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4"/>
  </p:sldMasterIdLst>
  <p:notesMasterIdLst>
    <p:notesMasterId r:id="rId25"/>
  </p:notesMasterIdLst>
  <p:sldIdLst>
    <p:sldId id="276" r:id="rId5"/>
    <p:sldId id="277" r:id="rId6"/>
    <p:sldId id="278" r:id="rId7"/>
    <p:sldId id="258" r:id="rId8"/>
    <p:sldId id="279" r:id="rId9"/>
    <p:sldId id="260" r:id="rId10"/>
    <p:sldId id="261" r:id="rId11"/>
    <p:sldId id="262" r:id="rId12"/>
    <p:sldId id="263" r:id="rId13"/>
    <p:sldId id="264" r:id="rId14"/>
    <p:sldId id="265" r:id="rId15"/>
    <p:sldId id="280" r:id="rId16"/>
    <p:sldId id="281" r:id="rId17"/>
    <p:sldId id="269" r:id="rId18"/>
    <p:sldId id="270" r:id="rId19"/>
    <p:sldId id="268" r:id="rId20"/>
    <p:sldId id="271" r:id="rId21"/>
    <p:sldId id="272" r:id="rId22"/>
    <p:sldId id="273" r:id="rId23"/>
    <p:sldId id="274" r:id="rId24"/>
  </p:sldIdLst>
  <p:sldSz cx="9144000" cy="5143500" type="screen16x9"/>
  <p:notesSz cx="6858000" cy="9144000"/>
  <p:embeddedFontLst>
    <p:embeddedFont>
      <p:font typeface="Proxima Nova"/>
      <p:regular r:id="rId26"/>
      <p:bold r:id="rId27"/>
      <p:italic r:id="rId28"/>
      <p:boldItalic r:id="rId29"/>
    </p:embeddedFont>
    <p:embeddedFont>
      <p:font typeface="Lato"/>
      <p:regular r:id="rId30"/>
      <p:bold r:id="rId31"/>
      <p:italic r:id="rId32"/>
      <p:bold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jela, Richmond (OS/OASH)" initials="P(" lastIdx="2" clrIdx="0">
    <p:extLst>
      <p:ext uri="{19B8F6BF-5375-455C-9EA6-DF929625EA0E}">
        <p15:presenceInfo xmlns:p15="http://schemas.microsoft.com/office/powerpoint/2012/main" userId="S::richmond.pajela@hhs.gov::aeebd5dc-5b82-437c-9435-e83e27643f7c" providerId="AD"/>
      </p:ext>
    </p:extLst>
  </p:cmAuthor>
  <p:cmAuthor id="2" name="Ruiz, Jaclyn (OS/OASH)" initials="RJ(" lastIdx="7" clrIdx="1">
    <p:extLst>
      <p:ext uri="{19B8F6BF-5375-455C-9EA6-DF929625EA0E}">
        <p15:presenceInfo xmlns:p15="http://schemas.microsoft.com/office/powerpoint/2012/main" userId="S::Jaclyn.Ruiz@hhs.gov::16ea4643-4f82-4ce2-8566-bf6ad4c8760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434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601" autoAdjust="0"/>
    <p:restoredTop sz="86385" autoAdjust="0"/>
  </p:normalViewPr>
  <p:slideViewPr>
    <p:cSldViewPr snapToGrid="0">
      <p:cViewPr varScale="1">
        <p:scale>
          <a:sx n="79" d="100"/>
          <a:sy n="79" d="100"/>
        </p:scale>
        <p:origin x="536" y="4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1.fntdata"/><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33" Type="http://schemas.openxmlformats.org/officeDocument/2006/relationships/font" Target="fonts/font8.fntdata"/><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7.fntdata"/><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font" Target="fonts/font3.fntdata"/><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6.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rhntc.org/resources/developing-strategic-messaging-attract-tpp-program-partners-job-aid"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rhntc.org/resources/developing-strategic-messaging-attract-tpp-program-partners-job-aid"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rhntc.org/resources/developing-strategic-messaging-attract-tpp-program-partners-job-aid"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02ab159170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02ab159170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Additional guidance:</a:t>
            </a:r>
            <a:endParaRPr/>
          </a:p>
          <a:p>
            <a:pPr marL="457200" lvl="0" indent="-298450" algn="l" rtl="0">
              <a:spcBef>
                <a:spcPts val="0"/>
              </a:spcBef>
              <a:spcAft>
                <a:spcPts val="0"/>
              </a:spcAft>
              <a:buSzPts val="1100"/>
              <a:buChar char="●"/>
            </a:pPr>
            <a:r>
              <a:rPr lang="en"/>
              <a:t>The slides in the “Who We Are” section provide an opportunity for you to describe your organization/program and provide relevant background information. </a:t>
            </a:r>
            <a:endParaRPr/>
          </a:p>
          <a:p>
            <a:pPr marL="457200" lvl="0" indent="-298450" algn="l" rtl="0">
              <a:spcBef>
                <a:spcPts val="0"/>
              </a:spcBef>
              <a:spcAft>
                <a:spcPts val="0"/>
              </a:spcAft>
              <a:buSzPts val="1100"/>
              <a:buChar char="●"/>
            </a:pPr>
            <a:r>
              <a:rPr lang="en">
                <a:solidFill>
                  <a:schemeClr val="dk1"/>
                </a:solidFill>
              </a:rPr>
              <a:t>You can change the title of this slide and </a:t>
            </a:r>
            <a:r>
              <a:rPr lang="en"/>
              <a:t>add/remove slides in this section as needed to fit your specific audience and communication goal.</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102ab159170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102ab159170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rPr>
              <a:t>Additional guidance:</a:t>
            </a:r>
            <a:endParaRPr>
              <a:solidFill>
                <a:schemeClr val="dk1"/>
              </a:solidFill>
            </a:endParaRPr>
          </a:p>
          <a:p>
            <a:pPr marL="457200" lvl="0" indent="-298450" algn="l" rtl="0">
              <a:spcBef>
                <a:spcPts val="0"/>
              </a:spcBef>
              <a:spcAft>
                <a:spcPts val="0"/>
              </a:spcAft>
              <a:buClr>
                <a:schemeClr val="dk1"/>
              </a:buClr>
              <a:buSzPts val="1100"/>
              <a:buChar char="●"/>
            </a:pPr>
            <a:r>
              <a:rPr lang="en">
                <a:solidFill>
                  <a:schemeClr val="dk1"/>
                </a:solidFill>
              </a:rPr>
              <a:t>The slides in the “How We Can Work Together” section provide an opportunity for you to show that you understand your potential partner’s needs and to explain your vision for a mutually beneficial partnership in which both organizations’ needs are met. </a:t>
            </a:r>
            <a:endParaRPr>
              <a:solidFill>
                <a:schemeClr val="dk1"/>
              </a:solidFill>
            </a:endParaRPr>
          </a:p>
          <a:p>
            <a:pPr marL="457200" lvl="0" indent="-298450" algn="l" rtl="0">
              <a:spcBef>
                <a:spcPts val="0"/>
              </a:spcBef>
              <a:spcAft>
                <a:spcPts val="0"/>
              </a:spcAft>
              <a:buClr>
                <a:schemeClr val="dk1"/>
              </a:buClr>
              <a:buSzPts val="1100"/>
              <a:buChar char="●"/>
            </a:pPr>
            <a:r>
              <a:rPr lang="en">
                <a:solidFill>
                  <a:schemeClr val="dk1"/>
                </a:solidFill>
              </a:rPr>
              <a:t>You can change the title of this slide and add/remove slides in this section as needed to fit your specific audience and communication goal.</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102ab159170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102ab159170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dk1"/>
                </a:solidFill>
              </a:rPr>
              <a:t>Additional guidance:</a:t>
            </a:r>
            <a:endParaRPr dirty="0">
              <a:solidFill>
                <a:schemeClr val="dk1"/>
              </a:solidFill>
            </a:endParaRP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US" dirty="0">
                <a:solidFill>
                  <a:schemeClr val="accent3"/>
                </a:solidFill>
              </a:rPr>
              <a:t>Use the </a:t>
            </a:r>
            <a:r>
              <a:rPr lang="en-US" i="1" dirty="0">
                <a:solidFill>
                  <a:schemeClr val="accent3"/>
                </a:solidFill>
              </a:rPr>
              <a:t>Developing Strategic Messaging to Attract TPP Program Partners Job Aid </a:t>
            </a:r>
            <a:r>
              <a:rPr lang="en-US" dirty="0">
                <a:solidFill>
                  <a:schemeClr val="accent3"/>
                </a:solidFill>
              </a:rPr>
              <a:t>(</a:t>
            </a:r>
            <a:r>
              <a:rPr lang="en-US" dirty="0">
                <a:solidFill>
                  <a:schemeClr val="dk1"/>
                </a:solidFill>
                <a:hlinkClick r:id="rId3"/>
              </a:rPr>
              <a:t>https://rhntc.org/resources/developing-strategic-messaging-attract-tpp-program-partners-job-aid</a:t>
            </a:r>
            <a:r>
              <a:rPr lang="en-US" dirty="0">
                <a:solidFill>
                  <a:schemeClr val="dk1"/>
                </a:solidFill>
              </a:rPr>
              <a:t>) </a:t>
            </a:r>
            <a:r>
              <a:rPr lang="en-US" dirty="0">
                <a:solidFill>
                  <a:schemeClr val="accent3"/>
                </a:solidFill>
              </a:rPr>
              <a:t>to develop personas and “what we do” statements that can help you create tailored, impactful content and talking points for this slide.</a:t>
            </a:r>
            <a:endParaRPr lang="en" dirty="0"/>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 dirty="0"/>
              <a:t>Focus on how your organization can help the other organization meet their needs and achieve their goals.</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 dirty="0"/>
              <a:t>Be sure to keep the slide as concise as possible. Feel free to add an additional slide to prevent text overload on this slide.</a:t>
            </a: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1013df8eb1a_0_3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1013df8eb1a_0_3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dirty="0">
                <a:solidFill>
                  <a:schemeClr val="dk1"/>
                </a:solidFill>
              </a:rPr>
              <a:t>Additional guidance:</a:t>
            </a:r>
          </a:p>
          <a:p>
            <a:pPr marL="171450" lvl="0" indent="-171450" algn="l" rtl="0">
              <a:lnSpc>
                <a:spcPct val="115000"/>
              </a:lnSpc>
              <a:spcBef>
                <a:spcPts val="0"/>
              </a:spcBef>
              <a:spcAft>
                <a:spcPts val="0"/>
              </a:spcAft>
              <a:buFont typeface="Arial" panose="020B0604020202020204" pitchFamily="34" charset="0"/>
              <a:buChar char="•"/>
            </a:pPr>
            <a:r>
              <a:rPr lang="en-US" baseline="0" dirty="0">
                <a:solidFill>
                  <a:schemeClr val="dk1"/>
                </a:solidFill>
              </a:rPr>
              <a:t>Do your homework in advance and identify the strengths and resources that a potential partner may bring to the table.</a:t>
            </a:r>
            <a:endParaRPr lang="en-US" dirty="0">
              <a:solidFill>
                <a:schemeClr val="dk1"/>
              </a:solidFill>
            </a:endParaRPr>
          </a:p>
          <a:p>
            <a:pPr marL="171450" lvl="0" indent="-171450" algn="l" rtl="0">
              <a:lnSpc>
                <a:spcPct val="115000"/>
              </a:lnSpc>
              <a:spcBef>
                <a:spcPts val="0"/>
              </a:spcBef>
              <a:spcAft>
                <a:spcPts val="0"/>
              </a:spcAft>
              <a:buFont typeface="Arial" panose="020B0604020202020204" pitchFamily="34" charset="0"/>
              <a:buChar char="•"/>
            </a:pPr>
            <a:r>
              <a:rPr lang="en-US" dirty="0">
                <a:solidFill>
                  <a:schemeClr val="dk1"/>
                </a:solidFill>
              </a:rPr>
              <a:t>Emphasize challenges that the potential partner could have an impact on. This will help them recognize that they can contribute to strengthening your program.</a:t>
            </a:r>
          </a:p>
          <a:p>
            <a:pPr marL="171450" marR="0" lvl="0" indent="-171450" algn="l" defTabSz="914400" rtl="0" eaLnBrk="1" fontAlgn="auto" latinLnBrk="0" hangingPunct="1">
              <a:lnSpc>
                <a:spcPct val="115000"/>
              </a:lnSpc>
              <a:spcBef>
                <a:spcPts val="0"/>
              </a:spcBef>
              <a:spcAft>
                <a:spcPts val="0"/>
              </a:spcAft>
              <a:buClr>
                <a:srgbClr val="000000"/>
              </a:buClr>
              <a:buSzPts val="1100"/>
              <a:buFont typeface="Arial" panose="020B0604020202020204" pitchFamily="34" charset="0"/>
              <a:buChar char="•"/>
              <a:tabLst/>
              <a:defRPr/>
            </a:pPr>
            <a:r>
              <a:rPr lang="en-US" dirty="0">
                <a:solidFill>
                  <a:schemeClr val="accent3"/>
                </a:solidFill>
              </a:rPr>
              <a:t>Use the </a:t>
            </a:r>
            <a:r>
              <a:rPr lang="en-US" i="1" dirty="0">
                <a:solidFill>
                  <a:schemeClr val="accent3"/>
                </a:solidFill>
              </a:rPr>
              <a:t>Developing Strategic Messaging to Attract TPP Program Partners Job Aid </a:t>
            </a:r>
            <a:r>
              <a:rPr lang="en-US" dirty="0">
                <a:solidFill>
                  <a:schemeClr val="accent3"/>
                </a:solidFill>
              </a:rPr>
              <a:t>(</a:t>
            </a:r>
            <a:r>
              <a:rPr lang="en-US" dirty="0">
                <a:solidFill>
                  <a:schemeClr val="dk1"/>
                </a:solidFill>
                <a:hlinkClick r:id="rId3"/>
              </a:rPr>
              <a:t>https://rhntc.org/resources/developing-strategic-messaging-attract-tpp-program-partners-job-aid</a:t>
            </a:r>
            <a:r>
              <a:rPr lang="en-US" dirty="0">
                <a:solidFill>
                  <a:schemeClr val="dk1"/>
                </a:solidFill>
              </a:rPr>
              <a:t>)</a:t>
            </a:r>
            <a:r>
              <a:rPr lang="en-US" dirty="0">
                <a:solidFill>
                  <a:schemeClr val="accent3"/>
                </a:solidFill>
              </a:rPr>
              <a:t> to develop a Q&amp;A list that can help you proactively address objections that you anticipate hearing from the potential partner.</a:t>
            </a:r>
            <a:endParaRPr lang="en-US" dirty="0">
              <a:solidFill>
                <a:schemeClr val="dk1"/>
              </a:solidFill>
            </a:endParaRPr>
          </a:p>
          <a:p>
            <a:pPr marL="171450" lvl="0" indent="-171450" algn="l" rtl="0">
              <a:lnSpc>
                <a:spcPct val="115000"/>
              </a:lnSpc>
              <a:spcBef>
                <a:spcPts val="0"/>
              </a:spcBef>
              <a:spcAft>
                <a:spcPts val="0"/>
              </a:spcAft>
              <a:buFont typeface="Arial" panose="020B0604020202020204" pitchFamily="34" charset="0"/>
              <a:buChar char="•"/>
            </a:pPr>
            <a:r>
              <a:rPr lang="en-US" dirty="0"/>
              <a:t>The goal of both this slide and the previous slide is to make the case for why a partnership would be mutually beneficial to both organizations.</a:t>
            </a:r>
          </a:p>
          <a:p>
            <a:pPr marL="171450" marR="0" lvl="0" indent="-171450" algn="l" defTabSz="914400" rtl="0" eaLnBrk="1" fontAlgn="auto" latinLnBrk="0" hangingPunct="1">
              <a:lnSpc>
                <a:spcPct val="115000"/>
              </a:lnSpc>
              <a:spcBef>
                <a:spcPts val="0"/>
              </a:spcBef>
              <a:spcAft>
                <a:spcPts val="0"/>
              </a:spcAft>
              <a:buClr>
                <a:srgbClr val="000000"/>
              </a:buClr>
              <a:buSzPts val="1100"/>
              <a:buFont typeface="Arial" panose="020B0604020202020204" pitchFamily="34" charset="0"/>
              <a:buChar char="•"/>
              <a:tabLst/>
              <a:defRPr/>
            </a:pPr>
            <a:r>
              <a:rPr lang="en-US" dirty="0"/>
              <a:t>Be sure to keep the slide as concise as possible. Feel free to add an additional slide to prevent text overload on this slide.</a:t>
            </a:r>
            <a:endParaRPr lang="en-US" baseline="0" dirty="0">
              <a:solidFill>
                <a:schemeClr val="dk1"/>
              </a:solidFill>
            </a:endParaRPr>
          </a:p>
          <a:p>
            <a:pPr marL="171450" lvl="0" indent="-171450" algn="l" rtl="0">
              <a:lnSpc>
                <a:spcPct val="115000"/>
              </a:lnSpc>
              <a:spcBef>
                <a:spcPts val="0"/>
              </a:spcBef>
              <a:spcAft>
                <a:spcPts val="0"/>
              </a:spcAft>
              <a:buFont typeface="Arial" panose="020B0604020202020204" pitchFamily="34" charset="0"/>
              <a:buChar char="•"/>
            </a:pP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102ab159170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102ab159170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10167cf8a2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10167cf8a2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102ab159170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102ab159170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102ab159170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102ab159170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1013df8eb1a_0_3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1013df8eb1a_0_3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013df8eb1a_0_3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013df8eb1a_0_3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1013df8eb1a_0_3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1013df8eb1a_0_3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dirty="0">
              <a:solidFill>
                <a:schemeClr val="dk1"/>
              </a:solidFill>
            </a:endParaRPr>
          </a:p>
          <a:p>
            <a:pPr marL="0" lvl="0" indent="0" algn="l" rtl="0">
              <a:spcBef>
                <a:spcPts val="0"/>
              </a:spcBef>
              <a:spcAft>
                <a:spcPts val="0"/>
              </a:spcAft>
              <a:buNone/>
            </a:pPr>
            <a:r>
              <a:rPr lang="en-US" dirty="0"/>
              <a:t>Additional guidance:</a:t>
            </a:r>
          </a:p>
          <a:p>
            <a:pPr marL="171450" lvl="0" indent="-171450" algn="l" rtl="0">
              <a:spcBef>
                <a:spcPts val="0"/>
              </a:spcBef>
              <a:spcAft>
                <a:spcPts val="0"/>
              </a:spcAft>
            </a:pPr>
            <a:r>
              <a:rPr lang="en-US" sz="1100" b="0" i="0" u="none" strike="noStrike" cap="none" dirty="0">
                <a:solidFill>
                  <a:srgbClr val="000000"/>
                </a:solidFill>
                <a:effectLst/>
                <a:latin typeface="Arial"/>
                <a:ea typeface="Arial"/>
                <a:cs typeface="Arial"/>
                <a:sym typeface="Arial"/>
              </a:rPr>
              <a:t>Use the </a:t>
            </a:r>
            <a:r>
              <a:rPr lang="en-US" sz="1100" b="0" i="0" u="sng" strike="noStrike" cap="none" dirty="0">
                <a:solidFill>
                  <a:srgbClr val="000000"/>
                </a:solidFill>
                <a:effectLst/>
                <a:latin typeface="Arial"/>
                <a:ea typeface="Arial"/>
                <a:cs typeface="Arial"/>
                <a:sym typeface="Arial"/>
                <a:hlinkClick r:id="rId3"/>
              </a:rPr>
              <a:t>Developing Strategic Messaging to Attract TPP Program Partners Job Aid</a:t>
            </a:r>
            <a:r>
              <a:rPr lang="en-US" sz="1100" b="0" i="0" u="none" strike="noStrike" cap="none" dirty="0">
                <a:solidFill>
                  <a:srgbClr val="000000"/>
                </a:solidFill>
                <a:effectLst/>
                <a:latin typeface="Arial"/>
                <a:ea typeface="Arial"/>
                <a:cs typeface="Arial"/>
                <a:sym typeface="Arial"/>
              </a:rPr>
              <a:t> to identify the remarkable aspects of your program, including your credibility bank. Then use the information you generated to develop content and talking points for this slide.</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102ab159170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102ab159170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dk1"/>
                </a:solidFill>
              </a:rPr>
              <a:t>Additional guidance:</a:t>
            </a:r>
            <a:endParaRPr dirty="0">
              <a:solidFill>
                <a:schemeClr val="dk1"/>
              </a:solidFill>
            </a:endParaRPr>
          </a:p>
          <a:p>
            <a:pPr marL="457200" lvl="0" indent="-298450" algn="l" rtl="0">
              <a:spcBef>
                <a:spcPts val="0"/>
              </a:spcBef>
              <a:spcAft>
                <a:spcPts val="0"/>
              </a:spcAft>
              <a:buClr>
                <a:schemeClr val="dk1"/>
              </a:buClr>
              <a:buSzPts val="1100"/>
              <a:buChar char="●"/>
            </a:pPr>
            <a:r>
              <a:rPr lang="en" dirty="0">
                <a:solidFill>
                  <a:schemeClr val="dk1"/>
                </a:solidFill>
              </a:rPr>
              <a:t>The slides in the “How We’re Meeting the Community’s Needs” section provide an opportunity for you to describe the effective program and other services you’re currently implementing—including your timeline, successes, goals, and challenges—and to tee up the next section of the presentation exploring how to create a mutually beneficial partnership. </a:t>
            </a:r>
            <a:endParaRPr dirty="0">
              <a:solidFill>
                <a:schemeClr val="dk1"/>
              </a:solidFill>
            </a:endParaRPr>
          </a:p>
          <a:p>
            <a:pPr marL="457200" lvl="0" indent="-298450" algn="l" rtl="0">
              <a:spcBef>
                <a:spcPts val="0"/>
              </a:spcBef>
              <a:spcAft>
                <a:spcPts val="0"/>
              </a:spcAft>
              <a:buClr>
                <a:schemeClr val="dk1"/>
              </a:buClr>
              <a:buSzPts val="1100"/>
              <a:buChar char="●"/>
            </a:pPr>
            <a:r>
              <a:rPr lang="en" dirty="0">
                <a:solidFill>
                  <a:schemeClr val="dk1"/>
                </a:solidFill>
              </a:rPr>
              <a:t>You can change the title of this slide and add/remove slides in this section as needed to fit your specific audience and communication goal.</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1013df8eb1a_0_3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1013df8eb1a_0_3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dk1"/>
                </a:solidFill>
              </a:rPr>
              <a:t>Additional guidance:</a:t>
            </a:r>
            <a:endParaRPr dirty="0"/>
          </a:p>
          <a:p>
            <a:pPr marL="457200" lvl="0" indent="-298450" algn="l" rtl="0">
              <a:lnSpc>
                <a:spcPct val="115000"/>
              </a:lnSpc>
              <a:spcBef>
                <a:spcPts val="0"/>
              </a:spcBef>
              <a:spcAft>
                <a:spcPts val="0"/>
              </a:spcAft>
              <a:buSzPts val="1100"/>
              <a:buChar char="●"/>
            </a:pPr>
            <a:r>
              <a:rPr lang="en" dirty="0"/>
              <a:t>Use this slide as an opportunity to paint the big picture of your program and what your program is trying to achieve, such as providing teens with information to help them make healthy relationship choices. </a:t>
            </a:r>
          </a:p>
          <a:p>
            <a:pPr marL="457200" lvl="0" indent="-298450" algn="l" rtl="0">
              <a:lnSpc>
                <a:spcPct val="115000"/>
              </a:lnSpc>
              <a:spcBef>
                <a:spcPts val="0"/>
              </a:spcBef>
              <a:spcAft>
                <a:spcPts val="0"/>
              </a:spcAft>
              <a:buSzPts val="1100"/>
              <a:buChar char="●"/>
            </a:pPr>
            <a:r>
              <a:rPr lang="en" dirty="0"/>
              <a:t>Include other programs and services being delivered in the community through your networks that may</a:t>
            </a:r>
            <a:r>
              <a:rPr lang="en" baseline="0" dirty="0"/>
              <a:t> have a positive impact on youth and families.</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1013df8eb1a_0_3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1013df8eb1a_0_3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rPr>
              <a:t>Additional guidance:</a:t>
            </a:r>
            <a:endParaRPr/>
          </a:p>
          <a:p>
            <a:pPr marL="457200" lvl="0" indent="-298450" algn="l" rtl="0">
              <a:spcBef>
                <a:spcPts val="0"/>
              </a:spcBef>
              <a:spcAft>
                <a:spcPts val="0"/>
              </a:spcAft>
              <a:buSzPts val="1100"/>
              <a:buChar char="●"/>
            </a:pPr>
            <a:r>
              <a:rPr lang="en"/>
              <a:t>Use this slide as an opportunity to talk about the specific program goals that you’re working toward, such as securing certain types of network partners or expanding your reach to a new service area. </a:t>
            </a:r>
            <a:endParaRPr/>
          </a:p>
          <a:p>
            <a:pPr marL="457200" lvl="0" indent="-298450" algn="l" rtl="0">
              <a:spcBef>
                <a:spcPts val="0"/>
              </a:spcBef>
              <a:spcAft>
                <a:spcPts val="0"/>
              </a:spcAft>
              <a:buSzPts val="1100"/>
              <a:buChar char="●"/>
            </a:pPr>
            <a:r>
              <a:rPr lang="en"/>
              <a:t>This slide—along with the slide about challenges—will set the stage for how the potential partner could help you.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solidFill>
                  <a:schemeClr val="dk1"/>
                </a:solidFill>
              </a:rPr>
              <a:t>Additional guidance:</a:t>
            </a:r>
          </a:p>
          <a:p>
            <a:pPr marL="457200" lvl="0" indent="-298450" algn="l" rtl="0">
              <a:lnSpc>
                <a:spcPct val="100000"/>
              </a:lnSpc>
              <a:spcBef>
                <a:spcPts val="0"/>
              </a:spcBef>
              <a:spcAft>
                <a:spcPts val="0"/>
              </a:spcAft>
              <a:buClr>
                <a:schemeClr val="dk1"/>
              </a:buClr>
              <a:buSzPts val="1100"/>
              <a:buChar char="●"/>
            </a:pPr>
            <a:r>
              <a:rPr lang="en-US" dirty="0">
                <a:solidFill>
                  <a:schemeClr val="dk1"/>
                </a:solidFill>
              </a:rPr>
              <a:t>Give the partner an idea of where you are in the course of program implementation (by showing your timeline, you demonstrate that you have thought through the project and that you’re committed to it).</a:t>
            </a:r>
          </a:p>
          <a:p>
            <a:pPr marL="457200" lvl="0" indent="-298450" algn="l" rtl="0">
              <a:lnSpc>
                <a:spcPct val="100000"/>
              </a:lnSpc>
              <a:spcBef>
                <a:spcPts val="0"/>
              </a:spcBef>
              <a:spcAft>
                <a:spcPts val="0"/>
              </a:spcAft>
              <a:buClr>
                <a:schemeClr val="dk1"/>
              </a:buClr>
              <a:buSzPts val="1100"/>
              <a:buChar char="●"/>
            </a:pPr>
            <a:r>
              <a:rPr lang="en-US" dirty="0">
                <a:solidFill>
                  <a:schemeClr val="dk1"/>
                </a:solidFill>
              </a:rPr>
              <a:t>Share relevant information from the implementation phase, and consider noting significant future events, milestones, and targets.</a:t>
            </a:r>
          </a:p>
          <a:p>
            <a:pPr marL="0" lvl="0" indent="0" algn="l" rtl="0">
              <a:spcBef>
                <a:spcPts val="0"/>
              </a:spcBef>
              <a:spcAft>
                <a:spcPts val="0"/>
              </a:spcAft>
              <a:buNone/>
            </a:pPr>
            <a:endParaRPr lang="en-US" dirty="0"/>
          </a:p>
        </p:txBody>
      </p:sp>
    </p:spTree>
    <p:extLst>
      <p:ext uri="{BB962C8B-B14F-4D97-AF65-F5344CB8AC3E}">
        <p14:creationId xmlns:p14="http://schemas.microsoft.com/office/powerpoint/2010/main" val="25043232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solidFill>
                  <a:schemeClr val="dk1"/>
                </a:solidFill>
              </a:rPr>
              <a:t>Additional guidance:</a:t>
            </a:r>
            <a:endParaRPr lang="en-US" dirty="0"/>
          </a:p>
          <a:p>
            <a:pPr marL="457200" lvl="0" indent="-298450" algn="l" rtl="0">
              <a:spcBef>
                <a:spcPts val="0"/>
              </a:spcBef>
              <a:spcAft>
                <a:spcPts val="0"/>
              </a:spcAft>
              <a:buSzPts val="1100"/>
              <a:buChar char="●"/>
            </a:pPr>
            <a:r>
              <a:rPr lang="en-US" dirty="0"/>
              <a:t>Exclude this slide if you’re in the early stages of implementation and you don’t yet have successes to share.</a:t>
            </a:r>
          </a:p>
          <a:p>
            <a:endParaRPr lang="en-US" dirty="0"/>
          </a:p>
        </p:txBody>
      </p:sp>
    </p:spTree>
    <p:extLst>
      <p:ext uri="{BB962C8B-B14F-4D97-AF65-F5344CB8AC3E}">
        <p14:creationId xmlns:p14="http://schemas.microsoft.com/office/powerpoint/2010/main" val="2123588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preserve="1" userDrawn="1">
  <p:cSld name="1_Title and body">
    <p:spTree>
      <p:nvGrpSpPr>
        <p:cNvPr id="1" name="Shape 17"/>
        <p:cNvGrpSpPr/>
        <p:nvPr/>
      </p:nvGrpSpPr>
      <p:grpSpPr>
        <a:xfrm>
          <a:off x="0" y="0"/>
          <a:ext cx="0" cy="0"/>
          <a:chOff x="0" y="0"/>
          <a:chExt cx="0" cy="0"/>
        </a:xfrm>
      </p:grpSpPr>
      <p:sp>
        <p:nvSpPr>
          <p:cNvPr id="2" name="Title 1">
            <a:extLst>
              <a:ext uri="{FF2B5EF4-FFF2-40B4-BE49-F238E27FC236}">
                <a16:creationId xmlns:a16="http://schemas.microsoft.com/office/drawing/2014/main" id="{C3DDDBEB-429C-4D7A-ABA8-C5DD727CDCAD}"/>
              </a:ext>
            </a:extLst>
          </p:cNvPr>
          <p:cNvSpPr>
            <a:spLocks noGrp="1"/>
          </p:cNvSpPr>
          <p:nvPr>
            <p:ph type="title"/>
          </p:nvPr>
        </p:nvSpPr>
        <p:spPr>
          <a:xfrm>
            <a:off x="311700" y="292625"/>
            <a:ext cx="8520600" cy="780300"/>
          </a:xfrm>
        </p:spPr>
        <p:txBody>
          <a:bodyPr>
            <a:normAutofit/>
          </a:bodyPr>
          <a:lstStyle>
            <a:lvl1pPr>
              <a:defRPr sz="2000" b="1"/>
            </a:lvl1pPr>
          </a:lstStyle>
          <a:p>
            <a:endParaRPr lang="en-US" dirty="0"/>
          </a:p>
        </p:txBody>
      </p:sp>
      <p:sp>
        <p:nvSpPr>
          <p:cNvPr id="4" name="Text Placeholder 3">
            <a:extLst>
              <a:ext uri="{FF2B5EF4-FFF2-40B4-BE49-F238E27FC236}">
                <a16:creationId xmlns:a16="http://schemas.microsoft.com/office/drawing/2014/main" id="{D4E1F505-481C-462E-A88E-F39DBBE05ADC}"/>
              </a:ext>
            </a:extLst>
          </p:cNvPr>
          <p:cNvSpPr>
            <a:spLocks noGrp="1"/>
          </p:cNvSpPr>
          <p:nvPr>
            <p:ph type="body" sz="quarter" idx="10"/>
          </p:nvPr>
        </p:nvSpPr>
        <p:spPr>
          <a:xfrm>
            <a:off x="311150" y="1054099"/>
            <a:ext cx="8521700" cy="2693675"/>
          </a:xfrm>
        </p:spPr>
        <p:txBody>
          <a:bodyPr>
            <a:normAutofit/>
          </a:bodyPr>
          <a:lstStyle>
            <a:lvl1pPr marL="0" indent="0">
              <a:lnSpc>
                <a:spcPct val="100000"/>
              </a:lnSpc>
              <a:buNone/>
              <a:defRPr sz="1400"/>
            </a:lvl1pPr>
            <a:lvl2pPr marL="596900" indent="0">
              <a:buNone/>
              <a:defRPr/>
            </a:lvl2pPr>
          </a:lstStyle>
          <a:p>
            <a:pPr lvl="0"/>
            <a:r>
              <a:rPr lang="en-US" dirty="0"/>
              <a:t>Click to edit Master text styles</a:t>
            </a:r>
          </a:p>
        </p:txBody>
      </p:sp>
    </p:spTree>
    <p:extLst>
      <p:ext uri="{BB962C8B-B14F-4D97-AF65-F5344CB8AC3E}">
        <p14:creationId xmlns:p14="http://schemas.microsoft.com/office/powerpoint/2010/main" val="2523987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6318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311700" y="1490875"/>
            <a:ext cx="2808000" cy="30780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526350"/>
            <a:ext cx="56838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b="1">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10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39" name="Google Shape;39;p9"/>
          <p:cNvSpPr txBox="1">
            <a:spLocks noGrp="1"/>
          </p:cNvSpPr>
          <p:nvPr>
            <p:ph type="title"/>
          </p:nvPr>
        </p:nvSpPr>
        <p:spPr>
          <a:xfrm>
            <a:off x="265500" y="1375599"/>
            <a:ext cx="4045200" cy="15519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b="1"/>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0" name="Google Shape;40;p9"/>
          <p:cNvSpPr txBox="1">
            <a:spLocks noGrp="1"/>
          </p:cNvSpPr>
          <p:nvPr>
            <p:ph type="subTitle" idx="1"/>
          </p:nvPr>
        </p:nvSpPr>
        <p:spPr>
          <a:xfrm>
            <a:off x="265500" y="2981125"/>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accent3"/>
              </a:buClr>
              <a:buSzPts val="1800"/>
              <a:buFont typeface="Arial"/>
              <a:buNone/>
              <a:defRPr>
                <a:solidFill>
                  <a:schemeClr val="accent3"/>
                </a:solidFill>
                <a:latin typeface="Arial"/>
                <a:ea typeface="Arial"/>
                <a:cs typeface="Arial"/>
                <a:sym typeface="Arial"/>
              </a:defRPr>
            </a:lvl1pPr>
          </a:lstStyle>
          <a:p>
            <a:endParaRPr/>
          </a:p>
        </p:txBody>
      </p:sp>
      <p:sp>
        <p:nvSpPr>
          <p:cNvPr id="45" name="Google Shape;4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167925"/>
            <a:ext cx="8520600" cy="19800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dk1"/>
              </a:buClr>
              <a:buSzPts val="11000"/>
              <a:buNone/>
              <a:defRPr sz="11000">
                <a:solidFill>
                  <a:schemeClr val="dk1"/>
                </a:solidFill>
              </a:defRPr>
            </a:lvl1pPr>
            <a:lvl2pPr lvl="1" algn="ctr">
              <a:spcBef>
                <a:spcPts val="0"/>
              </a:spcBef>
              <a:spcAft>
                <a:spcPts val="0"/>
              </a:spcAft>
              <a:buClr>
                <a:schemeClr val="dk1"/>
              </a:buClr>
              <a:buSzPts val="11000"/>
              <a:buNone/>
              <a:defRPr sz="11000">
                <a:solidFill>
                  <a:schemeClr val="dk1"/>
                </a:solidFill>
              </a:defRPr>
            </a:lvl2pPr>
            <a:lvl3pPr lvl="2" algn="ctr">
              <a:spcBef>
                <a:spcPts val="0"/>
              </a:spcBef>
              <a:spcAft>
                <a:spcPts val="0"/>
              </a:spcAft>
              <a:buClr>
                <a:schemeClr val="dk1"/>
              </a:buClr>
              <a:buSzPts val="11000"/>
              <a:buNone/>
              <a:defRPr sz="11000">
                <a:solidFill>
                  <a:schemeClr val="dk1"/>
                </a:solidFill>
              </a:defRPr>
            </a:lvl3pPr>
            <a:lvl4pPr lvl="3" algn="ctr">
              <a:spcBef>
                <a:spcPts val="0"/>
              </a:spcBef>
              <a:spcAft>
                <a:spcPts val="0"/>
              </a:spcAft>
              <a:buClr>
                <a:schemeClr val="dk1"/>
              </a:buClr>
              <a:buSzPts val="11000"/>
              <a:buNone/>
              <a:defRPr sz="11000">
                <a:solidFill>
                  <a:schemeClr val="dk1"/>
                </a:solidFill>
              </a:defRPr>
            </a:lvl4pPr>
            <a:lvl5pPr lvl="4" algn="ctr">
              <a:spcBef>
                <a:spcPts val="0"/>
              </a:spcBef>
              <a:spcAft>
                <a:spcPts val="0"/>
              </a:spcAft>
              <a:buClr>
                <a:schemeClr val="dk1"/>
              </a:buClr>
              <a:buSzPts val="11000"/>
              <a:buNone/>
              <a:defRPr sz="11000">
                <a:solidFill>
                  <a:schemeClr val="dk1"/>
                </a:solidFill>
              </a:defRPr>
            </a:lvl5pPr>
            <a:lvl6pPr lvl="5" algn="ctr">
              <a:spcBef>
                <a:spcPts val="0"/>
              </a:spcBef>
              <a:spcAft>
                <a:spcPts val="0"/>
              </a:spcAft>
              <a:buClr>
                <a:schemeClr val="dk1"/>
              </a:buClr>
              <a:buSzPts val="11000"/>
              <a:buNone/>
              <a:defRPr sz="11000">
                <a:solidFill>
                  <a:schemeClr val="dk1"/>
                </a:solidFill>
              </a:defRPr>
            </a:lvl6pPr>
            <a:lvl7pPr lvl="6" algn="ctr">
              <a:spcBef>
                <a:spcPts val="0"/>
              </a:spcBef>
              <a:spcAft>
                <a:spcPts val="0"/>
              </a:spcAft>
              <a:buClr>
                <a:schemeClr val="dk1"/>
              </a:buClr>
              <a:buSzPts val="11000"/>
              <a:buNone/>
              <a:defRPr sz="11000">
                <a:solidFill>
                  <a:schemeClr val="dk1"/>
                </a:solidFill>
              </a:defRPr>
            </a:lvl7pPr>
            <a:lvl8pPr lvl="7" algn="ctr">
              <a:spcBef>
                <a:spcPts val="0"/>
              </a:spcBef>
              <a:spcAft>
                <a:spcPts val="0"/>
              </a:spcAft>
              <a:buClr>
                <a:schemeClr val="dk1"/>
              </a:buClr>
              <a:buSzPts val="11000"/>
              <a:buNone/>
              <a:defRPr sz="11000">
                <a:solidFill>
                  <a:schemeClr val="dk1"/>
                </a:solidFill>
              </a:defRPr>
            </a:lvl8pPr>
            <a:lvl9pPr lvl="8" algn="ctr">
              <a:spcBef>
                <a:spcPts val="0"/>
              </a:spcBef>
              <a:spcAft>
                <a:spcPts val="0"/>
              </a:spcAft>
              <a:buClr>
                <a:schemeClr val="dk1"/>
              </a:buClr>
              <a:buSzPts val="11000"/>
              <a:buNone/>
              <a:defRPr sz="11000">
                <a:solidFill>
                  <a:schemeClr val="dk1"/>
                </a:solidFill>
              </a:defRPr>
            </a:lvl9pPr>
          </a:lstStyle>
          <a:p>
            <a:r>
              <a:t>xx%</a:t>
            </a:r>
          </a:p>
        </p:txBody>
      </p:sp>
      <p:sp>
        <p:nvSpPr>
          <p:cNvPr id="48" name="Google Shape;48;p11"/>
          <p:cNvSpPr txBox="1">
            <a:spLocks noGrp="1"/>
          </p:cNvSpPr>
          <p:nvPr>
            <p:ph type="body" idx="1"/>
          </p:nvPr>
        </p:nvSpPr>
        <p:spPr>
          <a:xfrm>
            <a:off x="311700" y="3224250"/>
            <a:ext cx="85206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9" name="Google Shape;4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preserve="1" userDrawn="1">
  <p:cSld name="1_Title and body">
    <p:spTree>
      <p:nvGrpSpPr>
        <p:cNvPr id="1" name="Shape 17"/>
        <p:cNvGrpSpPr/>
        <p:nvPr/>
      </p:nvGrpSpPr>
      <p:grpSpPr>
        <a:xfrm>
          <a:off x="0" y="0"/>
          <a:ext cx="0" cy="0"/>
          <a:chOff x="0" y="0"/>
          <a:chExt cx="0" cy="0"/>
        </a:xfrm>
      </p:grpSpPr>
      <p:sp>
        <p:nvSpPr>
          <p:cNvPr id="2" name="Title 1">
            <a:extLst>
              <a:ext uri="{FF2B5EF4-FFF2-40B4-BE49-F238E27FC236}">
                <a16:creationId xmlns:a16="http://schemas.microsoft.com/office/drawing/2014/main" id="{C3DDDBEB-429C-4D7A-ABA8-C5DD727CDCAD}"/>
              </a:ext>
            </a:extLst>
          </p:cNvPr>
          <p:cNvSpPr>
            <a:spLocks noGrp="1"/>
          </p:cNvSpPr>
          <p:nvPr>
            <p:ph type="title"/>
          </p:nvPr>
        </p:nvSpPr>
        <p:spPr>
          <a:xfrm>
            <a:off x="311700" y="419099"/>
            <a:ext cx="8520600" cy="558575"/>
          </a:xfrm>
        </p:spPr>
        <p:txBody>
          <a:bodyPr>
            <a:normAutofit/>
          </a:bodyPr>
          <a:lstStyle>
            <a:lvl1pPr>
              <a:defRPr sz="2000" b="1"/>
            </a:lvl1pPr>
          </a:lstStyle>
          <a:p>
            <a:endParaRPr lang="en-US" dirty="0"/>
          </a:p>
        </p:txBody>
      </p:sp>
      <p:sp>
        <p:nvSpPr>
          <p:cNvPr id="7" name="Google Shape;68;p14">
            <a:extLst>
              <a:ext uri="{FF2B5EF4-FFF2-40B4-BE49-F238E27FC236}">
                <a16:creationId xmlns:a16="http://schemas.microsoft.com/office/drawing/2014/main" id="{8F840163-202C-4409-A7DE-046C7E090579}"/>
              </a:ext>
            </a:extLst>
          </p:cNvPr>
          <p:cNvSpPr/>
          <p:nvPr userDrawn="1"/>
        </p:nvSpPr>
        <p:spPr>
          <a:xfrm>
            <a:off x="393405" y="1033672"/>
            <a:ext cx="8208336" cy="3431602"/>
          </a:xfrm>
          <a:prstGeom prst="rect">
            <a:avLst/>
          </a:prstGeom>
          <a:solidFill>
            <a:srgbClr val="F3F3F3"/>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lang="en-US" dirty="0"/>
          </a:p>
        </p:txBody>
      </p:sp>
      <p:sp>
        <p:nvSpPr>
          <p:cNvPr id="4" name="Text Placeholder 3">
            <a:extLst>
              <a:ext uri="{FF2B5EF4-FFF2-40B4-BE49-F238E27FC236}">
                <a16:creationId xmlns:a16="http://schemas.microsoft.com/office/drawing/2014/main" id="{D4E1F505-481C-462E-A88E-F39DBBE05ADC}"/>
              </a:ext>
            </a:extLst>
          </p:cNvPr>
          <p:cNvSpPr>
            <a:spLocks noGrp="1"/>
          </p:cNvSpPr>
          <p:nvPr>
            <p:ph type="body" sz="quarter" idx="10"/>
          </p:nvPr>
        </p:nvSpPr>
        <p:spPr>
          <a:xfrm>
            <a:off x="393405" y="1271798"/>
            <a:ext cx="8208336" cy="3431602"/>
          </a:xfrm>
        </p:spPr>
        <p:txBody>
          <a:bodyPr>
            <a:normAutofit/>
          </a:bodyPr>
          <a:lstStyle>
            <a:lvl1pPr marL="0" indent="0">
              <a:lnSpc>
                <a:spcPct val="100000"/>
              </a:lnSpc>
              <a:buNone/>
              <a:defRPr sz="1400"/>
            </a:lvl1pPr>
            <a:lvl2pPr marL="596900" indent="0">
              <a:buNone/>
              <a:defRPr/>
            </a:lvl2pPr>
          </a:lstStyle>
          <a:p>
            <a:pPr lvl="0"/>
            <a:r>
              <a:rPr lang="en-US" dirty="0"/>
              <a:t>Click to edit Master text styles</a:t>
            </a:r>
          </a:p>
        </p:txBody>
      </p:sp>
    </p:spTree>
    <p:extLst>
      <p:ext uri="{BB962C8B-B14F-4D97-AF65-F5344CB8AC3E}">
        <p14:creationId xmlns:p14="http://schemas.microsoft.com/office/powerpoint/2010/main" val="2475388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spTree>
      <p:nvGrpSpPr>
        <p:cNvPr id="1" name="Shape 9"/>
        <p:cNvGrpSpPr/>
        <p:nvPr/>
      </p:nvGrpSpPr>
      <p:grpSpPr>
        <a:xfrm>
          <a:off x="0" y="0"/>
          <a:ext cx="0" cy="0"/>
          <a:chOff x="0" y="0"/>
          <a:chExt cx="0" cy="0"/>
        </a:xfrm>
      </p:grpSpPr>
      <p:cxnSp>
        <p:nvCxnSpPr>
          <p:cNvPr id="10" name="Google Shape;10;p2"/>
          <p:cNvCxnSpPr/>
          <p:nvPr userDrawn="1"/>
        </p:nvCxnSpPr>
        <p:spPr>
          <a:xfrm>
            <a:off x="4278300" y="2751163"/>
            <a:ext cx="587400" cy="0"/>
          </a:xfrm>
          <a:prstGeom prst="straightConnector1">
            <a:avLst/>
          </a:prstGeom>
          <a:noFill/>
          <a:ln w="76200" cap="flat" cmpd="sng">
            <a:solidFill>
              <a:schemeClr val="dk1"/>
            </a:solidFill>
            <a:prstDash val="solid"/>
            <a:round/>
            <a:headEnd type="none" w="sm" len="sm"/>
            <a:tailEnd type="none" w="sm" len="sm"/>
          </a:ln>
        </p:spPr>
      </p:cxnSp>
      <p:sp>
        <p:nvSpPr>
          <p:cNvPr id="2" name="Title 1">
            <a:extLst>
              <a:ext uri="{FF2B5EF4-FFF2-40B4-BE49-F238E27FC236}">
                <a16:creationId xmlns:a16="http://schemas.microsoft.com/office/drawing/2014/main" id="{340A9F17-991F-4458-987A-6D3CE760285C}"/>
              </a:ext>
            </a:extLst>
          </p:cNvPr>
          <p:cNvSpPr>
            <a:spLocks noGrp="1"/>
          </p:cNvSpPr>
          <p:nvPr>
            <p:ph type="title"/>
          </p:nvPr>
        </p:nvSpPr>
        <p:spPr>
          <a:xfrm>
            <a:off x="311700" y="1547750"/>
            <a:ext cx="8520600" cy="996499"/>
          </a:xfrm>
        </p:spPr>
        <p:txBody>
          <a:bodyPr>
            <a:noAutofit/>
          </a:bodyPr>
          <a:lstStyle>
            <a:lvl1pPr algn="ctr">
              <a:defRPr sz="5400" b="1"/>
            </a:lvl1pPr>
          </a:lstStyle>
          <a:p>
            <a:endParaRPr lang="en-US" dirty="0"/>
          </a:p>
        </p:txBody>
      </p:sp>
      <p:sp>
        <p:nvSpPr>
          <p:cNvPr id="4" name="Text Placeholder 3">
            <a:extLst>
              <a:ext uri="{FF2B5EF4-FFF2-40B4-BE49-F238E27FC236}">
                <a16:creationId xmlns:a16="http://schemas.microsoft.com/office/drawing/2014/main" id="{67A73832-8C47-441F-97B1-461581F9F51F}"/>
              </a:ext>
            </a:extLst>
          </p:cNvPr>
          <p:cNvSpPr>
            <a:spLocks noGrp="1"/>
          </p:cNvSpPr>
          <p:nvPr>
            <p:ph type="body" sz="quarter" idx="10"/>
          </p:nvPr>
        </p:nvSpPr>
        <p:spPr>
          <a:xfrm>
            <a:off x="311150" y="3165475"/>
            <a:ext cx="8521700" cy="720725"/>
          </a:xfrm>
        </p:spPr>
        <p:txBody>
          <a:bodyPr>
            <a:normAutofit/>
          </a:bodyPr>
          <a:lstStyle>
            <a:lvl1pPr marL="114300" indent="0" algn="ctr">
              <a:buNone/>
              <a:defRPr sz="2400"/>
            </a:lvl1pPr>
          </a:lstStyle>
          <a:p>
            <a:pPr lvl="0"/>
            <a:r>
              <a:rPr lang="en-US" dirty="0"/>
              <a:t>Click to edit Master text styles</a:t>
            </a:r>
          </a:p>
        </p:txBody>
      </p:sp>
      <p:sp>
        <p:nvSpPr>
          <p:cNvPr id="6" name="Text Placeholder 5">
            <a:extLst>
              <a:ext uri="{FF2B5EF4-FFF2-40B4-BE49-F238E27FC236}">
                <a16:creationId xmlns:a16="http://schemas.microsoft.com/office/drawing/2014/main" id="{D0F84A11-4356-4417-8B6E-BA0507BB8D3D}"/>
              </a:ext>
            </a:extLst>
          </p:cNvPr>
          <p:cNvSpPr>
            <a:spLocks noGrp="1"/>
          </p:cNvSpPr>
          <p:nvPr>
            <p:ph type="body" sz="quarter" idx="11"/>
          </p:nvPr>
        </p:nvSpPr>
        <p:spPr>
          <a:xfrm>
            <a:off x="5981700" y="87313"/>
            <a:ext cx="3097213" cy="1047750"/>
          </a:xfrm>
        </p:spPr>
        <p:txBody>
          <a:bodyPr>
            <a:normAutofit/>
          </a:bodyPr>
          <a:lstStyle>
            <a:lvl1pPr marL="0" indent="0">
              <a:lnSpc>
                <a:spcPct val="100000"/>
              </a:lnSpc>
              <a:buNone/>
              <a:defRPr sz="1400"/>
            </a:lvl1pPr>
            <a:lvl2pPr marL="596900" indent="0">
              <a:buNone/>
              <a:defRPr/>
            </a:lvl2pPr>
          </a:lstStyle>
          <a:p>
            <a:pPr lvl="0"/>
            <a:r>
              <a:rPr lang="en-US" dirty="0"/>
              <a:t>Click to edit Master text styles</a:t>
            </a:r>
          </a:p>
        </p:txBody>
      </p:sp>
    </p:spTree>
    <p:extLst>
      <p:ext uri="{BB962C8B-B14F-4D97-AF65-F5344CB8AC3E}">
        <p14:creationId xmlns:p14="http://schemas.microsoft.com/office/powerpoint/2010/main" val="2125107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2480550"/>
            <a:ext cx="8338200" cy="24459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5200"/>
              <a:buNone/>
              <a:defRPr sz="5200" b="1">
                <a:solidFill>
                  <a:schemeClr val="lt1"/>
                </a:solidFill>
              </a:defRPr>
            </a:lvl1pPr>
            <a:lvl2pPr lvl="1">
              <a:spcBef>
                <a:spcPts val="0"/>
              </a:spcBef>
              <a:spcAft>
                <a:spcPts val="0"/>
              </a:spcAft>
              <a:buClr>
                <a:schemeClr val="lt1"/>
              </a:buClr>
              <a:buSzPts val="6800"/>
              <a:buNone/>
              <a:defRPr sz="6800">
                <a:solidFill>
                  <a:schemeClr val="lt1"/>
                </a:solidFill>
              </a:defRPr>
            </a:lvl2pPr>
            <a:lvl3pPr lvl="2">
              <a:spcBef>
                <a:spcPts val="0"/>
              </a:spcBef>
              <a:spcAft>
                <a:spcPts val="0"/>
              </a:spcAft>
              <a:buClr>
                <a:schemeClr val="lt1"/>
              </a:buClr>
              <a:buSzPts val="6800"/>
              <a:buNone/>
              <a:defRPr sz="6800">
                <a:solidFill>
                  <a:schemeClr val="lt1"/>
                </a:solidFill>
              </a:defRPr>
            </a:lvl3pPr>
            <a:lvl4pPr lvl="3">
              <a:spcBef>
                <a:spcPts val="0"/>
              </a:spcBef>
              <a:spcAft>
                <a:spcPts val="0"/>
              </a:spcAft>
              <a:buClr>
                <a:schemeClr val="lt1"/>
              </a:buClr>
              <a:buSzPts val="6800"/>
              <a:buNone/>
              <a:defRPr sz="6800">
                <a:solidFill>
                  <a:schemeClr val="lt1"/>
                </a:solidFill>
              </a:defRPr>
            </a:lvl4pPr>
            <a:lvl5pPr lvl="4">
              <a:spcBef>
                <a:spcPts val="0"/>
              </a:spcBef>
              <a:spcAft>
                <a:spcPts val="0"/>
              </a:spcAft>
              <a:buClr>
                <a:schemeClr val="lt1"/>
              </a:buClr>
              <a:buSzPts val="6800"/>
              <a:buNone/>
              <a:defRPr sz="6800">
                <a:solidFill>
                  <a:schemeClr val="lt1"/>
                </a:solidFill>
              </a:defRPr>
            </a:lvl5pPr>
            <a:lvl6pPr lvl="5">
              <a:spcBef>
                <a:spcPts val="0"/>
              </a:spcBef>
              <a:spcAft>
                <a:spcPts val="0"/>
              </a:spcAft>
              <a:buClr>
                <a:schemeClr val="lt1"/>
              </a:buClr>
              <a:buSzPts val="6800"/>
              <a:buNone/>
              <a:defRPr sz="6800">
                <a:solidFill>
                  <a:schemeClr val="lt1"/>
                </a:solidFill>
              </a:defRPr>
            </a:lvl6pPr>
            <a:lvl7pPr lvl="6">
              <a:spcBef>
                <a:spcPts val="0"/>
              </a:spcBef>
              <a:spcAft>
                <a:spcPts val="0"/>
              </a:spcAft>
              <a:buClr>
                <a:schemeClr val="lt1"/>
              </a:buClr>
              <a:buSzPts val="6800"/>
              <a:buNone/>
              <a:defRPr sz="6800">
                <a:solidFill>
                  <a:schemeClr val="lt1"/>
                </a:solidFill>
              </a:defRPr>
            </a:lvl7pPr>
            <a:lvl8pPr lvl="7">
              <a:spcBef>
                <a:spcPts val="0"/>
              </a:spcBef>
              <a:spcAft>
                <a:spcPts val="0"/>
              </a:spcAft>
              <a:buClr>
                <a:schemeClr val="lt1"/>
              </a:buClr>
              <a:buSzPts val="6800"/>
              <a:buNone/>
              <a:defRPr sz="6800">
                <a:solidFill>
                  <a:schemeClr val="lt1"/>
                </a:solidFill>
              </a:defRPr>
            </a:lvl8pPr>
            <a:lvl9pPr lvl="8">
              <a:spcBef>
                <a:spcPts val="0"/>
              </a:spcBef>
              <a:spcAft>
                <a:spcPts val="0"/>
              </a:spcAft>
              <a:buClr>
                <a:schemeClr val="lt1"/>
              </a:buClr>
              <a:buSzPts val="6800"/>
              <a:buNone/>
              <a:defRPr sz="6800">
                <a:solidFill>
                  <a:schemeClr val="lt1"/>
                </a:solidFill>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spTree>
      <p:nvGrpSpPr>
        <p:cNvPr id="1" name="Shape 9"/>
        <p:cNvGrpSpPr/>
        <p:nvPr/>
      </p:nvGrpSpPr>
      <p:grpSpPr>
        <a:xfrm>
          <a:off x="0" y="0"/>
          <a:ext cx="0" cy="0"/>
          <a:chOff x="0" y="0"/>
          <a:chExt cx="0" cy="0"/>
        </a:xfrm>
      </p:grpSpPr>
      <p:sp>
        <p:nvSpPr>
          <p:cNvPr id="2" name="Title 1">
            <a:extLst>
              <a:ext uri="{FF2B5EF4-FFF2-40B4-BE49-F238E27FC236}">
                <a16:creationId xmlns:a16="http://schemas.microsoft.com/office/drawing/2014/main" id="{340A9F17-991F-4458-987A-6D3CE760285C}"/>
              </a:ext>
            </a:extLst>
          </p:cNvPr>
          <p:cNvSpPr>
            <a:spLocks noGrp="1"/>
          </p:cNvSpPr>
          <p:nvPr>
            <p:ph type="title"/>
          </p:nvPr>
        </p:nvSpPr>
        <p:spPr>
          <a:xfrm>
            <a:off x="311150" y="403344"/>
            <a:ext cx="8520600" cy="572700"/>
          </a:xfrm>
        </p:spPr>
        <p:txBody>
          <a:bodyPr>
            <a:noAutofit/>
          </a:bodyPr>
          <a:lstStyle>
            <a:lvl1pPr algn="l">
              <a:defRPr sz="2700" b="0"/>
            </a:lvl1pPr>
          </a:lstStyle>
          <a:p>
            <a:endParaRPr lang="en-US" dirty="0"/>
          </a:p>
        </p:txBody>
      </p:sp>
      <p:sp>
        <p:nvSpPr>
          <p:cNvPr id="4" name="Text Placeholder 3">
            <a:extLst>
              <a:ext uri="{FF2B5EF4-FFF2-40B4-BE49-F238E27FC236}">
                <a16:creationId xmlns:a16="http://schemas.microsoft.com/office/drawing/2014/main" id="{67A73832-8C47-441F-97B1-461581F9F51F}"/>
              </a:ext>
            </a:extLst>
          </p:cNvPr>
          <p:cNvSpPr>
            <a:spLocks noGrp="1"/>
          </p:cNvSpPr>
          <p:nvPr>
            <p:ph type="body" sz="quarter" idx="10"/>
          </p:nvPr>
        </p:nvSpPr>
        <p:spPr>
          <a:xfrm>
            <a:off x="252900" y="1154113"/>
            <a:ext cx="8521700" cy="720725"/>
          </a:xfrm>
        </p:spPr>
        <p:txBody>
          <a:bodyPr>
            <a:normAutofit/>
          </a:bodyPr>
          <a:lstStyle>
            <a:lvl1pPr marL="114300" indent="0" algn="ctr">
              <a:buNone/>
              <a:defRPr sz="1800"/>
            </a:lvl1pPr>
          </a:lstStyle>
          <a:p>
            <a:pPr lvl="0"/>
            <a:endParaRPr lang="en-US" dirty="0"/>
          </a:p>
        </p:txBody>
      </p:sp>
      <p:sp>
        <p:nvSpPr>
          <p:cNvPr id="6" name="Text Placeholder 5">
            <a:extLst>
              <a:ext uri="{FF2B5EF4-FFF2-40B4-BE49-F238E27FC236}">
                <a16:creationId xmlns:a16="http://schemas.microsoft.com/office/drawing/2014/main" id="{D0F84A11-4356-4417-8B6E-BA0507BB8D3D}"/>
              </a:ext>
            </a:extLst>
          </p:cNvPr>
          <p:cNvSpPr>
            <a:spLocks noGrp="1"/>
          </p:cNvSpPr>
          <p:nvPr>
            <p:ph type="body" sz="quarter" idx="11"/>
          </p:nvPr>
        </p:nvSpPr>
        <p:spPr>
          <a:xfrm>
            <a:off x="1938550" y="2474324"/>
            <a:ext cx="4812300" cy="1908599"/>
          </a:xfrm>
        </p:spPr>
        <p:txBody>
          <a:bodyPr>
            <a:normAutofit/>
          </a:bodyPr>
          <a:lstStyle>
            <a:lvl1pPr marL="0" indent="0">
              <a:lnSpc>
                <a:spcPct val="100000"/>
              </a:lnSpc>
              <a:buNone/>
              <a:defRPr sz="1400">
                <a:solidFill>
                  <a:srgbClr val="000000"/>
                </a:solidFill>
              </a:defRPr>
            </a:lvl1pPr>
            <a:lvl2pPr marL="596900" indent="0">
              <a:buNone/>
              <a:defRPr/>
            </a:lvl2pPr>
          </a:lstStyle>
          <a:p>
            <a:pPr lvl="0"/>
            <a:r>
              <a:rPr lang="en-US" dirty="0"/>
              <a:t>Click to edit Master text styles</a:t>
            </a:r>
          </a:p>
        </p:txBody>
      </p:sp>
    </p:spTree>
    <p:extLst>
      <p:ext uri="{BB962C8B-B14F-4D97-AF65-F5344CB8AC3E}">
        <p14:creationId xmlns:p14="http://schemas.microsoft.com/office/powerpoint/2010/main" val="969085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meline" preserve="1" userDrawn="1">
  <p:cSld name="1_Timeline">
    <p:spTree>
      <p:nvGrpSpPr>
        <p:cNvPr id="1" name="Shape 52"/>
        <p:cNvGrpSpPr/>
        <p:nvPr/>
      </p:nvGrpSpPr>
      <p:grpSpPr>
        <a:xfrm>
          <a:off x="0" y="0"/>
          <a:ext cx="0" cy="0"/>
          <a:chOff x="0" y="0"/>
          <a:chExt cx="0" cy="0"/>
        </a:xfrm>
      </p:grpSpPr>
      <p:sp>
        <p:nvSpPr>
          <p:cNvPr id="53" name="Google Shape;53;p1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27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a:endParaRPr dirty="0"/>
          </a:p>
        </p:txBody>
      </p:sp>
      <p:cxnSp>
        <p:nvCxnSpPr>
          <p:cNvPr id="54" name="Google Shape;54;p13"/>
          <p:cNvCxnSpPr/>
          <p:nvPr/>
        </p:nvCxnSpPr>
        <p:spPr>
          <a:xfrm>
            <a:off x="694325" y="2084250"/>
            <a:ext cx="0" cy="670200"/>
          </a:xfrm>
          <a:prstGeom prst="straightConnector1">
            <a:avLst/>
          </a:prstGeom>
          <a:noFill/>
          <a:ln w="28575" cap="flat" cmpd="sng">
            <a:solidFill>
              <a:schemeClr val="dk2"/>
            </a:solidFill>
            <a:prstDash val="solid"/>
            <a:round/>
            <a:headEnd type="none" w="med" len="med"/>
            <a:tailEnd type="none" w="med" len="med"/>
          </a:ln>
        </p:spPr>
      </p:cxnSp>
      <p:cxnSp>
        <p:nvCxnSpPr>
          <p:cNvPr id="55" name="Google Shape;55;p13"/>
          <p:cNvCxnSpPr/>
          <p:nvPr/>
        </p:nvCxnSpPr>
        <p:spPr>
          <a:xfrm>
            <a:off x="2554775" y="3164375"/>
            <a:ext cx="0" cy="670200"/>
          </a:xfrm>
          <a:prstGeom prst="straightConnector1">
            <a:avLst/>
          </a:prstGeom>
          <a:noFill/>
          <a:ln w="28575" cap="flat" cmpd="sng">
            <a:solidFill>
              <a:schemeClr val="dk2"/>
            </a:solidFill>
            <a:prstDash val="solid"/>
            <a:round/>
            <a:headEnd type="none" w="med" len="med"/>
            <a:tailEnd type="none" w="med" len="med"/>
          </a:ln>
        </p:spPr>
      </p:cxnSp>
      <p:cxnSp>
        <p:nvCxnSpPr>
          <p:cNvPr id="56" name="Google Shape;56;p13"/>
          <p:cNvCxnSpPr/>
          <p:nvPr/>
        </p:nvCxnSpPr>
        <p:spPr>
          <a:xfrm>
            <a:off x="4475975" y="2084250"/>
            <a:ext cx="0" cy="670200"/>
          </a:xfrm>
          <a:prstGeom prst="straightConnector1">
            <a:avLst/>
          </a:prstGeom>
          <a:noFill/>
          <a:ln w="28575" cap="flat" cmpd="sng">
            <a:solidFill>
              <a:schemeClr val="dk2"/>
            </a:solidFill>
            <a:prstDash val="solid"/>
            <a:round/>
            <a:headEnd type="none" w="med" len="med"/>
            <a:tailEnd type="none" w="med" len="med"/>
          </a:ln>
        </p:spPr>
      </p:cxnSp>
      <p:cxnSp>
        <p:nvCxnSpPr>
          <p:cNvPr id="57" name="Google Shape;57;p13"/>
          <p:cNvCxnSpPr/>
          <p:nvPr/>
        </p:nvCxnSpPr>
        <p:spPr>
          <a:xfrm>
            <a:off x="6429000" y="3164375"/>
            <a:ext cx="0" cy="670200"/>
          </a:xfrm>
          <a:prstGeom prst="straightConnector1">
            <a:avLst/>
          </a:prstGeom>
          <a:noFill/>
          <a:ln w="28575" cap="flat" cmpd="sng">
            <a:solidFill>
              <a:schemeClr val="dk2"/>
            </a:solidFill>
            <a:prstDash val="solid"/>
            <a:round/>
            <a:headEnd type="none" w="med" len="med"/>
            <a:tailEnd type="none" w="med" len="med"/>
          </a:ln>
        </p:spPr>
      </p:cxnSp>
      <p:cxnSp>
        <p:nvCxnSpPr>
          <p:cNvPr id="62" name="Google Shape;62;p13"/>
          <p:cNvCxnSpPr/>
          <p:nvPr/>
        </p:nvCxnSpPr>
        <p:spPr>
          <a:xfrm rot="10800000" flipH="1">
            <a:off x="704775" y="2949575"/>
            <a:ext cx="7391100" cy="18000"/>
          </a:xfrm>
          <a:prstGeom prst="straightConnector1">
            <a:avLst/>
          </a:prstGeom>
          <a:noFill/>
          <a:ln w="76200" cap="flat" cmpd="sng">
            <a:solidFill>
              <a:schemeClr val="dk1"/>
            </a:solidFill>
            <a:prstDash val="solid"/>
            <a:round/>
            <a:headEnd type="none" w="med" len="med"/>
            <a:tailEnd type="stealth" w="med" len="med"/>
          </a:ln>
        </p:spPr>
      </p:cxnSp>
      <p:sp>
        <p:nvSpPr>
          <p:cNvPr id="3" name="Text Placeholder 2">
            <a:extLst>
              <a:ext uri="{FF2B5EF4-FFF2-40B4-BE49-F238E27FC236}">
                <a16:creationId xmlns:a16="http://schemas.microsoft.com/office/drawing/2014/main" id="{14571652-ABFA-4397-91E6-6B25E29CC13C}"/>
              </a:ext>
            </a:extLst>
          </p:cNvPr>
          <p:cNvSpPr>
            <a:spLocks noGrp="1"/>
          </p:cNvSpPr>
          <p:nvPr>
            <p:ph type="body" sz="quarter" idx="10"/>
          </p:nvPr>
        </p:nvSpPr>
        <p:spPr>
          <a:xfrm>
            <a:off x="0" y="5238750"/>
            <a:ext cx="9144000" cy="392113"/>
          </a:xfrm>
        </p:spPr>
        <p:txBody>
          <a:bodyPr>
            <a:normAutofit/>
          </a:bodyPr>
          <a:lstStyle>
            <a:lvl1pPr marL="0" indent="0">
              <a:lnSpc>
                <a:spcPct val="100000"/>
              </a:lnSpc>
              <a:buNone/>
              <a:defRPr sz="1000">
                <a:solidFill>
                  <a:schemeClr val="bg1"/>
                </a:solidFill>
              </a:defRPr>
            </a:lvl1pPr>
            <a:lvl2pPr marL="596900" indent="0">
              <a:buNone/>
              <a:defRPr/>
            </a:lvl2pPr>
          </a:lstStyle>
          <a:p>
            <a:pPr lvl="0"/>
            <a:r>
              <a:rPr lang="en-US" dirty="0"/>
              <a:t>Click to edit Master text styles</a:t>
            </a:r>
          </a:p>
        </p:txBody>
      </p:sp>
      <p:sp>
        <p:nvSpPr>
          <p:cNvPr id="14" name="Google Shape;58;p13">
            <a:extLst>
              <a:ext uri="{FF2B5EF4-FFF2-40B4-BE49-F238E27FC236}">
                <a16:creationId xmlns:a16="http://schemas.microsoft.com/office/drawing/2014/main" id="{D2F67E7D-5731-4F54-B926-6236C686E349}"/>
              </a:ext>
            </a:extLst>
          </p:cNvPr>
          <p:cNvSpPr txBox="1">
            <a:spLocks noGrp="1"/>
          </p:cNvSpPr>
          <p:nvPr>
            <p:ph type="body" idx="11"/>
          </p:nvPr>
        </p:nvSpPr>
        <p:spPr>
          <a:xfrm>
            <a:off x="665850" y="1603800"/>
            <a:ext cx="1691700" cy="10533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dirty="0"/>
          </a:p>
        </p:txBody>
      </p:sp>
      <p:sp>
        <p:nvSpPr>
          <p:cNvPr id="15" name="Google Shape;59;p13">
            <a:extLst>
              <a:ext uri="{FF2B5EF4-FFF2-40B4-BE49-F238E27FC236}">
                <a16:creationId xmlns:a16="http://schemas.microsoft.com/office/drawing/2014/main" id="{B3EAD901-25D3-44B1-B1C9-58F37704953A}"/>
              </a:ext>
            </a:extLst>
          </p:cNvPr>
          <p:cNvSpPr txBox="1">
            <a:spLocks noGrp="1"/>
          </p:cNvSpPr>
          <p:nvPr>
            <p:ph type="body" idx="12"/>
          </p:nvPr>
        </p:nvSpPr>
        <p:spPr>
          <a:xfrm>
            <a:off x="2586700" y="3415850"/>
            <a:ext cx="1691700" cy="10533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6" name="Google Shape;60;p13">
            <a:extLst>
              <a:ext uri="{FF2B5EF4-FFF2-40B4-BE49-F238E27FC236}">
                <a16:creationId xmlns:a16="http://schemas.microsoft.com/office/drawing/2014/main" id="{29931B98-A48F-4A42-885F-14FC8D680DFA}"/>
              </a:ext>
            </a:extLst>
          </p:cNvPr>
          <p:cNvSpPr txBox="1">
            <a:spLocks noGrp="1"/>
          </p:cNvSpPr>
          <p:nvPr>
            <p:ph type="body" idx="13"/>
          </p:nvPr>
        </p:nvSpPr>
        <p:spPr>
          <a:xfrm>
            <a:off x="4533700" y="1603800"/>
            <a:ext cx="1691700" cy="10533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7" name="Google Shape;61;p13">
            <a:extLst>
              <a:ext uri="{FF2B5EF4-FFF2-40B4-BE49-F238E27FC236}">
                <a16:creationId xmlns:a16="http://schemas.microsoft.com/office/drawing/2014/main" id="{FED8D144-1491-4C9C-8F9F-CD182A03C133}"/>
              </a:ext>
            </a:extLst>
          </p:cNvPr>
          <p:cNvSpPr txBox="1">
            <a:spLocks noGrp="1"/>
          </p:cNvSpPr>
          <p:nvPr>
            <p:ph type="body" idx="14"/>
          </p:nvPr>
        </p:nvSpPr>
        <p:spPr>
          <a:xfrm>
            <a:off x="6556675" y="3164375"/>
            <a:ext cx="1691700" cy="10533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Tree>
    <p:extLst>
      <p:ext uri="{BB962C8B-B14F-4D97-AF65-F5344CB8AC3E}">
        <p14:creationId xmlns:p14="http://schemas.microsoft.com/office/powerpoint/2010/main" val="1755957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spTree>
      <p:nvGrpSpPr>
        <p:cNvPr id="1" name="Shape 9"/>
        <p:cNvGrpSpPr/>
        <p:nvPr/>
      </p:nvGrpSpPr>
      <p:grpSpPr>
        <a:xfrm>
          <a:off x="0" y="0"/>
          <a:ext cx="0" cy="0"/>
          <a:chOff x="0" y="0"/>
          <a:chExt cx="0" cy="0"/>
        </a:xfrm>
      </p:grpSpPr>
      <p:sp>
        <p:nvSpPr>
          <p:cNvPr id="2" name="Title 1">
            <a:extLst>
              <a:ext uri="{FF2B5EF4-FFF2-40B4-BE49-F238E27FC236}">
                <a16:creationId xmlns:a16="http://schemas.microsoft.com/office/drawing/2014/main" id="{340A9F17-991F-4458-987A-6D3CE760285C}"/>
              </a:ext>
            </a:extLst>
          </p:cNvPr>
          <p:cNvSpPr>
            <a:spLocks noGrp="1"/>
          </p:cNvSpPr>
          <p:nvPr>
            <p:ph type="title"/>
          </p:nvPr>
        </p:nvSpPr>
        <p:spPr>
          <a:xfrm>
            <a:off x="311150" y="403344"/>
            <a:ext cx="8520600" cy="572700"/>
          </a:xfrm>
        </p:spPr>
        <p:txBody>
          <a:bodyPr>
            <a:noAutofit/>
          </a:bodyPr>
          <a:lstStyle>
            <a:lvl1pPr algn="l">
              <a:defRPr sz="2700" b="0"/>
            </a:lvl1pPr>
          </a:lstStyle>
          <a:p>
            <a:endParaRPr lang="en-US" dirty="0"/>
          </a:p>
        </p:txBody>
      </p:sp>
      <p:sp>
        <p:nvSpPr>
          <p:cNvPr id="4" name="Text Placeholder 3">
            <a:extLst>
              <a:ext uri="{FF2B5EF4-FFF2-40B4-BE49-F238E27FC236}">
                <a16:creationId xmlns:a16="http://schemas.microsoft.com/office/drawing/2014/main" id="{67A73832-8C47-441F-97B1-461581F9F51F}"/>
              </a:ext>
            </a:extLst>
          </p:cNvPr>
          <p:cNvSpPr>
            <a:spLocks noGrp="1"/>
          </p:cNvSpPr>
          <p:nvPr>
            <p:ph type="body" sz="quarter" idx="10"/>
          </p:nvPr>
        </p:nvSpPr>
        <p:spPr>
          <a:xfrm>
            <a:off x="310050" y="1152475"/>
            <a:ext cx="4911306" cy="3416400"/>
          </a:xfrm>
        </p:spPr>
        <p:txBody>
          <a:bodyPr>
            <a:normAutofit/>
          </a:bodyPr>
          <a:lstStyle>
            <a:lvl1pPr marL="114300" indent="0" algn="l">
              <a:buNone/>
              <a:defRPr sz="1800"/>
            </a:lvl1pPr>
          </a:lstStyle>
          <a:p>
            <a:pPr lvl="0"/>
            <a:endParaRPr lang="en-US" dirty="0"/>
          </a:p>
        </p:txBody>
      </p:sp>
      <p:sp>
        <p:nvSpPr>
          <p:cNvPr id="6" name="Text Placeholder 5">
            <a:extLst>
              <a:ext uri="{FF2B5EF4-FFF2-40B4-BE49-F238E27FC236}">
                <a16:creationId xmlns:a16="http://schemas.microsoft.com/office/drawing/2014/main" id="{D0F84A11-4356-4417-8B6E-BA0507BB8D3D}"/>
              </a:ext>
            </a:extLst>
          </p:cNvPr>
          <p:cNvSpPr>
            <a:spLocks noGrp="1"/>
          </p:cNvSpPr>
          <p:nvPr>
            <p:ph type="body" sz="quarter" idx="11"/>
          </p:nvPr>
        </p:nvSpPr>
        <p:spPr>
          <a:xfrm>
            <a:off x="5431428" y="1152476"/>
            <a:ext cx="3268500" cy="1477500"/>
          </a:xfrm>
        </p:spPr>
        <p:txBody>
          <a:bodyPr>
            <a:normAutofit/>
          </a:bodyPr>
          <a:lstStyle>
            <a:lvl1pPr marL="0" indent="0">
              <a:lnSpc>
                <a:spcPct val="100000"/>
              </a:lnSpc>
              <a:buNone/>
              <a:defRPr sz="1400">
                <a:solidFill>
                  <a:srgbClr val="000000"/>
                </a:solidFill>
              </a:defRPr>
            </a:lvl1pPr>
            <a:lvl2pPr marL="596900" indent="0">
              <a:buNone/>
              <a:defRPr/>
            </a:lvl2pPr>
          </a:lstStyle>
          <a:p>
            <a:pPr lvl="0"/>
            <a:r>
              <a:rPr lang="en-US" dirty="0"/>
              <a:t>Click to edit Master text styles</a:t>
            </a:r>
          </a:p>
        </p:txBody>
      </p:sp>
    </p:spTree>
    <p:extLst>
      <p:ext uri="{BB962C8B-B14F-4D97-AF65-F5344CB8AC3E}">
        <p14:creationId xmlns:p14="http://schemas.microsoft.com/office/powerpoint/2010/main" val="2548346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19" name="Google Shape;19;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ameday">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SzPts val="3000"/>
              <a:buNone/>
              <a:defRPr sz="3000"/>
            </a:lvl1pPr>
            <a:lvl2pPr lvl="1">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2pPr>
            <a:lvl3pPr lvl="2">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3pPr>
            <a:lvl4pPr lvl="3">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4pPr>
            <a:lvl5pPr lvl="4">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5pPr>
            <a:lvl6pPr lvl="5">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6pPr>
            <a:lvl7pPr lvl="6">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7pPr>
            <a:lvl8pPr lvl="7">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8pPr>
            <a:lvl9pPr lvl="8">
              <a:spcBef>
                <a:spcPts val="0"/>
              </a:spcBef>
              <a:spcAft>
                <a:spcPts val="0"/>
              </a:spcAft>
              <a:buClr>
                <a:schemeClr val="accent3"/>
              </a:buClr>
              <a:buSzPts val="3000"/>
              <a:buFont typeface="Arial"/>
              <a:buNone/>
              <a:defRPr sz="3000">
                <a:solidFill>
                  <a:schemeClr val="accent3"/>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rgbClr val="434343"/>
              </a:buClr>
              <a:buSzPts val="1800"/>
              <a:buChar char="●"/>
              <a:defRPr sz="1800">
                <a:solidFill>
                  <a:srgbClr val="434343"/>
                </a:solidFill>
              </a:defRPr>
            </a:lvl1pPr>
            <a:lvl2pPr marL="914400" lvl="1" indent="-317500">
              <a:lnSpc>
                <a:spcPct val="115000"/>
              </a:lnSpc>
              <a:spcBef>
                <a:spcPts val="0"/>
              </a:spcBef>
              <a:spcAft>
                <a:spcPts val="0"/>
              </a:spcAft>
              <a:buClr>
                <a:srgbClr val="434343"/>
              </a:buClr>
              <a:buSzPts val="1400"/>
              <a:buChar char="○"/>
              <a:defRPr>
                <a:solidFill>
                  <a:srgbClr val="434343"/>
                </a:solidFill>
              </a:defRPr>
            </a:lvl2pPr>
            <a:lvl3pPr marL="1371600" lvl="2" indent="-317500">
              <a:lnSpc>
                <a:spcPct val="115000"/>
              </a:lnSpc>
              <a:spcBef>
                <a:spcPts val="0"/>
              </a:spcBef>
              <a:spcAft>
                <a:spcPts val="0"/>
              </a:spcAft>
              <a:buClr>
                <a:srgbClr val="434343"/>
              </a:buClr>
              <a:buSzPts val="1400"/>
              <a:buChar char="■"/>
              <a:defRPr>
                <a:solidFill>
                  <a:srgbClr val="434343"/>
                </a:solidFill>
              </a:defRPr>
            </a:lvl3pPr>
            <a:lvl4pPr marL="1828800" lvl="3" indent="-317500">
              <a:lnSpc>
                <a:spcPct val="115000"/>
              </a:lnSpc>
              <a:spcBef>
                <a:spcPts val="0"/>
              </a:spcBef>
              <a:spcAft>
                <a:spcPts val="0"/>
              </a:spcAft>
              <a:buClr>
                <a:srgbClr val="434343"/>
              </a:buClr>
              <a:buSzPts val="1400"/>
              <a:buChar char="●"/>
              <a:defRPr>
                <a:solidFill>
                  <a:srgbClr val="434343"/>
                </a:solidFill>
              </a:defRPr>
            </a:lvl4pPr>
            <a:lvl5pPr marL="2286000" lvl="4" indent="-317500">
              <a:lnSpc>
                <a:spcPct val="115000"/>
              </a:lnSpc>
              <a:spcBef>
                <a:spcPts val="0"/>
              </a:spcBef>
              <a:spcAft>
                <a:spcPts val="0"/>
              </a:spcAft>
              <a:buClr>
                <a:srgbClr val="434343"/>
              </a:buClr>
              <a:buSzPts val="1400"/>
              <a:buChar char="○"/>
              <a:defRPr>
                <a:solidFill>
                  <a:srgbClr val="434343"/>
                </a:solidFill>
              </a:defRPr>
            </a:lvl5pPr>
            <a:lvl6pPr marL="2743200" lvl="5" indent="-317500">
              <a:lnSpc>
                <a:spcPct val="115000"/>
              </a:lnSpc>
              <a:spcBef>
                <a:spcPts val="0"/>
              </a:spcBef>
              <a:spcAft>
                <a:spcPts val="0"/>
              </a:spcAft>
              <a:buClr>
                <a:srgbClr val="434343"/>
              </a:buClr>
              <a:buSzPts val="1400"/>
              <a:buChar char="■"/>
              <a:defRPr>
                <a:solidFill>
                  <a:srgbClr val="434343"/>
                </a:solidFill>
              </a:defRPr>
            </a:lvl6pPr>
            <a:lvl7pPr marL="3200400" lvl="6" indent="-317500">
              <a:lnSpc>
                <a:spcPct val="115000"/>
              </a:lnSpc>
              <a:spcBef>
                <a:spcPts val="0"/>
              </a:spcBef>
              <a:spcAft>
                <a:spcPts val="0"/>
              </a:spcAft>
              <a:buClr>
                <a:srgbClr val="434343"/>
              </a:buClr>
              <a:buSzPts val="1400"/>
              <a:buChar char="●"/>
              <a:defRPr>
                <a:solidFill>
                  <a:srgbClr val="434343"/>
                </a:solidFill>
              </a:defRPr>
            </a:lvl7pPr>
            <a:lvl8pPr marL="3657600" lvl="7" indent="-317500">
              <a:lnSpc>
                <a:spcPct val="115000"/>
              </a:lnSpc>
              <a:spcBef>
                <a:spcPts val="0"/>
              </a:spcBef>
              <a:spcAft>
                <a:spcPts val="0"/>
              </a:spcAft>
              <a:buClr>
                <a:srgbClr val="434343"/>
              </a:buClr>
              <a:buSzPts val="1400"/>
              <a:buChar char="○"/>
              <a:defRPr>
                <a:solidFill>
                  <a:srgbClr val="434343"/>
                </a:solidFill>
              </a:defRPr>
            </a:lvl8pPr>
            <a:lvl9pPr marL="4114800" lvl="8" indent="-317500">
              <a:lnSpc>
                <a:spcPct val="115000"/>
              </a:lnSpc>
              <a:spcBef>
                <a:spcPts val="0"/>
              </a:spcBef>
              <a:spcAft>
                <a:spcPts val="0"/>
              </a:spcAft>
              <a:buClr>
                <a:srgbClr val="434343"/>
              </a:buClr>
              <a:buSzPts val="1400"/>
              <a:buChar char="■"/>
              <a:defRPr>
                <a:solidFill>
                  <a:srgbClr val="434343"/>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Proxima Nova"/>
                <a:ea typeface="Proxima Nova"/>
                <a:cs typeface="Proxima Nova"/>
                <a:sym typeface="Proxima Nova"/>
              </a:defRPr>
            </a:lvl1pPr>
            <a:lvl2pPr lvl="1" algn="r">
              <a:buNone/>
              <a:defRPr sz="1000">
                <a:solidFill>
                  <a:schemeClr val="dk2"/>
                </a:solidFill>
                <a:latin typeface="Proxima Nova"/>
                <a:ea typeface="Proxima Nova"/>
                <a:cs typeface="Proxima Nova"/>
                <a:sym typeface="Proxima Nova"/>
              </a:defRPr>
            </a:lvl2pPr>
            <a:lvl3pPr lvl="2" algn="r">
              <a:buNone/>
              <a:defRPr sz="1000">
                <a:solidFill>
                  <a:schemeClr val="dk2"/>
                </a:solidFill>
                <a:latin typeface="Proxima Nova"/>
                <a:ea typeface="Proxima Nova"/>
                <a:cs typeface="Proxima Nova"/>
                <a:sym typeface="Proxima Nova"/>
              </a:defRPr>
            </a:lvl3pPr>
            <a:lvl4pPr lvl="3" algn="r">
              <a:buNone/>
              <a:defRPr sz="1000">
                <a:solidFill>
                  <a:schemeClr val="dk2"/>
                </a:solidFill>
                <a:latin typeface="Proxima Nova"/>
                <a:ea typeface="Proxima Nova"/>
                <a:cs typeface="Proxima Nova"/>
                <a:sym typeface="Proxima Nova"/>
              </a:defRPr>
            </a:lvl4pPr>
            <a:lvl5pPr lvl="4" algn="r">
              <a:buNone/>
              <a:defRPr sz="1000">
                <a:solidFill>
                  <a:schemeClr val="dk2"/>
                </a:solidFill>
                <a:latin typeface="Proxima Nova"/>
                <a:ea typeface="Proxima Nova"/>
                <a:cs typeface="Proxima Nova"/>
                <a:sym typeface="Proxima Nova"/>
              </a:defRPr>
            </a:lvl5pPr>
            <a:lvl6pPr lvl="5" algn="r">
              <a:buNone/>
              <a:defRPr sz="1000">
                <a:solidFill>
                  <a:schemeClr val="dk2"/>
                </a:solidFill>
                <a:latin typeface="Proxima Nova"/>
                <a:ea typeface="Proxima Nova"/>
                <a:cs typeface="Proxima Nova"/>
                <a:sym typeface="Proxima Nova"/>
              </a:defRPr>
            </a:lvl6pPr>
            <a:lvl7pPr lvl="6" algn="r">
              <a:buNone/>
              <a:defRPr sz="1000">
                <a:solidFill>
                  <a:schemeClr val="dk2"/>
                </a:solidFill>
                <a:latin typeface="Proxima Nova"/>
                <a:ea typeface="Proxima Nova"/>
                <a:cs typeface="Proxima Nova"/>
                <a:sym typeface="Proxima Nova"/>
              </a:defRPr>
            </a:lvl7pPr>
            <a:lvl8pPr lvl="7" algn="r">
              <a:buNone/>
              <a:defRPr sz="1000">
                <a:solidFill>
                  <a:schemeClr val="dk2"/>
                </a:solidFill>
                <a:latin typeface="Proxima Nova"/>
                <a:ea typeface="Proxima Nova"/>
                <a:cs typeface="Proxima Nova"/>
                <a:sym typeface="Proxima Nova"/>
              </a:defRPr>
            </a:lvl8pPr>
            <a:lvl9pPr lvl="8" algn="r">
              <a:buNone/>
              <a:defRPr sz="1000">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49" r:id="rId4"/>
    <p:sldLayoutId id="2147483664" r:id="rId5"/>
    <p:sldLayoutId id="2147483665" r:id="rId6"/>
    <p:sldLayoutId id="2147483666" r:id="rId7"/>
    <p:sldLayoutId id="2147483650" r:id="rId8"/>
    <p:sldLayoutId id="2147483651" r:id="rId9"/>
    <p:sldLayoutId id="2147483652" r:id="rId10"/>
    <p:sldLayoutId id="2147483653" r:id="rId11"/>
    <p:sldLayoutId id="2147483654" r:id="rId12"/>
    <p:sldLayoutId id="2147483655" r:id="rId13"/>
    <p:sldLayoutId id="2147483656" r:id="rId14"/>
    <p:sldLayoutId id="2147483657" r:id="rId15"/>
    <p:sldLayoutId id="2147483658"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hyperlink" Target="https://unsplash.com/" TargetMode="External"/><Relationship Id="rId3" Type="http://schemas.openxmlformats.org/officeDocument/2006/relationships/hyperlink" Target="https://rhntc.org/resources/putting-systems-thinking-practice-toolkit" TargetMode="External"/><Relationship Id="rId7" Type="http://schemas.openxmlformats.org/officeDocument/2006/relationships/hyperlink" Target="https://www.pexels.com/" TargetMode="External"/><Relationship Id="rId2" Type="http://schemas.openxmlformats.org/officeDocument/2006/relationships/hyperlink" Target="https://rhntc.org/resources/developing-strategic-messaging-attract-tpp-program-partners-job-aid" TargetMode="External"/><Relationship Id="rId1" Type="http://schemas.openxmlformats.org/officeDocument/2006/relationships/slideLayout" Target="../slideLayouts/slideLayout2.xml"/><Relationship Id="rId6" Type="http://schemas.openxmlformats.org/officeDocument/2006/relationships/hyperlink" Target="https://thenounproject.com/" TargetMode="External"/><Relationship Id="rId5" Type="http://schemas.openxmlformats.org/officeDocument/2006/relationships/hyperlink" Target="https://www.picmonkey.com/" TargetMode="External"/><Relationship Id="rId4" Type="http://schemas.openxmlformats.org/officeDocument/2006/relationships/hyperlink" Target="https://www.canva.com/" TargetMode="External"/><Relationship Id="rId9" Type="http://schemas.openxmlformats.org/officeDocument/2006/relationships/hyperlink" Target="https://gratisography.com/"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04C40-6295-4BF4-B27C-82BBB346C4C1}"/>
              </a:ext>
            </a:extLst>
          </p:cNvPr>
          <p:cNvSpPr>
            <a:spLocks noGrp="1"/>
          </p:cNvSpPr>
          <p:nvPr>
            <p:ph type="title"/>
          </p:nvPr>
        </p:nvSpPr>
        <p:spPr/>
        <p:txBody>
          <a:bodyPr>
            <a:noAutofit/>
          </a:bodyPr>
          <a:lstStyle/>
          <a:p>
            <a:r>
              <a:rPr lang="en-US" dirty="0"/>
              <a:t>Engaging TPP Program Partners: </a:t>
            </a:r>
            <a:br>
              <a:rPr lang="en-US" dirty="0"/>
            </a:br>
            <a:r>
              <a:rPr lang="en-US" dirty="0"/>
              <a:t>Slide Deck Template for Tier 1 Replication Grantees</a:t>
            </a:r>
          </a:p>
        </p:txBody>
      </p:sp>
      <p:sp>
        <p:nvSpPr>
          <p:cNvPr id="3" name="Text Placeholder 2">
            <a:extLst>
              <a:ext uri="{FF2B5EF4-FFF2-40B4-BE49-F238E27FC236}">
                <a16:creationId xmlns:a16="http://schemas.microsoft.com/office/drawing/2014/main" id="{5F6F234F-8389-464D-8F2C-ACFBDC826BE9}"/>
              </a:ext>
            </a:extLst>
          </p:cNvPr>
          <p:cNvSpPr>
            <a:spLocks noGrp="1"/>
          </p:cNvSpPr>
          <p:nvPr>
            <p:ph type="body" sz="quarter" idx="10"/>
          </p:nvPr>
        </p:nvSpPr>
        <p:spPr/>
        <p:txBody>
          <a:bodyPr>
            <a:noAutofit/>
          </a:bodyPr>
          <a:lstStyle/>
          <a:p>
            <a:pPr lvl="0">
              <a:spcAft>
                <a:spcPts val="1200"/>
              </a:spcAft>
              <a:buClr>
                <a:srgbClr val="33548B"/>
              </a:buClr>
              <a:buSzPts val="1100"/>
            </a:pPr>
            <a:r>
              <a:rPr lang="en-US" dirty="0"/>
              <a:t>This slide deck template is designed to support Tier 1 Replication Teen Pregnancy Prevention (TPP) grantees with engaging both potential and existing partners. Consider using this slide deck in order to pitch your program to potential partners, showcase the supportive services you provide, share your annual report findings and program needs with funders or other existing partners, or communicate when other partner engagement opportunities arise.</a:t>
            </a:r>
          </a:p>
          <a:p>
            <a:pPr lvl="0">
              <a:spcAft>
                <a:spcPts val="1200"/>
              </a:spcAft>
              <a:buClr>
                <a:srgbClr val="33548B"/>
              </a:buClr>
              <a:buSzPts val="1100"/>
            </a:pPr>
            <a:r>
              <a:rPr lang="en-US" b="1" dirty="0"/>
              <a:t>Instructions:</a:t>
            </a:r>
            <a:r>
              <a:rPr lang="en-US" dirty="0"/>
              <a:t> Customize the content in this slide deck to fit your specific audience and communication goal (e.g., to recruit the Brunson Boys &amp; Girls Club in Chicago to become a partner in implementing your program). Add or remove slides, as needed. To create a polished presentation, apply the branding of your organization or program to this slide deck.</a:t>
            </a:r>
          </a:p>
          <a:p>
            <a:pPr lvl="0"/>
            <a:r>
              <a:rPr lang="en-US" b="1" dirty="0"/>
              <a:t>Tips: </a:t>
            </a:r>
            <a:r>
              <a:rPr lang="en-US" dirty="0"/>
              <a:t>To keep your audience’s attention, keep the presentation concise. Avoid putting a lot of text on your slides, and make sure your talking points are brief and on topic.</a:t>
            </a:r>
            <a:endParaRPr lang="en-US" sz="1800" dirty="0"/>
          </a:p>
        </p:txBody>
      </p:sp>
    </p:spTree>
    <p:extLst>
      <p:ext uri="{BB962C8B-B14F-4D97-AF65-F5344CB8AC3E}">
        <p14:creationId xmlns:p14="http://schemas.microsoft.com/office/powerpoint/2010/main" val="19050225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2" name="Title 1">
            <a:extLst>
              <a:ext uri="{FF2B5EF4-FFF2-40B4-BE49-F238E27FC236}">
                <a16:creationId xmlns:a16="http://schemas.microsoft.com/office/drawing/2014/main" id="{0D23A6B8-8A67-4223-BA95-57C6F0ACB718}"/>
              </a:ext>
            </a:extLst>
          </p:cNvPr>
          <p:cNvSpPr>
            <a:spLocks noGrp="1"/>
          </p:cNvSpPr>
          <p:nvPr>
            <p:ph type="title"/>
          </p:nvPr>
        </p:nvSpPr>
        <p:spPr/>
        <p:txBody>
          <a:bodyPr>
            <a:normAutofit fontScale="90000"/>
          </a:bodyPr>
          <a:lstStyle/>
          <a:p>
            <a:r>
              <a:rPr lang="en" dirty="0"/>
              <a:t>[Name of Current Effective Program(s)] and Other Services</a:t>
            </a:r>
            <a:endParaRPr lang="en-US" dirty="0"/>
          </a:p>
        </p:txBody>
      </p:sp>
      <p:sp>
        <p:nvSpPr>
          <p:cNvPr id="3" name="Text Placeholder 2">
            <a:extLst>
              <a:ext uri="{FF2B5EF4-FFF2-40B4-BE49-F238E27FC236}">
                <a16:creationId xmlns:a16="http://schemas.microsoft.com/office/drawing/2014/main" id="{315DF8D7-8F74-43C8-B68D-9BECA4918BD1}"/>
              </a:ext>
            </a:extLst>
          </p:cNvPr>
          <p:cNvSpPr>
            <a:spLocks noGrp="1"/>
          </p:cNvSpPr>
          <p:nvPr>
            <p:ph type="body" idx="1"/>
          </p:nvPr>
        </p:nvSpPr>
        <p:spPr>
          <a:xfrm>
            <a:off x="311700" y="1485900"/>
            <a:ext cx="8520600" cy="3035350"/>
          </a:xfrm>
        </p:spPr>
        <p:txBody>
          <a:bodyPr/>
          <a:lstStyle/>
          <a:p>
            <a:pPr lvl="0"/>
            <a:r>
              <a:rPr lang="en-US" dirty="0"/>
              <a:t>Describe the effective program(s) that your organization is currently implementing, including any related supportive services you provide</a:t>
            </a:r>
            <a:endParaRPr lang="en-US" sz="1500" b="1" dirty="0"/>
          </a:p>
          <a:p>
            <a:pPr lvl="0"/>
            <a:r>
              <a:rPr lang="en-US" dirty="0"/>
              <a:t>Share the purpose of the program</a:t>
            </a:r>
          </a:p>
          <a:p>
            <a:pPr lvl="0"/>
            <a:r>
              <a:rPr lang="en-US" dirty="0"/>
              <a:t>Describe the intended outcomes of the program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2" name="Title 1">
            <a:extLst>
              <a:ext uri="{FF2B5EF4-FFF2-40B4-BE49-F238E27FC236}">
                <a16:creationId xmlns:a16="http://schemas.microsoft.com/office/drawing/2014/main" id="{1538E460-EDFB-4A9D-A6E5-E25478656C29}"/>
              </a:ext>
            </a:extLst>
          </p:cNvPr>
          <p:cNvSpPr>
            <a:spLocks noGrp="1"/>
          </p:cNvSpPr>
          <p:nvPr>
            <p:ph type="title"/>
          </p:nvPr>
        </p:nvSpPr>
        <p:spPr/>
        <p:txBody>
          <a:bodyPr>
            <a:normAutofit fontScale="90000"/>
          </a:bodyPr>
          <a:lstStyle/>
          <a:p>
            <a:r>
              <a:rPr lang="en" dirty="0"/>
              <a:t>Goals</a:t>
            </a:r>
            <a:endParaRPr lang="en-US" dirty="0"/>
          </a:p>
        </p:txBody>
      </p:sp>
      <p:sp>
        <p:nvSpPr>
          <p:cNvPr id="3" name="Text Placeholder 2">
            <a:extLst>
              <a:ext uri="{FF2B5EF4-FFF2-40B4-BE49-F238E27FC236}">
                <a16:creationId xmlns:a16="http://schemas.microsoft.com/office/drawing/2014/main" id="{2074CE86-A21A-4DF3-B93C-2EC22E5EC9E7}"/>
              </a:ext>
            </a:extLst>
          </p:cNvPr>
          <p:cNvSpPr>
            <a:spLocks noGrp="1"/>
          </p:cNvSpPr>
          <p:nvPr>
            <p:ph type="body" idx="1"/>
          </p:nvPr>
        </p:nvSpPr>
        <p:spPr/>
        <p:txBody>
          <a:bodyPr/>
          <a:lstStyle/>
          <a:p>
            <a:pPr lvl="0"/>
            <a:r>
              <a:rPr lang="en-US" dirty="0"/>
              <a:t>Describe concrete program goals or objectives your organization aims to achieve within the year </a:t>
            </a:r>
          </a:p>
          <a:p>
            <a:pPr lvl="0"/>
            <a:r>
              <a:rPr lang="en-US" dirty="0"/>
              <a:t>Include any related statistics or metrics</a:t>
            </a:r>
          </a:p>
          <a:p>
            <a:pPr lvl="0"/>
            <a:r>
              <a:rPr lang="en-US" dirty="0"/>
              <a:t>Call out specific goals related to partner or stakeholder engagement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EBF7F-EFEA-45A6-91EA-A268225F8030}"/>
              </a:ext>
            </a:extLst>
          </p:cNvPr>
          <p:cNvSpPr>
            <a:spLocks noGrp="1"/>
          </p:cNvSpPr>
          <p:nvPr>
            <p:ph type="title"/>
          </p:nvPr>
        </p:nvSpPr>
        <p:spPr/>
        <p:txBody>
          <a:bodyPr/>
          <a:lstStyle/>
          <a:p>
            <a:r>
              <a:rPr lang="en" dirty="0"/>
              <a:t>Timeline</a:t>
            </a:r>
            <a:endParaRPr lang="en-US" dirty="0"/>
          </a:p>
        </p:txBody>
      </p:sp>
      <p:sp>
        <p:nvSpPr>
          <p:cNvPr id="3" name="Text Placeholder 2">
            <a:extLst>
              <a:ext uri="{FF2B5EF4-FFF2-40B4-BE49-F238E27FC236}">
                <a16:creationId xmlns:a16="http://schemas.microsoft.com/office/drawing/2014/main" id="{6D9CD8FC-3871-482A-B53A-9674B5394B96}"/>
              </a:ext>
            </a:extLst>
          </p:cNvPr>
          <p:cNvSpPr>
            <a:spLocks noGrp="1"/>
          </p:cNvSpPr>
          <p:nvPr>
            <p:ph type="body" sz="quarter" idx="10"/>
          </p:nvPr>
        </p:nvSpPr>
        <p:spPr/>
        <p:txBody>
          <a:bodyPr/>
          <a:lstStyle/>
          <a:p>
            <a:r>
              <a:rPr lang="en-US" dirty="0"/>
              <a:t>A timeline with the following four points plotted from left to right:</a:t>
            </a:r>
          </a:p>
        </p:txBody>
      </p:sp>
      <p:sp>
        <p:nvSpPr>
          <p:cNvPr id="4" name="Text Placeholder 3">
            <a:extLst>
              <a:ext uri="{FF2B5EF4-FFF2-40B4-BE49-F238E27FC236}">
                <a16:creationId xmlns:a16="http://schemas.microsoft.com/office/drawing/2014/main" id="{26E4DF49-5E57-41DD-80A1-F4613430D29E}"/>
              </a:ext>
            </a:extLst>
          </p:cNvPr>
          <p:cNvSpPr>
            <a:spLocks noGrp="1"/>
          </p:cNvSpPr>
          <p:nvPr>
            <p:ph type="body" idx="11"/>
          </p:nvPr>
        </p:nvSpPr>
        <p:spPr>
          <a:xfrm>
            <a:off x="808725" y="1607400"/>
            <a:ext cx="2191650" cy="1053300"/>
          </a:xfrm>
        </p:spPr>
        <p:txBody>
          <a:bodyPr>
            <a:normAutofit/>
          </a:bodyPr>
          <a:lstStyle/>
          <a:p>
            <a:pPr marL="0" lvl="0" indent="0">
              <a:lnSpc>
                <a:spcPct val="105000"/>
              </a:lnSpc>
              <a:spcAft>
                <a:spcPts val="1200"/>
              </a:spcAft>
              <a:buNone/>
            </a:pPr>
            <a:r>
              <a:rPr lang="en-US" sz="1600" dirty="0"/>
              <a:t>Add important milestones and dates</a:t>
            </a:r>
          </a:p>
        </p:txBody>
      </p:sp>
      <p:sp>
        <p:nvSpPr>
          <p:cNvPr id="5" name="Text Placeholder 4">
            <a:extLst>
              <a:ext uri="{FF2B5EF4-FFF2-40B4-BE49-F238E27FC236}">
                <a16:creationId xmlns:a16="http://schemas.microsoft.com/office/drawing/2014/main" id="{C54B64E2-3D87-4AA4-8A26-5368BBF4BCF7}"/>
              </a:ext>
            </a:extLst>
          </p:cNvPr>
          <p:cNvSpPr>
            <a:spLocks noGrp="1"/>
          </p:cNvSpPr>
          <p:nvPr>
            <p:ph type="body" idx="12"/>
          </p:nvPr>
        </p:nvSpPr>
        <p:spPr>
          <a:xfrm>
            <a:off x="2681949" y="3243175"/>
            <a:ext cx="2337725" cy="1053300"/>
          </a:xfrm>
        </p:spPr>
        <p:txBody>
          <a:bodyPr>
            <a:normAutofit/>
          </a:bodyPr>
          <a:lstStyle/>
          <a:p>
            <a:pPr marL="0" lvl="0" indent="0">
              <a:lnSpc>
                <a:spcPct val="105000"/>
              </a:lnSpc>
              <a:spcAft>
                <a:spcPts val="1200"/>
              </a:spcAft>
              <a:buNone/>
            </a:pPr>
            <a:r>
              <a:rPr lang="en-US" sz="1600" dirty="0"/>
              <a:t>Add important milestones and dates</a:t>
            </a:r>
          </a:p>
        </p:txBody>
      </p:sp>
      <p:sp>
        <p:nvSpPr>
          <p:cNvPr id="6" name="Text Placeholder 5">
            <a:extLst>
              <a:ext uri="{FF2B5EF4-FFF2-40B4-BE49-F238E27FC236}">
                <a16:creationId xmlns:a16="http://schemas.microsoft.com/office/drawing/2014/main" id="{72F55A8E-C1B1-4164-9374-80E0E9FCD639}"/>
              </a:ext>
            </a:extLst>
          </p:cNvPr>
          <p:cNvSpPr>
            <a:spLocks noGrp="1"/>
          </p:cNvSpPr>
          <p:nvPr>
            <p:ph type="body" idx="13"/>
          </p:nvPr>
        </p:nvSpPr>
        <p:spPr>
          <a:xfrm>
            <a:off x="4571800" y="1603800"/>
            <a:ext cx="2191650" cy="1053300"/>
          </a:xfrm>
        </p:spPr>
        <p:txBody>
          <a:bodyPr>
            <a:normAutofit/>
          </a:bodyPr>
          <a:lstStyle/>
          <a:p>
            <a:pPr marL="0" lvl="0" indent="0">
              <a:lnSpc>
                <a:spcPct val="105000"/>
              </a:lnSpc>
              <a:spcAft>
                <a:spcPts val="1200"/>
              </a:spcAft>
              <a:buNone/>
            </a:pPr>
            <a:r>
              <a:rPr lang="en-US" sz="1600" dirty="0"/>
              <a:t>Add important milestones and dates</a:t>
            </a:r>
          </a:p>
        </p:txBody>
      </p:sp>
      <p:sp>
        <p:nvSpPr>
          <p:cNvPr id="7" name="Text Placeholder 6">
            <a:extLst>
              <a:ext uri="{FF2B5EF4-FFF2-40B4-BE49-F238E27FC236}">
                <a16:creationId xmlns:a16="http://schemas.microsoft.com/office/drawing/2014/main" id="{57EEE152-2CBA-49FE-84DA-44E530908737}"/>
              </a:ext>
            </a:extLst>
          </p:cNvPr>
          <p:cNvSpPr>
            <a:spLocks noGrp="1"/>
          </p:cNvSpPr>
          <p:nvPr>
            <p:ph type="body" idx="14"/>
          </p:nvPr>
        </p:nvSpPr>
        <p:spPr>
          <a:xfrm>
            <a:off x="6566199" y="3240575"/>
            <a:ext cx="2275625" cy="1053300"/>
          </a:xfrm>
        </p:spPr>
        <p:txBody>
          <a:bodyPr>
            <a:normAutofit/>
          </a:bodyPr>
          <a:lstStyle/>
          <a:p>
            <a:pPr marL="0" lvl="0" indent="0">
              <a:lnSpc>
                <a:spcPct val="105000"/>
              </a:lnSpc>
              <a:spcAft>
                <a:spcPts val="1200"/>
              </a:spcAft>
              <a:buNone/>
            </a:pPr>
            <a:r>
              <a:rPr lang="en-US" sz="1600" dirty="0"/>
              <a:t>Add important milestones and dates</a:t>
            </a:r>
          </a:p>
        </p:txBody>
      </p:sp>
    </p:spTree>
    <p:extLst>
      <p:ext uri="{BB962C8B-B14F-4D97-AF65-F5344CB8AC3E}">
        <p14:creationId xmlns:p14="http://schemas.microsoft.com/office/powerpoint/2010/main" val="280011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87A99-FF8D-45D0-B248-223055C6753E}"/>
              </a:ext>
            </a:extLst>
          </p:cNvPr>
          <p:cNvSpPr>
            <a:spLocks noGrp="1"/>
          </p:cNvSpPr>
          <p:nvPr>
            <p:ph type="title"/>
          </p:nvPr>
        </p:nvSpPr>
        <p:spPr>
          <a:xfrm>
            <a:off x="311150" y="441444"/>
            <a:ext cx="8520600" cy="572700"/>
          </a:xfrm>
        </p:spPr>
        <p:txBody>
          <a:bodyPr/>
          <a:lstStyle/>
          <a:p>
            <a:r>
              <a:rPr lang="en" dirty="0"/>
              <a:t>Successes</a:t>
            </a:r>
            <a:endParaRPr lang="en-US" dirty="0"/>
          </a:p>
        </p:txBody>
      </p:sp>
      <p:sp>
        <p:nvSpPr>
          <p:cNvPr id="3" name="Text Placeholder 2">
            <a:extLst>
              <a:ext uri="{FF2B5EF4-FFF2-40B4-BE49-F238E27FC236}">
                <a16:creationId xmlns:a16="http://schemas.microsoft.com/office/drawing/2014/main" id="{EC4F36F6-32AD-4EEC-B913-341CE7C34454}"/>
              </a:ext>
            </a:extLst>
          </p:cNvPr>
          <p:cNvSpPr>
            <a:spLocks noGrp="1"/>
          </p:cNvSpPr>
          <p:nvPr>
            <p:ph type="body" sz="quarter" idx="10"/>
          </p:nvPr>
        </p:nvSpPr>
        <p:spPr/>
        <p:txBody>
          <a:bodyPr/>
          <a:lstStyle/>
          <a:p>
            <a:pPr marL="457200" lvl="0" indent="-342900">
              <a:buFont typeface="Arial"/>
              <a:buChar char="●"/>
            </a:pPr>
            <a:r>
              <a:rPr lang="en-US" dirty="0"/>
              <a:t>Add relevant statistics (e.g., engagement rate)</a:t>
            </a:r>
          </a:p>
          <a:p>
            <a:pPr marL="457200" lvl="0" indent="-342900">
              <a:buFont typeface="Arial"/>
              <a:buChar char="●"/>
            </a:pPr>
            <a:r>
              <a:rPr lang="en-US" dirty="0"/>
              <a:t>Use graphs, infographics, and/or other visuals to showcase program successes</a:t>
            </a:r>
          </a:p>
        </p:txBody>
      </p:sp>
      <p:sp>
        <p:nvSpPr>
          <p:cNvPr id="4" name="Text Placeholder 3">
            <a:extLst>
              <a:ext uri="{FF2B5EF4-FFF2-40B4-BE49-F238E27FC236}">
                <a16:creationId xmlns:a16="http://schemas.microsoft.com/office/drawing/2014/main" id="{B0D5BC45-2C23-4670-9FC3-36A88ACB2B0C}"/>
              </a:ext>
            </a:extLst>
          </p:cNvPr>
          <p:cNvSpPr>
            <a:spLocks noGrp="1"/>
          </p:cNvSpPr>
          <p:nvPr>
            <p:ph type="body" sz="quarter" idx="11"/>
          </p:nvPr>
        </p:nvSpPr>
        <p:spPr>
          <a:ln>
            <a:solidFill>
              <a:srgbClr val="000000"/>
            </a:solidFill>
            <a:prstDash val="sysDot"/>
          </a:ln>
        </p:spPr>
        <p:txBody>
          <a:bodyPr/>
          <a:lstStyle/>
          <a:p>
            <a:r>
              <a:rPr lang="en-US" dirty="0"/>
              <a:t>Add photo of event or program-related branding</a:t>
            </a:r>
          </a:p>
        </p:txBody>
      </p:sp>
    </p:spTree>
    <p:extLst>
      <p:ext uri="{BB962C8B-B14F-4D97-AF65-F5344CB8AC3E}">
        <p14:creationId xmlns:p14="http://schemas.microsoft.com/office/powerpoint/2010/main" val="1572258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2" name="Title 1">
            <a:extLst>
              <a:ext uri="{FF2B5EF4-FFF2-40B4-BE49-F238E27FC236}">
                <a16:creationId xmlns:a16="http://schemas.microsoft.com/office/drawing/2014/main" id="{9C8685C3-BC89-43DC-A405-38EA3CBC9689}"/>
              </a:ext>
            </a:extLst>
          </p:cNvPr>
          <p:cNvSpPr>
            <a:spLocks noGrp="1"/>
          </p:cNvSpPr>
          <p:nvPr>
            <p:ph type="title"/>
          </p:nvPr>
        </p:nvSpPr>
        <p:spPr/>
        <p:txBody>
          <a:bodyPr/>
          <a:lstStyle/>
          <a:p>
            <a:r>
              <a:rPr lang="en" dirty="0"/>
              <a:t>How We Can </a:t>
            </a:r>
            <a:br>
              <a:rPr lang="en" dirty="0"/>
            </a:br>
            <a:r>
              <a:rPr lang="en" dirty="0"/>
              <a:t>Work Together</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2" name="Title 1">
            <a:extLst>
              <a:ext uri="{FF2B5EF4-FFF2-40B4-BE49-F238E27FC236}">
                <a16:creationId xmlns:a16="http://schemas.microsoft.com/office/drawing/2014/main" id="{717ED8C5-E8C3-4444-8FA6-50137D204C9D}"/>
              </a:ext>
            </a:extLst>
          </p:cNvPr>
          <p:cNvSpPr>
            <a:spLocks noGrp="1"/>
          </p:cNvSpPr>
          <p:nvPr>
            <p:ph type="title"/>
          </p:nvPr>
        </p:nvSpPr>
        <p:spPr/>
        <p:txBody>
          <a:bodyPr>
            <a:normAutofit fontScale="90000"/>
          </a:bodyPr>
          <a:lstStyle/>
          <a:p>
            <a:r>
              <a:rPr lang="en" dirty="0"/>
              <a:t>How We Can Support You</a:t>
            </a:r>
            <a:endParaRPr lang="en-US" dirty="0"/>
          </a:p>
        </p:txBody>
      </p:sp>
      <p:sp>
        <p:nvSpPr>
          <p:cNvPr id="3" name="Text Placeholder 2">
            <a:extLst>
              <a:ext uri="{FF2B5EF4-FFF2-40B4-BE49-F238E27FC236}">
                <a16:creationId xmlns:a16="http://schemas.microsoft.com/office/drawing/2014/main" id="{4B26A9D2-D85F-4ED0-838E-21698F630C62}"/>
              </a:ext>
            </a:extLst>
          </p:cNvPr>
          <p:cNvSpPr>
            <a:spLocks noGrp="1"/>
          </p:cNvSpPr>
          <p:nvPr>
            <p:ph type="body" idx="1"/>
          </p:nvPr>
        </p:nvSpPr>
        <p:spPr/>
        <p:txBody>
          <a:bodyPr/>
          <a:lstStyle/>
          <a:p>
            <a:pPr lvl="0"/>
            <a:r>
              <a:rPr lang="en-US" dirty="0"/>
              <a:t>Show that you understand your potential partner’s challenges and explain how partnering with you will help them overcome their challenges</a:t>
            </a:r>
          </a:p>
          <a:p>
            <a:pPr lvl="0"/>
            <a:r>
              <a:rPr lang="en-US" dirty="0"/>
              <a:t>Use language and content that reflects a clear understanding of their needs and motivations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2" name="Title 1">
            <a:extLst>
              <a:ext uri="{FF2B5EF4-FFF2-40B4-BE49-F238E27FC236}">
                <a16:creationId xmlns:a16="http://schemas.microsoft.com/office/drawing/2014/main" id="{6F35C233-FA21-43F1-9EE8-B9FEBB0564EF}"/>
              </a:ext>
            </a:extLst>
          </p:cNvPr>
          <p:cNvSpPr>
            <a:spLocks noGrp="1"/>
          </p:cNvSpPr>
          <p:nvPr>
            <p:ph type="title"/>
          </p:nvPr>
        </p:nvSpPr>
        <p:spPr/>
        <p:txBody>
          <a:bodyPr>
            <a:normAutofit fontScale="90000"/>
          </a:bodyPr>
          <a:lstStyle/>
          <a:p>
            <a:r>
              <a:rPr lang="en" dirty="0"/>
              <a:t>How You Can Support Us</a:t>
            </a:r>
            <a:endParaRPr lang="en-US" dirty="0"/>
          </a:p>
        </p:txBody>
      </p:sp>
      <p:sp>
        <p:nvSpPr>
          <p:cNvPr id="3" name="Text Placeholder 2">
            <a:extLst>
              <a:ext uri="{FF2B5EF4-FFF2-40B4-BE49-F238E27FC236}">
                <a16:creationId xmlns:a16="http://schemas.microsoft.com/office/drawing/2014/main" id="{3ABEF47F-672B-48F8-9E8C-BBD05295B0B3}"/>
              </a:ext>
            </a:extLst>
          </p:cNvPr>
          <p:cNvSpPr>
            <a:spLocks noGrp="1"/>
          </p:cNvSpPr>
          <p:nvPr>
            <p:ph type="body" idx="1"/>
          </p:nvPr>
        </p:nvSpPr>
        <p:spPr/>
        <p:txBody>
          <a:bodyPr/>
          <a:lstStyle/>
          <a:p>
            <a:pPr lvl="0"/>
            <a:r>
              <a:rPr lang="en-US" dirty="0"/>
              <a:t>Describe briefly the main challenges your organization faces in the implementing the program</a:t>
            </a:r>
          </a:p>
          <a:p>
            <a:pPr lvl="0"/>
            <a:r>
              <a:rPr lang="en-US" dirty="0"/>
              <a:t>Include any statistics or measures that illustrate this challenge</a:t>
            </a:r>
          </a:p>
          <a:p>
            <a:pPr lvl="0"/>
            <a:r>
              <a:rPr lang="en-US" dirty="0"/>
              <a:t>Share a concise, achievable “ask” of the potential partner related to how they can help you overcome your challenges or reach your goals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2" name="Title 1">
            <a:extLst>
              <a:ext uri="{FF2B5EF4-FFF2-40B4-BE49-F238E27FC236}">
                <a16:creationId xmlns:a16="http://schemas.microsoft.com/office/drawing/2014/main" id="{2D369CD4-7D44-499B-8D92-A30E29FC9E0A}"/>
              </a:ext>
            </a:extLst>
          </p:cNvPr>
          <p:cNvSpPr>
            <a:spLocks noGrp="1"/>
          </p:cNvSpPr>
          <p:nvPr>
            <p:ph type="title"/>
          </p:nvPr>
        </p:nvSpPr>
        <p:spPr/>
        <p:txBody>
          <a:bodyPr>
            <a:normAutofit fontScale="90000"/>
          </a:bodyPr>
          <a:lstStyle/>
          <a:p>
            <a:r>
              <a:rPr lang="en" dirty="0"/>
              <a:t>Next Steps</a:t>
            </a:r>
            <a:endParaRPr lang="en-US" dirty="0"/>
          </a:p>
        </p:txBody>
      </p:sp>
      <p:sp>
        <p:nvSpPr>
          <p:cNvPr id="3" name="Text Placeholder 2">
            <a:extLst>
              <a:ext uri="{FF2B5EF4-FFF2-40B4-BE49-F238E27FC236}">
                <a16:creationId xmlns:a16="http://schemas.microsoft.com/office/drawing/2014/main" id="{436DFBA4-3227-4610-9155-F03E00046272}"/>
              </a:ext>
            </a:extLst>
          </p:cNvPr>
          <p:cNvSpPr>
            <a:spLocks noGrp="1"/>
          </p:cNvSpPr>
          <p:nvPr>
            <p:ph type="body" idx="1"/>
          </p:nvPr>
        </p:nvSpPr>
        <p:spPr/>
        <p:txBody>
          <a:bodyPr/>
          <a:lstStyle/>
          <a:p>
            <a:pPr lvl="0"/>
            <a:r>
              <a:rPr lang="en-US" dirty="0"/>
              <a:t>State a clear call to action that you want the organization’s leader to take, such as scheduling a call or meeting with your team</a:t>
            </a:r>
          </a:p>
          <a:p>
            <a:pPr lvl="0"/>
            <a:r>
              <a:rPr lang="en-US" dirty="0"/>
              <a:t>Propose any other next steps that you think will help advance the partnership</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2" name="Title 1">
            <a:extLst>
              <a:ext uri="{FF2B5EF4-FFF2-40B4-BE49-F238E27FC236}">
                <a16:creationId xmlns:a16="http://schemas.microsoft.com/office/drawing/2014/main" id="{D8D7C242-5477-46FE-BFA9-91F532AAC6AF}"/>
              </a:ext>
            </a:extLst>
          </p:cNvPr>
          <p:cNvSpPr>
            <a:spLocks noGrp="1"/>
          </p:cNvSpPr>
          <p:nvPr>
            <p:ph type="title"/>
          </p:nvPr>
        </p:nvSpPr>
        <p:spPr/>
        <p:txBody>
          <a:bodyPr>
            <a:normAutofit fontScale="90000"/>
          </a:bodyPr>
          <a:lstStyle/>
          <a:p>
            <a:r>
              <a:rPr lang="en" dirty="0"/>
              <a:t>Thank You!</a:t>
            </a:r>
            <a:endParaRPr lang="en-US" dirty="0"/>
          </a:p>
        </p:txBody>
      </p:sp>
      <p:sp>
        <p:nvSpPr>
          <p:cNvPr id="3" name="Text Placeholder 2">
            <a:extLst>
              <a:ext uri="{FF2B5EF4-FFF2-40B4-BE49-F238E27FC236}">
                <a16:creationId xmlns:a16="http://schemas.microsoft.com/office/drawing/2014/main" id="{EDF07FE5-A5DB-4D0B-A159-37A28D5A5133}"/>
              </a:ext>
            </a:extLst>
          </p:cNvPr>
          <p:cNvSpPr>
            <a:spLocks noGrp="1"/>
          </p:cNvSpPr>
          <p:nvPr>
            <p:ph type="body" idx="1"/>
          </p:nvPr>
        </p:nvSpPr>
        <p:spPr/>
        <p:txBody>
          <a:bodyPr/>
          <a:lstStyle/>
          <a:p>
            <a:pPr lvl="0"/>
            <a:r>
              <a:rPr lang="en-US" dirty="0"/>
              <a:t>Include contact information for your organization</a:t>
            </a:r>
          </a:p>
          <a:p>
            <a:pPr lvl="0"/>
            <a:r>
              <a:rPr lang="en-US" dirty="0"/>
              <a:t>Mention any upcoming events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2" name="Title 1">
            <a:extLst>
              <a:ext uri="{FF2B5EF4-FFF2-40B4-BE49-F238E27FC236}">
                <a16:creationId xmlns:a16="http://schemas.microsoft.com/office/drawing/2014/main" id="{A373A157-97E1-43E8-8D24-F276D609A7BA}"/>
              </a:ext>
            </a:extLst>
          </p:cNvPr>
          <p:cNvSpPr>
            <a:spLocks noGrp="1"/>
          </p:cNvSpPr>
          <p:nvPr>
            <p:ph type="title"/>
          </p:nvPr>
        </p:nvSpPr>
        <p:spPr/>
        <p:txBody>
          <a:bodyPr/>
          <a:lstStyle/>
          <a:p>
            <a:r>
              <a:rPr lang="en" dirty="0"/>
              <a:t>Q&amp;A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27938-F6D4-45F8-BD3D-F3C0BEBC31E0}"/>
              </a:ext>
            </a:extLst>
          </p:cNvPr>
          <p:cNvSpPr>
            <a:spLocks noGrp="1"/>
          </p:cNvSpPr>
          <p:nvPr>
            <p:ph type="title"/>
          </p:nvPr>
        </p:nvSpPr>
        <p:spPr/>
        <p:txBody>
          <a:bodyPr/>
          <a:lstStyle/>
          <a:p>
            <a:r>
              <a:rPr lang="en-US" dirty="0"/>
              <a:t>Resources</a:t>
            </a:r>
          </a:p>
        </p:txBody>
      </p:sp>
      <p:sp>
        <p:nvSpPr>
          <p:cNvPr id="3" name="Text Placeholder 2">
            <a:extLst>
              <a:ext uri="{FF2B5EF4-FFF2-40B4-BE49-F238E27FC236}">
                <a16:creationId xmlns:a16="http://schemas.microsoft.com/office/drawing/2014/main" id="{8B5CD1D3-4900-41E5-A385-FB92C4DEC438}"/>
              </a:ext>
            </a:extLst>
          </p:cNvPr>
          <p:cNvSpPr>
            <a:spLocks noGrp="1"/>
          </p:cNvSpPr>
          <p:nvPr>
            <p:ph type="body" sz="quarter" idx="10"/>
          </p:nvPr>
        </p:nvSpPr>
        <p:spPr/>
        <p:txBody>
          <a:bodyPr/>
          <a:lstStyle/>
          <a:p>
            <a:pPr lvl="0">
              <a:buClr>
                <a:srgbClr val="33548B"/>
              </a:buClr>
              <a:buSzPts val="1100"/>
            </a:pPr>
            <a:r>
              <a:rPr lang="en-US" dirty="0">
                <a:solidFill>
                  <a:srgbClr val="000000"/>
                </a:solidFill>
              </a:rPr>
              <a:t>Use the resources below to help you develop content and identify graphics for your slide deck.</a:t>
            </a:r>
          </a:p>
          <a:p>
            <a:pPr lvl="0">
              <a:spcBef>
                <a:spcPts val="1600"/>
              </a:spcBef>
              <a:buClr>
                <a:srgbClr val="33548B"/>
              </a:buClr>
              <a:buSzPts val="1100"/>
            </a:pPr>
            <a:r>
              <a:rPr lang="en-US" b="1" dirty="0">
                <a:solidFill>
                  <a:srgbClr val="000000"/>
                </a:solidFill>
              </a:rPr>
              <a:t>Content</a:t>
            </a:r>
          </a:p>
          <a:p>
            <a:pPr marL="425450" indent="-285750">
              <a:buClr>
                <a:schemeClr val="dk1"/>
              </a:buClr>
              <a:buSzPts val="1400"/>
              <a:buFont typeface="Arial" panose="020B0604020202020204" pitchFamily="34" charset="0"/>
              <a:buChar char="•"/>
            </a:pPr>
            <a:r>
              <a:rPr lang="en-US" dirty="0">
                <a:solidFill>
                  <a:schemeClr val="tx2">
                    <a:lumMod val="10000"/>
                  </a:schemeClr>
                </a:solidFill>
                <a:hlinkClick r:id="rId2"/>
              </a:rPr>
              <a:t>Developing Strategic Messaging to Attract TPP Program Partners Job Aid</a:t>
            </a:r>
            <a:endParaRPr lang="en-US" dirty="0">
              <a:solidFill>
                <a:schemeClr val="dk1"/>
              </a:solidFill>
            </a:endParaRPr>
          </a:p>
          <a:p>
            <a:pPr marL="425450" lvl="0" indent="-285750">
              <a:buClr>
                <a:schemeClr val="dk1"/>
              </a:buClr>
              <a:buSzPts val="1400"/>
              <a:buFont typeface="Arial" panose="020B0604020202020204" pitchFamily="34" charset="0"/>
              <a:buChar char="•"/>
            </a:pPr>
            <a:r>
              <a:rPr lang="en-US" dirty="0">
                <a:solidFill>
                  <a:schemeClr val="tx2">
                    <a:lumMod val="10000"/>
                  </a:schemeClr>
                </a:solidFill>
                <a:hlinkClick r:id="rId3"/>
              </a:rPr>
              <a:t>Putting Systems Thinking into Practice Toolkit</a:t>
            </a:r>
            <a:endParaRPr lang="en-US" dirty="0">
              <a:solidFill>
                <a:srgbClr val="33548B"/>
              </a:solidFill>
            </a:endParaRPr>
          </a:p>
          <a:p>
            <a:pPr marL="139700" lvl="0">
              <a:spcBef>
                <a:spcPts val="1800"/>
              </a:spcBef>
              <a:buClr>
                <a:srgbClr val="33548B"/>
              </a:buClr>
              <a:buSzPts val="1400"/>
            </a:pPr>
            <a:r>
              <a:rPr lang="en-US" b="1" dirty="0">
                <a:solidFill>
                  <a:srgbClr val="000000"/>
                </a:solidFill>
              </a:rPr>
              <a:t>Graphics</a:t>
            </a:r>
          </a:p>
          <a:p>
            <a:pPr marL="425450" indent="-285750">
              <a:buClr>
                <a:schemeClr val="dk1"/>
              </a:buClr>
              <a:buSzPts val="1400"/>
              <a:buFont typeface="Arial" panose="020B0604020202020204" pitchFamily="34" charset="0"/>
              <a:buChar char="•"/>
            </a:pPr>
            <a:r>
              <a:rPr lang="en-US" dirty="0">
                <a:hlinkClick r:id="rId4"/>
              </a:rPr>
              <a:t>Canva</a:t>
            </a:r>
            <a:endParaRPr lang="en-US" dirty="0"/>
          </a:p>
          <a:p>
            <a:pPr marL="425450" indent="-285750">
              <a:buClr>
                <a:schemeClr val="dk1"/>
              </a:buClr>
              <a:buSzPts val="1400"/>
              <a:buFont typeface="Arial" panose="020B0604020202020204" pitchFamily="34" charset="0"/>
              <a:buChar char="•"/>
            </a:pPr>
            <a:r>
              <a:rPr lang="en-US" dirty="0" err="1">
                <a:hlinkClick r:id="rId5"/>
              </a:rPr>
              <a:t>PicMonkey</a:t>
            </a:r>
            <a:endParaRPr lang="en-US" dirty="0"/>
          </a:p>
          <a:p>
            <a:pPr marL="425450" indent="-285750">
              <a:buClr>
                <a:schemeClr val="dk1"/>
              </a:buClr>
              <a:buSzPts val="1400"/>
              <a:buFont typeface="Arial" panose="020B0604020202020204" pitchFamily="34" charset="0"/>
              <a:buChar char="•"/>
            </a:pPr>
            <a:r>
              <a:rPr lang="en-US" dirty="0">
                <a:hlinkClick r:id="rId6"/>
              </a:rPr>
              <a:t>The Noun Project</a:t>
            </a:r>
            <a:endParaRPr lang="en-US" dirty="0"/>
          </a:p>
          <a:p>
            <a:pPr marL="425450" indent="-285750">
              <a:buClr>
                <a:schemeClr val="dk1"/>
              </a:buClr>
              <a:buSzPts val="1400"/>
              <a:buFont typeface="Arial" panose="020B0604020202020204" pitchFamily="34" charset="0"/>
              <a:buChar char="•"/>
            </a:pPr>
            <a:r>
              <a:rPr lang="en-US" dirty="0" err="1">
                <a:hlinkClick r:id="rId7"/>
              </a:rPr>
              <a:t>Pexels</a:t>
            </a:r>
            <a:endParaRPr lang="en-US" dirty="0"/>
          </a:p>
          <a:p>
            <a:pPr marL="425450" indent="-285750">
              <a:buClr>
                <a:schemeClr val="dk1"/>
              </a:buClr>
              <a:buSzPts val="1400"/>
              <a:buFont typeface="Arial" panose="020B0604020202020204" pitchFamily="34" charset="0"/>
              <a:buChar char="•"/>
            </a:pPr>
            <a:r>
              <a:rPr lang="en-US" dirty="0" err="1">
                <a:hlinkClick r:id="rId8"/>
              </a:rPr>
              <a:t>Unsplash</a:t>
            </a:r>
            <a:endParaRPr lang="en-US" dirty="0"/>
          </a:p>
          <a:p>
            <a:pPr marL="425450" indent="-285750">
              <a:buClr>
                <a:schemeClr val="dk1"/>
              </a:buClr>
              <a:buSzPts val="1400"/>
              <a:buFont typeface="Arial" panose="020B0604020202020204" pitchFamily="34" charset="0"/>
              <a:buChar char="•"/>
            </a:pPr>
            <a:r>
              <a:rPr lang="en-US" dirty="0" err="1">
                <a:hlinkClick r:id="rId9"/>
              </a:rPr>
              <a:t>Gratisography</a:t>
            </a:r>
            <a:endParaRPr lang="en-US" dirty="0">
              <a:solidFill>
                <a:srgbClr val="000000"/>
              </a:solidFill>
            </a:endParaRPr>
          </a:p>
        </p:txBody>
      </p:sp>
    </p:spTree>
    <p:extLst>
      <p:ext uri="{BB962C8B-B14F-4D97-AF65-F5344CB8AC3E}">
        <p14:creationId xmlns:p14="http://schemas.microsoft.com/office/powerpoint/2010/main" val="14710205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2" name="Title 1">
            <a:extLst>
              <a:ext uri="{FF2B5EF4-FFF2-40B4-BE49-F238E27FC236}">
                <a16:creationId xmlns:a16="http://schemas.microsoft.com/office/drawing/2014/main" id="{8DFCB702-38C2-49A5-A5FD-4E62A9995760}"/>
              </a:ext>
            </a:extLst>
          </p:cNvPr>
          <p:cNvSpPr>
            <a:spLocks noGrp="1"/>
          </p:cNvSpPr>
          <p:nvPr>
            <p:ph type="title"/>
          </p:nvPr>
        </p:nvSpPr>
        <p:spPr/>
        <p:txBody>
          <a:bodyPr>
            <a:normAutofit fontScale="90000"/>
          </a:bodyPr>
          <a:lstStyle/>
          <a:p>
            <a:r>
              <a:rPr lang="en" dirty="0"/>
              <a:t>Additional Resources</a:t>
            </a:r>
            <a:endParaRPr lang="en-US" dirty="0"/>
          </a:p>
        </p:txBody>
      </p:sp>
      <p:sp>
        <p:nvSpPr>
          <p:cNvPr id="3" name="Text Placeholder 2">
            <a:extLst>
              <a:ext uri="{FF2B5EF4-FFF2-40B4-BE49-F238E27FC236}">
                <a16:creationId xmlns:a16="http://schemas.microsoft.com/office/drawing/2014/main" id="{C5C806F8-CEDA-4DBA-BB6D-9C5BF7AF5260}"/>
              </a:ext>
            </a:extLst>
          </p:cNvPr>
          <p:cNvSpPr>
            <a:spLocks noGrp="1"/>
          </p:cNvSpPr>
          <p:nvPr>
            <p:ph type="body" idx="1"/>
          </p:nvPr>
        </p:nvSpPr>
        <p:spPr/>
        <p:txBody>
          <a:bodyPr/>
          <a:lstStyle/>
          <a:p>
            <a:pPr lvl="0"/>
            <a:r>
              <a:rPr lang="en-US" dirty="0"/>
              <a:t>If relevant, add links to other resources that may be of interest to your audience (e.g., your organization’s annual report)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A347E-048F-4BF6-8CDB-FC4143C578DD}"/>
              </a:ext>
            </a:extLst>
          </p:cNvPr>
          <p:cNvSpPr>
            <a:spLocks noGrp="1"/>
          </p:cNvSpPr>
          <p:nvPr>
            <p:ph type="title"/>
          </p:nvPr>
        </p:nvSpPr>
        <p:spPr/>
        <p:txBody>
          <a:bodyPr/>
          <a:lstStyle/>
          <a:p>
            <a:r>
              <a:rPr lang="en-US" dirty="0"/>
              <a:t>[Name of Organization]</a:t>
            </a:r>
          </a:p>
        </p:txBody>
      </p:sp>
      <p:sp>
        <p:nvSpPr>
          <p:cNvPr id="3" name="Text Placeholder 2">
            <a:extLst>
              <a:ext uri="{FF2B5EF4-FFF2-40B4-BE49-F238E27FC236}">
                <a16:creationId xmlns:a16="http://schemas.microsoft.com/office/drawing/2014/main" id="{7BF50DAB-D799-4D1D-A1C8-E74E4B252B9D}"/>
              </a:ext>
            </a:extLst>
          </p:cNvPr>
          <p:cNvSpPr>
            <a:spLocks noGrp="1"/>
          </p:cNvSpPr>
          <p:nvPr>
            <p:ph type="body" sz="quarter" idx="10"/>
          </p:nvPr>
        </p:nvSpPr>
        <p:spPr/>
        <p:txBody>
          <a:bodyPr/>
          <a:lstStyle/>
          <a:p>
            <a:pPr marL="0" lvl="0">
              <a:lnSpc>
                <a:spcPct val="100000"/>
              </a:lnSpc>
              <a:buSzPts val="2400"/>
            </a:pPr>
            <a:r>
              <a:rPr lang="en-US" dirty="0"/>
              <a:t>[Presenter name, Date]</a:t>
            </a:r>
          </a:p>
        </p:txBody>
      </p:sp>
      <p:sp>
        <p:nvSpPr>
          <p:cNvPr id="4" name="Text Placeholder 3">
            <a:extLst>
              <a:ext uri="{FF2B5EF4-FFF2-40B4-BE49-F238E27FC236}">
                <a16:creationId xmlns:a16="http://schemas.microsoft.com/office/drawing/2014/main" id="{2C4E28FE-E4A7-4F4A-BF89-6F0809367AE3}"/>
              </a:ext>
            </a:extLst>
          </p:cNvPr>
          <p:cNvSpPr>
            <a:spLocks noGrp="1"/>
          </p:cNvSpPr>
          <p:nvPr>
            <p:ph type="body" sz="quarter" idx="11"/>
          </p:nvPr>
        </p:nvSpPr>
        <p:spPr>
          <a:ln w="9525">
            <a:solidFill>
              <a:schemeClr val="accent1"/>
            </a:solidFill>
            <a:prstDash val="sysDot"/>
          </a:ln>
        </p:spPr>
        <p:txBody>
          <a:bodyPr/>
          <a:lstStyle/>
          <a:p>
            <a:r>
              <a:rPr lang="en-US" dirty="0">
                <a:solidFill>
                  <a:srgbClr val="000000"/>
                </a:solidFill>
              </a:rPr>
              <a:t>Add logo/branding</a:t>
            </a:r>
          </a:p>
        </p:txBody>
      </p:sp>
    </p:spTree>
    <p:extLst>
      <p:ext uri="{BB962C8B-B14F-4D97-AF65-F5344CB8AC3E}">
        <p14:creationId xmlns:p14="http://schemas.microsoft.com/office/powerpoint/2010/main" val="2755293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2" name="Title 1">
            <a:extLst>
              <a:ext uri="{FF2B5EF4-FFF2-40B4-BE49-F238E27FC236}">
                <a16:creationId xmlns:a16="http://schemas.microsoft.com/office/drawing/2014/main" id="{042553A1-8E34-492B-A4F3-97D3432ACF1D}"/>
              </a:ext>
            </a:extLst>
          </p:cNvPr>
          <p:cNvSpPr>
            <a:spLocks noGrp="1"/>
          </p:cNvSpPr>
          <p:nvPr>
            <p:ph type="title"/>
          </p:nvPr>
        </p:nvSpPr>
        <p:spPr/>
        <p:txBody>
          <a:bodyPr/>
          <a:lstStyle/>
          <a:p>
            <a:r>
              <a:rPr lang="en-US" dirty="0"/>
              <a:t>Who We Are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F96CD-5CDC-4890-9816-326233A046A7}"/>
              </a:ext>
            </a:extLst>
          </p:cNvPr>
          <p:cNvSpPr>
            <a:spLocks noGrp="1"/>
          </p:cNvSpPr>
          <p:nvPr>
            <p:ph type="title"/>
          </p:nvPr>
        </p:nvSpPr>
        <p:spPr>
          <a:xfrm>
            <a:off x="311150" y="441444"/>
            <a:ext cx="8520600" cy="572700"/>
          </a:xfrm>
        </p:spPr>
        <p:txBody>
          <a:bodyPr/>
          <a:lstStyle/>
          <a:p>
            <a:r>
              <a:rPr lang="en-US" dirty="0"/>
              <a:t>Mission</a:t>
            </a:r>
          </a:p>
        </p:txBody>
      </p:sp>
      <p:sp>
        <p:nvSpPr>
          <p:cNvPr id="3" name="Text Placeholder 2">
            <a:extLst>
              <a:ext uri="{FF2B5EF4-FFF2-40B4-BE49-F238E27FC236}">
                <a16:creationId xmlns:a16="http://schemas.microsoft.com/office/drawing/2014/main" id="{A007EADD-DA1D-4594-9D7F-2120549D7B59}"/>
              </a:ext>
            </a:extLst>
          </p:cNvPr>
          <p:cNvSpPr>
            <a:spLocks noGrp="1"/>
          </p:cNvSpPr>
          <p:nvPr>
            <p:ph type="body" sz="quarter" idx="10"/>
          </p:nvPr>
        </p:nvSpPr>
        <p:spPr/>
        <p:txBody>
          <a:bodyPr/>
          <a:lstStyle/>
          <a:p>
            <a:r>
              <a:rPr lang="en-US" dirty="0"/>
              <a:t>Organization mission, purpose, or quote</a:t>
            </a:r>
          </a:p>
        </p:txBody>
      </p:sp>
      <p:sp>
        <p:nvSpPr>
          <p:cNvPr id="4" name="Text Placeholder 3">
            <a:extLst>
              <a:ext uri="{FF2B5EF4-FFF2-40B4-BE49-F238E27FC236}">
                <a16:creationId xmlns:a16="http://schemas.microsoft.com/office/drawing/2014/main" id="{71C44D58-79BC-492D-835F-234CE25F01BC}"/>
              </a:ext>
            </a:extLst>
          </p:cNvPr>
          <p:cNvSpPr>
            <a:spLocks noGrp="1"/>
          </p:cNvSpPr>
          <p:nvPr>
            <p:ph type="body" sz="quarter" idx="11"/>
          </p:nvPr>
        </p:nvSpPr>
        <p:spPr>
          <a:ln>
            <a:solidFill>
              <a:srgbClr val="000000"/>
            </a:solidFill>
            <a:prstDash val="sysDot"/>
          </a:ln>
        </p:spPr>
        <p:txBody>
          <a:bodyPr/>
          <a:lstStyle/>
          <a:p>
            <a:r>
              <a:rPr lang="en-US" dirty="0"/>
              <a:t>Add an engaging image of your organization, your team, or an event or initiative you have led</a:t>
            </a:r>
          </a:p>
        </p:txBody>
      </p:sp>
    </p:spTree>
    <p:extLst>
      <p:ext uri="{BB962C8B-B14F-4D97-AF65-F5344CB8AC3E}">
        <p14:creationId xmlns:p14="http://schemas.microsoft.com/office/powerpoint/2010/main" val="1653954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2" name="Title 1">
            <a:extLst>
              <a:ext uri="{FF2B5EF4-FFF2-40B4-BE49-F238E27FC236}">
                <a16:creationId xmlns:a16="http://schemas.microsoft.com/office/drawing/2014/main" id="{23D2B223-D5B7-4EE7-9616-4AF7024711EF}"/>
              </a:ext>
            </a:extLst>
          </p:cNvPr>
          <p:cNvSpPr>
            <a:spLocks noGrp="1"/>
          </p:cNvSpPr>
          <p:nvPr>
            <p:ph type="title"/>
          </p:nvPr>
        </p:nvSpPr>
        <p:spPr/>
        <p:txBody>
          <a:bodyPr>
            <a:normAutofit fontScale="90000"/>
          </a:bodyPr>
          <a:lstStyle/>
          <a:p>
            <a:r>
              <a:rPr lang="en" dirty="0"/>
              <a:t>Purpose</a:t>
            </a:r>
            <a:endParaRPr lang="en-US" dirty="0"/>
          </a:p>
        </p:txBody>
      </p:sp>
      <p:sp>
        <p:nvSpPr>
          <p:cNvPr id="3" name="Text Placeholder 2">
            <a:extLst>
              <a:ext uri="{FF2B5EF4-FFF2-40B4-BE49-F238E27FC236}">
                <a16:creationId xmlns:a16="http://schemas.microsoft.com/office/drawing/2014/main" id="{8AC1A8D3-E8AF-46C9-AD28-9412BA7EA170}"/>
              </a:ext>
            </a:extLst>
          </p:cNvPr>
          <p:cNvSpPr>
            <a:spLocks noGrp="1"/>
          </p:cNvSpPr>
          <p:nvPr>
            <p:ph type="body" idx="1"/>
          </p:nvPr>
        </p:nvSpPr>
        <p:spPr/>
        <p:txBody>
          <a:bodyPr/>
          <a:lstStyle/>
          <a:p>
            <a:pPr lvl="0"/>
            <a:r>
              <a:rPr lang="en-US" dirty="0"/>
              <a:t>Provide a brief overview of your organization’s purpose</a:t>
            </a:r>
          </a:p>
          <a:p>
            <a:pPr lvl="0"/>
            <a:r>
              <a:rPr lang="en-US" dirty="0"/>
              <a:t>Include your organization’s core values or equity statement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2" name="Title 1">
            <a:extLst>
              <a:ext uri="{FF2B5EF4-FFF2-40B4-BE49-F238E27FC236}">
                <a16:creationId xmlns:a16="http://schemas.microsoft.com/office/drawing/2014/main" id="{CFDA3847-9E6A-4E43-AA0E-60C00A0D3EC6}"/>
              </a:ext>
            </a:extLst>
          </p:cNvPr>
          <p:cNvSpPr>
            <a:spLocks noGrp="1"/>
          </p:cNvSpPr>
          <p:nvPr>
            <p:ph type="title"/>
          </p:nvPr>
        </p:nvSpPr>
        <p:spPr/>
        <p:txBody>
          <a:bodyPr>
            <a:normAutofit fontScale="90000"/>
          </a:bodyPr>
          <a:lstStyle/>
          <a:p>
            <a:r>
              <a:rPr lang="en" dirty="0"/>
              <a:t>Audience and Reach</a:t>
            </a:r>
            <a:endParaRPr lang="en-US" dirty="0"/>
          </a:p>
        </p:txBody>
      </p:sp>
      <p:sp>
        <p:nvSpPr>
          <p:cNvPr id="3" name="Text Placeholder 2">
            <a:extLst>
              <a:ext uri="{FF2B5EF4-FFF2-40B4-BE49-F238E27FC236}">
                <a16:creationId xmlns:a16="http://schemas.microsoft.com/office/drawing/2014/main" id="{E72BB31E-E7D3-4B52-9C81-6C25B54F1ACF}"/>
              </a:ext>
            </a:extLst>
          </p:cNvPr>
          <p:cNvSpPr>
            <a:spLocks noGrp="1"/>
          </p:cNvSpPr>
          <p:nvPr>
            <p:ph type="body" idx="1"/>
          </p:nvPr>
        </p:nvSpPr>
        <p:spPr/>
        <p:txBody>
          <a:bodyPr/>
          <a:lstStyle/>
          <a:p>
            <a:pPr lvl="0"/>
            <a:r>
              <a:rPr lang="en-US" dirty="0"/>
              <a:t>Share the number of people your organization serves per year and the service area in which your organization operates </a:t>
            </a:r>
          </a:p>
          <a:p>
            <a:pPr lvl="0"/>
            <a:r>
              <a:rPr lang="en-US" dirty="0"/>
              <a:t>Describe the age and other relevant demographics of the people you serve</a:t>
            </a:r>
          </a:p>
          <a:p>
            <a:pPr lvl="0"/>
            <a:r>
              <a:rPr lang="en-US" dirty="0"/>
              <a:t>Include other relevant information, as needed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2" name="Title 1">
            <a:extLst>
              <a:ext uri="{FF2B5EF4-FFF2-40B4-BE49-F238E27FC236}">
                <a16:creationId xmlns:a16="http://schemas.microsoft.com/office/drawing/2014/main" id="{D9ADB815-3B64-46DA-9023-48F9DD86E19B}"/>
              </a:ext>
            </a:extLst>
          </p:cNvPr>
          <p:cNvSpPr>
            <a:spLocks noGrp="1"/>
          </p:cNvSpPr>
          <p:nvPr>
            <p:ph type="title"/>
          </p:nvPr>
        </p:nvSpPr>
        <p:spPr/>
        <p:txBody>
          <a:bodyPr>
            <a:normAutofit fontScale="90000"/>
          </a:bodyPr>
          <a:lstStyle/>
          <a:p>
            <a:r>
              <a:rPr lang="en" dirty="0"/>
              <a:t>Record of Success</a:t>
            </a:r>
            <a:endParaRPr lang="en-US" dirty="0"/>
          </a:p>
        </p:txBody>
      </p:sp>
      <p:sp>
        <p:nvSpPr>
          <p:cNvPr id="3" name="Text Placeholder 2">
            <a:extLst>
              <a:ext uri="{FF2B5EF4-FFF2-40B4-BE49-F238E27FC236}">
                <a16:creationId xmlns:a16="http://schemas.microsoft.com/office/drawing/2014/main" id="{AA0809D6-D528-44AF-8DDE-0B9E9767BE54}"/>
              </a:ext>
            </a:extLst>
          </p:cNvPr>
          <p:cNvSpPr>
            <a:spLocks noGrp="1"/>
          </p:cNvSpPr>
          <p:nvPr>
            <p:ph type="body" idx="1"/>
          </p:nvPr>
        </p:nvSpPr>
        <p:spPr/>
        <p:txBody>
          <a:bodyPr/>
          <a:lstStyle/>
          <a:p>
            <a:pPr lvl="0"/>
            <a:r>
              <a:rPr lang="en-US" dirty="0"/>
              <a:t>Describe your organization’s record of success in engaging youth and families, including past effective programs, interventions, initiatives, events, or other wins</a:t>
            </a:r>
          </a:p>
          <a:p>
            <a:pPr lvl="0"/>
            <a:r>
              <a:rPr lang="en-US" dirty="0"/>
              <a:t>Consider adding lessons learned or knowledge gained from these experiences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2" name="Title 1">
            <a:extLst>
              <a:ext uri="{FF2B5EF4-FFF2-40B4-BE49-F238E27FC236}">
                <a16:creationId xmlns:a16="http://schemas.microsoft.com/office/drawing/2014/main" id="{3EF86D34-2941-40D5-92E2-8A2EBA2FD07B}"/>
              </a:ext>
            </a:extLst>
          </p:cNvPr>
          <p:cNvSpPr>
            <a:spLocks noGrp="1"/>
          </p:cNvSpPr>
          <p:nvPr>
            <p:ph type="title"/>
          </p:nvPr>
        </p:nvSpPr>
        <p:spPr/>
        <p:txBody>
          <a:bodyPr/>
          <a:lstStyle/>
          <a:p>
            <a:r>
              <a:rPr lang="en" dirty="0">
                <a:solidFill>
                  <a:srgbClr val="FFFFFF"/>
                </a:solidFill>
              </a:rPr>
              <a:t>How We’re Meeting </a:t>
            </a:r>
            <a:br>
              <a:rPr lang="en" dirty="0">
                <a:solidFill>
                  <a:srgbClr val="FFFFFF"/>
                </a:solidFill>
              </a:rPr>
            </a:br>
            <a:r>
              <a:rPr lang="en" dirty="0">
                <a:solidFill>
                  <a:srgbClr val="FFFFFF"/>
                </a:solidFill>
              </a:rPr>
              <a:t>the Community’s Needs</a:t>
            </a:r>
            <a:endParaRPr lang="en-US" dirty="0"/>
          </a:p>
        </p:txBody>
      </p:sp>
    </p:spTree>
  </p:cSld>
  <p:clrMapOvr>
    <a:masterClrMapping/>
  </p:clrMapOvr>
</p:sld>
</file>

<file path=ppt/theme/theme1.xml><?xml version="1.0" encoding="utf-8"?>
<a:theme xmlns:a="http://schemas.openxmlformats.org/drawingml/2006/main" name="Gameday">
  <a:themeElements>
    <a:clrScheme name="Gameday">
      <a:dk1>
        <a:srgbClr val="33548B"/>
      </a:dk1>
      <a:lt1>
        <a:srgbClr val="FFFFFF"/>
      </a:lt1>
      <a:dk2>
        <a:srgbClr val="666666"/>
      </a:dk2>
      <a:lt2>
        <a:srgbClr val="D9D9D9"/>
      </a:lt2>
      <a:accent1>
        <a:srgbClr val="455A64"/>
      </a:accent1>
      <a:accent2>
        <a:srgbClr val="607D8B"/>
      </a:accent2>
      <a:accent3>
        <a:srgbClr val="434343"/>
      </a:accent3>
      <a:accent4>
        <a:srgbClr val="D84315"/>
      </a:accent4>
      <a:accent5>
        <a:srgbClr val="1C3AA9"/>
      </a:accent5>
      <a:accent6>
        <a:srgbClr val="FFAB40"/>
      </a:accent6>
      <a:hlink>
        <a:srgbClr val="1C3AA9"/>
      </a:hlink>
      <a:folHlink>
        <a:srgbClr val="1C3A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3E8452F262004A8B7915A638189CDA" ma:contentTypeVersion="10" ma:contentTypeDescription="Create a new document." ma:contentTypeScope="" ma:versionID="270356e0be44d75c204532c31fc9c73e">
  <xsd:schema xmlns:xsd="http://www.w3.org/2001/XMLSchema" xmlns:xs="http://www.w3.org/2001/XMLSchema" xmlns:p="http://schemas.microsoft.com/office/2006/metadata/properties" xmlns:ns2="8b703bdd-1996-49e5-9258-b66d2cacdd21" xmlns:ns3="d8e66bd3-00f0-4255-aaa9-5e5daf728b4e" targetNamespace="http://schemas.microsoft.com/office/2006/metadata/properties" ma:root="true" ma:fieldsID="212caa3f25f1b8ab3b90d92cec261c9a" ns2:_="" ns3:_="">
    <xsd:import namespace="8b703bdd-1996-49e5-9258-b66d2cacdd21"/>
    <xsd:import namespace="d8e66bd3-00f0-4255-aaa9-5e5daf728b4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703bdd-1996-49e5-9258-b66d2cacdd2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8e66bd3-00f0-4255-aaa9-5e5daf728b4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59D7A55-3F93-460E-AF90-2FFE6C9150FF}">
  <ds:schemaRefs>
    <ds:schemaRef ds:uri="d8e66bd3-00f0-4255-aaa9-5e5daf728b4e"/>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8b703bdd-1996-49e5-9258-b66d2cacdd21"/>
    <ds:schemaRef ds:uri="http://www.w3.org/XML/1998/namespace"/>
  </ds:schemaRefs>
</ds:datastoreItem>
</file>

<file path=customXml/itemProps2.xml><?xml version="1.0" encoding="utf-8"?>
<ds:datastoreItem xmlns:ds="http://schemas.openxmlformats.org/officeDocument/2006/customXml" ds:itemID="{7707E362-9246-42A3-BE21-A58FE4655925}">
  <ds:schemaRefs>
    <ds:schemaRef ds:uri="8b703bdd-1996-49e5-9258-b66d2cacdd21"/>
    <ds:schemaRef ds:uri="d8e66bd3-00f0-4255-aaa9-5e5daf728b4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B4F1922-2A31-4546-B932-DF647A0DED7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1756</TotalTime>
  <Words>1383</Words>
  <Application>Microsoft Office PowerPoint</Application>
  <PresentationFormat>On-screen Show (16:9)</PresentationFormat>
  <Paragraphs>103</Paragraphs>
  <Slides>20</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Proxima Nova</vt:lpstr>
      <vt:lpstr>Arial</vt:lpstr>
      <vt:lpstr>Lato</vt:lpstr>
      <vt:lpstr>Gameday</vt:lpstr>
      <vt:lpstr>Engaging TPP Program Partners:  Slide Deck Template for Tier 1 Replication Grantees</vt:lpstr>
      <vt:lpstr>Resources</vt:lpstr>
      <vt:lpstr>[Name of Organization]</vt:lpstr>
      <vt:lpstr>Who We Are</vt:lpstr>
      <vt:lpstr>Mission</vt:lpstr>
      <vt:lpstr>Purpose</vt:lpstr>
      <vt:lpstr>Audience and Reach</vt:lpstr>
      <vt:lpstr>Record of Success</vt:lpstr>
      <vt:lpstr>How We’re Meeting  the Community’s Needs</vt:lpstr>
      <vt:lpstr>[Name of Current Effective Program(s)] and Other Services</vt:lpstr>
      <vt:lpstr>Goals</vt:lpstr>
      <vt:lpstr>Timeline</vt:lpstr>
      <vt:lpstr>Successes</vt:lpstr>
      <vt:lpstr>How We Can  Work Together</vt:lpstr>
      <vt:lpstr>How We Can Support You</vt:lpstr>
      <vt:lpstr>How You Can Support Us</vt:lpstr>
      <vt:lpstr>Next Steps</vt:lpstr>
      <vt:lpstr>Thank You!</vt:lpstr>
      <vt:lpstr>Q&amp;A</vt:lpstr>
      <vt:lpstr>Additional Resources</vt:lpstr>
    </vt:vector>
  </TitlesOfParts>
  <Manager>RHNTC</Manager>
  <Company>RHNTC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Engaging TPP Program Partners: Slide Deck Template for Tier 1 Replication Grantees</dc:title>
  <dc:subject>Engaging TPP Program Partners: Slide Deck Template for Tier 1 Replication Grantees</dc:subject>
  <dc:creator>RHNTC</dc:creator>
  <cp:keywords>Engaging TPP Program Partners: Slide Deck Template for Tier 1 Replication Grantees</cp:keywords>
  <dc:description>Engaging TPP Program Partners: Slide Deck Template for Tier 1 Replication Grantees</dc:description>
  <cp:lastModifiedBy>Jessie Daigneault</cp:lastModifiedBy>
  <cp:revision>45</cp:revision>
  <dcterms:modified xsi:type="dcterms:W3CDTF">2022-02-23T15:59:08Z</dcterms:modified>
  <cp:category>Engaging TPP Program Partners: Slide Deck Template for Tier 1 Replication Grantees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0x0101003B3E8452F262004A8B7915A638189CDA</vt:lpwstr>
  </property>
</Properties>
</file>