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4"/>
  </p:sldMasterIdLst>
  <p:notesMasterIdLst>
    <p:notesMasterId r:id="rId23"/>
  </p:notesMasterIdLst>
  <p:sldIdLst>
    <p:sldId id="280" r:id="rId5"/>
    <p:sldId id="281" r:id="rId6"/>
    <p:sldId id="258" r:id="rId7"/>
    <p:sldId id="263" r:id="rId8"/>
    <p:sldId id="282" r:id="rId9"/>
    <p:sldId id="275" r:id="rId10"/>
    <p:sldId id="279" r:id="rId11"/>
    <p:sldId id="260" r:id="rId12"/>
    <p:sldId id="262" r:id="rId13"/>
    <p:sldId id="276" r:id="rId14"/>
    <p:sldId id="283" r:id="rId15"/>
    <p:sldId id="277" r:id="rId16"/>
    <p:sldId id="284" r:id="rId17"/>
    <p:sldId id="268" r:id="rId18"/>
    <p:sldId id="269" r:id="rId19"/>
    <p:sldId id="274" r:id="rId20"/>
    <p:sldId id="271" r:id="rId21"/>
    <p:sldId id="273" r:id="rId22"/>
  </p:sldIdLst>
  <p:sldSz cx="9144000" cy="5143500" type="screen16x9"/>
  <p:notesSz cx="6858000" cy="9144000"/>
  <p:embeddedFontLst>
    <p:embeddedFont>
      <p:font typeface="Proxima Nova"/>
      <p:regular r:id="rId24"/>
      <p:bold r:id="rId25"/>
      <p:italic r:id="rId26"/>
      <p:boldItalic r:id="rId27"/>
    </p:embeddedFont>
    <p:embeddedFont>
      <p:font typeface="Calibri" panose="020F0502020204030204" pitchFamily="34"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m, Minju (OS/OASH)" initials="K(" lastIdx="23" clrIdx="0">
    <p:extLst>
      <p:ext uri="{19B8F6BF-5375-455C-9EA6-DF929625EA0E}">
        <p15:presenceInfo xmlns:p15="http://schemas.microsoft.com/office/powerpoint/2012/main" userId="S::minju.kim@hhs.gov::fa9ee930-74c3-40af-b3a6-2eed24e1cdfb" providerId="AD"/>
      </p:ext>
    </p:extLst>
  </p:cmAuthor>
  <p:cmAuthor id="2" name="Laferriere, Elizabeth (OS/OASH)" initials="L(" lastIdx="9" clrIdx="1">
    <p:extLst>
      <p:ext uri="{19B8F6BF-5375-455C-9EA6-DF929625EA0E}">
        <p15:presenceInfo xmlns:p15="http://schemas.microsoft.com/office/powerpoint/2012/main" userId="S::elizabeth.laferriere@hhs.gov::52aaeb24-bce8-472f-ae14-44fa9cd4cf87" providerId="AD"/>
      </p:ext>
    </p:extLst>
  </p:cmAuthor>
  <p:cmAuthor id="3" name="Megan Hiltner" initials="MH" lastIdx="1" clrIdx="2">
    <p:extLst>
      <p:ext uri="{19B8F6BF-5375-455C-9EA6-DF929625EA0E}">
        <p15:presenceInfo xmlns:p15="http://schemas.microsoft.com/office/powerpoint/2012/main" userId="ca19c63461ed241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438" autoAdjust="0"/>
    <p:restoredTop sz="86385" autoAdjust="0"/>
  </p:normalViewPr>
  <p:slideViewPr>
    <p:cSldViewPr snapToGrid="0">
      <p:cViewPr varScale="1">
        <p:scale>
          <a:sx n="79" d="100"/>
          <a:sy n="79" d="100"/>
        </p:scale>
        <p:origin x="620" y="4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3.fntdata"/><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2.fntdata"/><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6.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1.fntdata"/><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8.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Additional guidance:</a:t>
            </a:r>
          </a:p>
          <a:p>
            <a:pPr marL="171450" lvl="0" indent="-171450" algn="l" rtl="0">
              <a:spcBef>
                <a:spcPts val="0"/>
              </a:spcBef>
              <a:spcAft>
                <a:spcPts val="0"/>
              </a:spcAft>
              <a:buFont typeface="Arial" panose="020B0604020202020204" pitchFamily="34" charset="0"/>
              <a:buChar char="•"/>
            </a:pPr>
            <a:r>
              <a:rPr lang="en-US" dirty="0"/>
              <a:t>Periodically review your</a:t>
            </a:r>
            <a:r>
              <a:rPr lang="en-US" baseline="0" dirty="0"/>
              <a:t> list of existing partners and identify if additional partners would help to enhance and support your program. If so, consider modifying this slide deck in order to pitch a partnership to these potential partners.</a:t>
            </a:r>
          </a:p>
          <a:p>
            <a:pPr marL="171450" lvl="0" indent="-171450" algn="l" rtl="0">
              <a:spcBef>
                <a:spcPts val="0"/>
              </a:spcBef>
              <a:spcAft>
                <a:spcPts val="0"/>
              </a:spcAft>
              <a:buFont typeface="Arial" panose="020B0604020202020204" pitchFamily="34" charset="0"/>
              <a:buChar char="•"/>
            </a:pPr>
            <a:r>
              <a:rPr lang="en-US" dirty="0"/>
              <a:t>Engage existing partners and the community by using this slide deck to share your latest findings.</a:t>
            </a:r>
            <a:r>
              <a:rPr lang="en-US" baseline="0" dirty="0"/>
              <a:t> By providing updates over the course of your project, you can foster continued buy-in and improve your program’s sustainability.</a:t>
            </a:r>
            <a:endParaRPr lang="en-US" dirty="0"/>
          </a:p>
          <a:p>
            <a:endParaRPr lang="en-US" dirty="0"/>
          </a:p>
        </p:txBody>
      </p:sp>
    </p:spTree>
    <p:extLst>
      <p:ext uri="{BB962C8B-B14F-4D97-AF65-F5344CB8AC3E}">
        <p14:creationId xmlns:p14="http://schemas.microsoft.com/office/powerpoint/2010/main" val="23927615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solidFill>
                  <a:schemeClr val="dk1"/>
                </a:solidFill>
              </a:rPr>
              <a:t>Additional guidance:</a:t>
            </a:r>
          </a:p>
          <a:p>
            <a:pPr marL="457200" lvl="0" indent="-298450" algn="l" rtl="0">
              <a:lnSpc>
                <a:spcPct val="100000"/>
              </a:lnSpc>
              <a:spcBef>
                <a:spcPts val="0"/>
              </a:spcBef>
              <a:spcAft>
                <a:spcPts val="0"/>
              </a:spcAft>
              <a:buClr>
                <a:schemeClr val="dk1"/>
              </a:buClr>
              <a:buSzPts val="1100"/>
              <a:buChar char="●"/>
            </a:pPr>
            <a:r>
              <a:rPr lang="en-US" dirty="0">
                <a:solidFill>
                  <a:schemeClr val="dk1"/>
                </a:solidFill>
              </a:rPr>
              <a:t>Give the partner an idea of where you are in the project (by showing your timeline, you demonstrate that you have thought through the project and that you’re committed to it).</a:t>
            </a:r>
          </a:p>
          <a:p>
            <a:pPr marL="457200" lvl="0" indent="-298450" algn="l" rtl="0">
              <a:lnSpc>
                <a:spcPct val="100000"/>
              </a:lnSpc>
              <a:spcBef>
                <a:spcPts val="0"/>
              </a:spcBef>
              <a:spcAft>
                <a:spcPts val="0"/>
              </a:spcAft>
              <a:buClr>
                <a:schemeClr val="dk1"/>
              </a:buClr>
              <a:buSzPts val="1100"/>
              <a:buChar char="●"/>
            </a:pPr>
            <a:r>
              <a:rPr lang="en-US" dirty="0">
                <a:solidFill>
                  <a:schemeClr val="dk1"/>
                </a:solidFill>
              </a:rPr>
              <a:t>Share relevant information from the development phase, and consider noting significant future events, milestones, and targets.</a:t>
            </a:r>
          </a:p>
          <a:p>
            <a:pPr marL="0" lvl="0" indent="0" algn="l" rtl="0">
              <a:spcBef>
                <a:spcPts val="0"/>
              </a:spcBef>
              <a:spcAft>
                <a:spcPts val="0"/>
              </a:spcAft>
              <a:buNone/>
            </a:pPr>
            <a:endParaRPr lang="en-US" dirty="0"/>
          </a:p>
          <a:p>
            <a:endParaRPr lang="en-US" dirty="0"/>
          </a:p>
        </p:txBody>
      </p:sp>
    </p:spTree>
    <p:extLst>
      <p:ext uri="{BB962C8B-B14F-4D97-AF65-F5344CB8AC3E}">
        <p14:creationId xmlns:p14="http://schemas.microsoft.com/office/powerpoint/2010/main" val="1842032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1013df8eb1a_0_3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1013df8eb1a_0_3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solidFill>
                  <a:schemeClr val="dk1"/>
                </a:solidFill>
              </a:rPr>
              <a:t>Additional guidance:</a:t>
            </a:r>
          </a:p>
          <a:p>
            <a:pPr marL="171450" lvl="0" indent="-171450" algn="l" rtl="0">
              <a:spcBef>
                <a:spcPts val="0"/>
              </a:spcBef>
              <a:spcAft>
                <a:spcPts val="0"/>
              </a:spcAft>
            </a:pPr>
            <a:r>
              <a:rPr lang="en-US" dirty="0"/>
              <a:t>Help your audience understand how and why you are approaching your key priority area through innovative methods.</a:t>
            </a:r>
            <a:endParaRPr lang="en-US" dirty="0">
              <a:solidFill>
                <a:schemeClr val="dk1"/>
              </a:solidFill>
            </a:endParaRPr>
          </a:p>
          <a:p>
            <a:pPr marL="171450" lvl="0" indent="-171450" algn="l" rtl="0">
              <a:spcBef>
                <a:spcPts val="0"/>
              </a:spcBef>
              <a:spcAft>
                <a:spcPts val="0"/>
              </a:spcAft>
            </a:pPr>
            <a:r>
              <a:rPr lang="en-US" dirty="0">
                <a:solidFill>
                  <a:schemeClr val="dk1"/>
                </a:solidFill>
              </a:rPr>
              <a:t>To develop content for this slide, consider reviewing your innovation strategy.</a:t>
            </a:r>
          </a:p>
        </p:txBody>
      </p:sp>
    </p:spTree>
    <p:extLst>
      <p:ext uri="{BB962C8B-B14F-4D97-AF65-F5344CB8AC3E}">
        <p14:creationId xmlns:p14="http://schemas.microsoft.com/office/powerpoint/2010/main" val="3624134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solidFill>
                  <a:schemeClr val="dk1"/>
                </a:solidFill>
              </a:rPr>
              <a:t>Additional guidance:</a:t>
            </a:r>
            <a:endParaRPr lang="en-US" dirty="0"/>
          </a:p>
          <a:p>
            <a:pPr marL="457200" lvl="0" indent="-298450" algn="l" rtl="0">
              <a:spcBef>
                <a:spcPts val="0"/>
              </a:spcBef>
              <a:spcAft>
                <a:spcPts val="0"/>
              </a:spcAft>
              <a:buSzPts val="1100"/>
              <a:buChar char="●"/>
            </a:pPr>
            <a:r>
              <a:rPr lang="en-US" dirty="0"/>
              <a:t>Exclude this slide if you’re in the early stages of developing your innovation and you don’t yet have successes to share. Alternatively, you can consider sharing early learnings from your innovation planning phase.</a:t>
            </a:r>
          </a:p>
          <a:p>
            <a:pPr marL="457200" lvl="0" indent="0" algn="l" rtl="0">
              <a:spcBef>
                <a:spcPts val="0"/>
              </a:spcBef>
              <a:spcAft>
                <a:spcPts val="0"/>
              </a:spcAft>
              <a:buNone/>
            </a:pPr>
            <a:endParaRPr lang="en-US" dirty="0"/>
          </a:p>
          <a:p>
            <a:endParaRPr lang="en-US" dirty="0"/>
          </a:p>
        </p:txBody>
      </p:sp>
    </p:spTree>
    <p:extLst>
      <p:ext uri="{BB962C8B-B14F-4D97-AF65-F5344CB8AC3E}">
        <p14:creationId xmlns:p14="http://schemas.microsoft.com/office/powerpoint/2010/main" val="3192076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1013df8eb1a_0_3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1013df8eb1a_0_3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102ab159170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102ab159170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dk1"/>
                </a:solidFill>
              </a:rPr>
              <a:t>Additional guidance:</a:t>
            </a:r>
            <a:endParaRPr dirty="0">
              <a:solidFill>
                <a:schemeClr val="dk1"/>
              </a:solidFill>
            </a:endParaRPr>
          </a:p>
          <a:p>
            <a:pPr marL="457200" lvl="0" indent="-298450" algn="l" rtl="0">
              <a:spcBef>
                <a:spcPts val="0"/>
              </a:spcBef>
              <a:spcAft>
                <a:spcPts val="0"/>
              </a:spcAft>
              <a:buClr>
                <a:schemeClr val="dk1"/>
              </a:buClr>
              <a:buSzPts val="1100"/>
              <a:buChar char="●"/>
            </a:pPr>
            <a:r>
              <a:rPr lang="en" dirty="0">
                <a:solidFill>
                  <a:schemeClr val="dk1"/>
                </a:solidFill>
              </a:rPr>
              <a:t>The slides in the “How We Can Work Together” section provide an opportunity for you to explain your vision for a mutually beneficial partnership in which both organizations’ needs are met. </a:t>
            </a:r>
            <a:endParaRPr dirty="0">
              <a:solidFill>
                <a:schemeClr val="dk1"/>
              </a:solidFill>
            </a:endParaRPr>
          </a:p>
          <a:p>
            <a:pPr marL="457200" lvl="0" indent="-298450" algn="l" rtl="0">
              <a:spcBef>
                <a:spcPts val="0"/>
              </a:spcBef>
              <a:spcAft>
                <a:spcPts val="0"/>
              </a:spcAft>
              <a:buClr>
                <a:schemeClr val="dk1"/>
              </a:buClr>
              <a:buSzPts val="1100"/>
              <a:buChar char="●"/>
            </a:pPr>
            <a:r>
              <a:rPr lang="en" dirty="0">
                <a:solidFill>
                  <a:schemeClr val="dk1"/>
                </a:solidFill>
              </a:rPr>
              <a:t>You can change the title of this slide and add/remove slides in this section as needed to fit your specific audience and communication goal.</a:t>
            </a: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102ab159170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102ab159170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102ab159170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102ab159170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102ab159170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102ab159170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02ab159170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02ab159170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rPr>
              <a:t>Additional guidance:</a:t>
            </a:r>
            <a:endParaRPr/>
          </a:p>
          <a:p>
            <a:pPr marL="457200" lvl="0" indent="-298450" algn="l" rtl="0">
              <a:spcBef>
                <a:spcPts val="0"/>
              </a:spcBef>
              <a:spcAft>
                <a:spcPts val="0"/>
              </a:spcAft>
              <a:buSzPts val="1100"/>
              <a:buChar char="●"/>
            </a:pPr>
            <a:r>
              <a:rPr lang="en"/>
              <a:t>The slides in the “Who We Are” section provide an opportunity for you to describe your organization and provide relevant background information. </a:t>
            </a:r>
            <a:endParaRPr/>
          </a:p>
          <a:p>
            <a:pPr marL="457200" lvl="0" indent="-298450" algn="l" rtl="0">
              <a:spcBef>
                <a:spcPts val="0"/>
              </a:spcBef>
              <a:spcAft>
                <a:spcPts val="0"/>
              </a:spcAft>
              <a:buSzPts val="1100"/>
              <a:buChar char="●"/>
            </a:pPr>
            <a:r>
              <a:rPr lang="en">
                <a:solidFill>
                  <a:schemeClr val="dk1"/>
                </a:solidFill>
              </a:rPr>
              <a:t>You can change the title of this slide and </a:t>
            </a:r>
            <a:r>
              <a:rPr lang="en"/>
              <a:t>add/remove slides in this section as needed to fit your specific audience and communication goal.</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10452a11f86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10452a11f86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Additional guidance:</a:t>
            </a:r>
          </a:p>
          <a:p>
            <a:pPr marL="171450" lvl="0" indent="-171450" algn="l" rtl="0">
              <a:spcBef>
                <a:spcPts val="0"/>
              </a:spcBef>
              <a:spcAft>
                <a:spcPts val="0"/>
              </a:spcAft>
            </a:pPr>
            <a:r>
              <a:rPr lang="en-US" dirty="0"/>
              <a:t>While showing this slide, tell the story of your Network and explain why taking a Network/system approach is important to your work.</a:t>
            </a:r>
          </a:p>
          <a:p>
            <a:pPr marL="171450" lvl="0" indent="-171450" algn="l" rtl="0">
              <a:spcBef>
                <a:spcPts val="0"/>
              </a:spcBef>
              <a:spcAft>
                <a:spcPts val="0"/>
              </a:spcAft>
            </a:pPr>
            <a:r>
              <a:rPr lang="en-US" dirty="0"/>
              <a:t>Don’t include the names of specific partners on this slide; you can include those on the next slide.</a:t>
            </a:r>
          </a:p>
          <a:p>
            <a:endParaRPr lang="en-US" dirty="0"/>
          </a:p>
        </p:txBody>
      </p:sp>
    </p:spTree>
    <p:extLst>
      <p:ext uri="{BB962C8B-B14F-4D97-AF65-F5344CB8AC3E}">
        <p14:creationId xmlns:p14="http://schemas.microsoft.com/office/powerpoint/2010/main" val="1787910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 dirty="0"/>
              <a:t>Additional guidance:</a:t>
            </a:r>
          </a:p>
          <a:p>
            <a:r>
              <a:rPr lang="en" dirty="0"/>
              <a:t>You don’t need to include an exhaustive list of your Network partners. </a:t>
            </a:r>
          </a:p>
          <a:p>
            <a:r>
              <a:rPr lang="en" dirty="0"/>
              <a:t>Rather, focus on unique community stakeholders that will make your project stand out (e.g., key priority area partners, faith-based health ministry) and the Network partners that your audience may be particularly interested in within your key</a:t>
            </a:r>
            <a:r>
              <a:rPr lang="en" baseline="0" dirty="0"/>
              <a:t> priority area</a:t>
            </a:r>
            <a:r>
              <a:rPr lang="en" dirty="0"/>
              <a:t>.</a:t>
            </a:r>
            <a:endParaRPr lang="en-US" dirty="0"/>
          </a:p>
          <a:p>
            <a:pPr>
              <a:buNone/>
            </a:pPr>
            <a:endParaRPr lang="en-US" dirty="0">
              <a:latin typeface="Calibri"/>
              <a:cs typeface="Calibri"/>
            </a:endParaRPr>
          </a:p>
        </p:txBody>
      </p:sp>
    </p:spTree>
    <p:extLst>
      <p:ext uri="{BB962C8B-B14F-4D97-AF65-F5344CB8AC3E}">
        <p14:creationId xmlns:p14="http://schemas.microsoft.com/office/powerpoint/2010/main" val="1615600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Additional guidance:</a:t>
            </a:r>
          </a:p>
          <a:p>
            <a:pPr marL="457200" indent="-298450"/>
            <a:r>
              <a:rPr lang="en-US" dirty="0"/>
              <a:t>Spotlight a partner that you think will particularly resonate with your audience.</a:t>
            </a:r>
          </a:p>
          <a:p>
            <a:pPr marL="457200" indent="-298450"/>
            <a:r>
              <a:rPr lang="en-US" dirty="0"/>
              <a:t>Tell the story of how this partnership contributed to a meaningful impact at the systems level, if possible.</a:t>
            </a:r>
          </a:p>
        </p:txBody>
      </p:sp>
    </p:spTree>
    <p:extLst>
      <p:ext uri="{BB962C8B-B14F-4D97-AF65-F5344CB8AC3E}">
        <p14:creationId xmlns:p14="http://schemas.microsoft.com/office/powerpoint/2010/main" val="917466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1013df8eb1a_0_3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1013df8eb1a_0_3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102ab159170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102ab159170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dk1"/>
                </a:solidFill>
              </a:rPr>
              <a:t>Additional guidance:</a:t>
            </a:r>
            <a:endParaRPr dirty="0">
              <a:solidFill>
                <a:schemeClr val="dk1"/>
              </a:solidFill>
            </a:endParaRPr>
          </a:p>
          <a:p>
            <a:pPr marL="457200" lvl="0" indent="-298450" algn="l" rtl="0">
              <a:spcBef>
                <a:spcPts val="0"/>
              </a:spcBef>
              <a:spcAft>
                <a:spcPts val="0"/>
              </a:spcAft>
              <a:buClr>
                <a:schemeClr val="dk1"/>
              </a:buClr>
              <a:buSzPts val="1100"/>
              <a:buChar char="●"/>
            </a:pPr>
            <a:r>
              <a:rPr lang="en" dirty="0">
                <a:solidFill>
                  <a:schemeClr val="dk1"/>
                </a:solidFill>
              </a:rPr>
              <a:t>The slides in the “How We’re Innovating in [Key Priority Area]” section provide an opportunity for you to describe your current innovation project and Network strategy—including your timeline, successes, goals, and challenges—and to tee up the next section of the presentation exploring how to work together with the potential partner. </a:t>
            </a:r>
            <a:endParaRPr dirty="0">
              <a:solidFill>
                <a:schemeClr val="dk1"/>
              </a:solidFill>
            </a:endParaRPr>
          </a:p>
          <a:p>
            <a:pPr marL="457200" lvl="0" indent="-298450" algn="l" rtl="0">
              <a:spcBef>
                <a:spcPts val="0"/>
              </a:spcBef>
              <a:spcAft>
                <a:spcPts val="0"/>
              </a:spcAft>
              <a:buClr>
                <a:schemeClr val="dk1"/>
              </a:buClr>
              <a:buSzPts val="1100"/>
              <a:buChar char="●"/>
            </a:pPr>
            <a:r>
              <a:rPr lang="en" dirty="0">
                <a:solidFill>
                  <a:schemeClr val="dk1"/>
                </a:solidFill>
              </a:rPr>
              <a:t>You can change the title of this slide and add/remove slides in this section as needed to fit your specific audience and communication goal.</a:t>
            </a: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 dirty="0"/>
              <a:t>Additional guidance:</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US" dirty="0"/>
              <a:t>Describe how you are exploring the problem.</a:t>
            </a:r>
            <a:endParaRPr lang="en" dirty="0"/>
          </a:p>
          <a:p>
            <a:r>
              <a:rPr lang="en" dirty="0"/>
              <a:t>Mention how you make decisions during innovation development and iteration (e.g., describe</a:t>
            </a:r>
            <a:r>
              <a:rPr lang="en" baseline="0" dirty="0"/>
              <a:t> your innovation and impact strategy, hightlight</a:t>
            </a:r>
            <a:r>
              <a:rPr lang="en" dirty="0"/>
              <a:t> human-centered design concepts, failing forward).</a:t>
            </a:r>
          </a:p>
          <a:p>
            <a:pPr marL="158750" indent="0">
              <a:buNone/>
            </a:pPr>
            <a:endParaRPr lang="en-US" dirty="0"/>
          </a:p>
        </p:txBody>
      </p:sp>
    </p:spTree>
    <p:extLst>
      <p:ext uri="{BB962C8B-B14F-4D97-AF65-F5344CB8AC3E}">
        <p14:creationId xmlns:p14="http://schemas.microsoft.com/office/powerpoint/2010/main" val="3422442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preserve="1" userDrawn="1">
  <p:cSld name="1_Title and body">
    <p:spTree>
      <p:nvGrpSpPr>
        <p:cNvPr id="1" name="Shape 17"/>
        <p:cNvGrpSpPr/>
        <p:nvPr/>
      </p:nvGrpSpPr>
      <p:grpSpPr>
        <a:xfrm>
          <a:off x="0" y="0"/>
          <a:ext cx="0" cy="0"/>
          <a:chOff x="0" y="0"/>
          <a:chExt cx="0" cy="0"/>
        </a:xfrm>
      </p:grpSpPr>
      <p:sp>
        <p:nvSpPr>
          <p:cNvPr id="2" name="Title 1">
            <a:extLst>
              <a:ext uri="{FF2B5EF4-FFF2-40B4-BE49-F238E27FC236}">
                <a16:creationId xmlns:a16="http://schemas.microsoft.com/office/drawing/2014/main" id="{8D2DA9C2-124D-43DA-96D4-A12365327C10}"/>
              </a:ext>
            </a:extLst>
          </p:cNvPr>
          <p:cNvSpPr>
            <a:spLocks noGrp="1"/>
          </p:cNvSpPr>
          <p:nvPr>
            <p:ph type="title"/>
          </p:nvPr>
        </p:nvSpPr>
        <p:spPr>
          <a:xfrm>
            <a:off x="311700" y="444774"/>
            <a:ext cx="8520600" cy="736325"/>
          </a:xfrm>
        </p:spPr>
        <p:txBody>
          <a:bodyPr/>
          <a:lstStyle>
            <a:lvl1pPr>
              <a:defRPr sz="2000" b="1"/>
            </a:lvl1pPr>
          </a:lstStyle>
          <a:p>
            <a:endParaRPr lang="en-US" dirty="0"/>
          </a:p>
        </p:txBody>
      </p:sp>
      <p:sp>
        <p:nvSpPr>
          <p:cNvPr id="4" name="Text Placeholder 3">
            <a:extLst>
              <a:ext uri="{FF2B5EF4-FFF2-40B4-BE49-F238E27FC236}">
                <a16:creationId xmlns:a16="http://schemas.microsoft.com/office/drawing/2014/main" id="{01A0E178-2EE0-4B2E-A142-EECB65BA678E}"/>
              </a:ext>
            </a:extLst>
          </p:cNvPr>
          <p:cNvSpPr>
            <a:spLocks noGrp="1"/>
          </p:cNvSpPr>
          <p:nvPr>
            <p:ph type="body" sz="quarter" idx="10"/>
          </p:nvPr>
        </p:nvSpPr>
        <p:spPr>
          <a:xfrm>
            <a:off x="311700" y="1215225"/>
            <a:ext cx="8521700" cy="2705100"/>
          </a:xfrm>
        </p:spPr>
        <p:txBody>
          <a:bodyPr>
            <a:normAutofit/>
          </a:bodyPr>
          <a:lstStyle>
            <a:lvl1pPr marL="0" indent="0">
              <a:lnSpc>
                <a:spcPct val="100000"/>
              </a:lnSpc>
              <a:buNone/>
              <a:defRPr sz="1400"/>
            </a:lvl1pPr>
          </a:lstStyle>
          <a:p>
            <a:pPr lvl="0"/>
            <a:endParaRPr lang="en-US" dirty="0"/>
          </a:p>
        </p:txBody>
      </p:sp>
      <p:sp>
        <p:nvSpPr>
          <p:cNvPr id="11" name="Google Shape;68;p14">
            <a:extLst>
              <a:ext uri="{FF2B5EF4-FFF2-40B4-BE49-F238E27FC236}">
                <a16:creationId xmlns:a16="http://schemas.microsoft.com/office/drawing/2014/main" id="{6BC192C9-71DE-4D0C-B775-316E058CDBEB}"/>
              </a:ext>
            </a:extLst>
          </p:cNvPr>
          <p:cNvSpPr/>
          <p:nvPr userDrawn="1"/>
        </p:nvSpPr>
        <p:spPr>
          <a:xfrm>
            <a:off x="406425" y="3751384"/>
            <a:ext cx="8425800" cy="1073100"/>
          </a:xfrm>
          <a:prstGeom prst="rect">
            <a:avLst/>
          </a:prstGeom>
          <a:solidFill>
            <a:srgbClr val="F3F3F3"/>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dirty="0"/>
          </a:p>
        </p:txBody>
      </p:sp>
      <p:sp>
        <p:nvSpPr>
          <p:cNvPr id="9" name="Text Placeholder 8">
            <a:extLst>
              <a:ext uri="{FF2B5EF4-FFF2-40B4-BE49-F238E27FC236}">
                <a16:creationId xmlns:a16="http://schemas.microsoft.com/office/drawing/2014/main" id="{85C3B156-28CF-43FA-80EE-11586C53CA57}"/>
              </a:ext>
            </a:extLst>
          </p:cNvPr>
          <p:cNvSpPr>
            <a:spLocks noGrp="1"/>
          </p:cNvSpPr>
          <p:nvPr>
            <p:ph type="body" sz="quarter" idx="11"/>
          </p:nvPr>
        </p:nvSpPr>
        <p:spPr>
          <a:xfrm>
            <a:off x="406425" y="3770435"/>
            <a:ext cx="8432800" cy="1054050"/>
          </a:xfrm>
        </p:spPr>
        <p:txBody>
          <a:bodyPr>
            <a:normAutofit/>
          </a:bodyPr>
          <a:lstStyle>
            <a:lvl1pPr marL="0" indent="0">
              <a:lnSpc>
                <a:spcPct val="100000"/>
              </a:lnSpc>
              <a:buNone/>
              <a:defRPr sz="1400"/>
            </a:lvl1pPr>
          </a:lstStyle>
          <a:p>
            <a:pPr lvl="0"/>
            <a:endParaRPr lang="en-US" dirty="0"/>
          </a:p>
        </p:txBody>
      </p:sp>
    </p:spTree>
    <p:extLst>
      <p:ext uri="{BB962C8B-B14F-4D97-AF65-F5344CB8AC3E}">
        <p14:creationId xmlns:p14="http://schemas.microsoft.com/office/powerpoint/2010/main" val="1141815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6318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311700" y="1490875"/>
            <a:ext cx="2808000" cy="30780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838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b="1">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10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375599"/>
            <a:ext cx="4045200" cy="15519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b="1"/>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0" name="Google Shape;40;p9"/>
          <p:cNvSpPr txBox="1">
            <a:spLocks noGrp="1"/>
          </p:cNvSpPr>
          <p:nvPr>
            <p:ph type="subTitle" idx="1"/>
          </p:nvPr>
        </p:nvSpPr>
        <p:spPr>
          <a:xfrm>
            <a:off x="265500" y="2981125"/>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accent3"/>
              </a:buClr>
              <a:buSzPts val="1800"/>
              <a:buFont typeface="Arial"/>
              <a:buNone/>
              <a:defRPr>
                <a:solidFill>
                  <a:schemeClr val="accent3"/>
                </a:solidFill>
                <a:latin typeface="Arial"/>
                <a:ea typeface="Arial"/>
                <a:cs typeface="Arial"/>
                <a:sym typeface="Arial"/>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167925"/>
            <a:ext cx="8520600" cy="19800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1"/>
              </a:buClr>
              <a:buSzPts val="11000"/>
              <a:buNone/>
              <a:defRPr sz="11000">
                <a:solidFill>
                  <a:schemeClr val="dk1"/>
                </a:solidFill>
              </a:defRPr>
            </a:lvl1pPr>
            <a:lvl2pPr lvl="1" algn="ctr">
              <a:spcBef>
                <a:spcPts val="0"/>
              </a:spcBef>
              <a:spcAft>
                <a:spcPts val="0"/>
              </a:spcAft>
              <a:buClr>
                <a:schemeClr val="dk1"/>
              </a:buClr>
              <a:buSzPts val="11000"/>
              <a:buNone/>
              <a:defRPr sz="11000">
                <a:solidFill>
                  <a:schemeClr val="dk1"/>
                </a:solidFill>
              </a:defRPr>
            </a:lvl2pPr>
            <a:lvl3pPr lvl="2" algn="ctr">
              <a:spcBef>
                <a:spcPts val="0"/>
              </a:spcBef>
              <a:spcAft>
                <a:spcPts val="0"/>
              </a:spcAft>
              <a:buClr>
                <a:schemeClr val="dk1"/>
              </a:buClr>
              <a:buSzPts val="11000"/>
              <a:buNone/>
              <a:defRPr sz="11000">
                <a:solidFill>
                  <a:schemeClr val="dk1"/>
                </a:solidFill>
              </a:defRPr>
            </a:lvl3pPr>
            <a:lvl4pPr lvl="3" algn="ctr">
              <a:spcBef>
                <a:spcPts val="0"/>
              </a:spcBef>
              <a:spcAft>
                <a:spcPts val="0"/>
              </a:spcAft>
              <a:buClr>
                <a:schemeClr val="dk1"/>
              </a:buClr>
              <a:buSzPts val="11000"/>
              <a:buNone/>
              <a:defRPr sz="11000">
                <a:solidFill>
                  <a:schemeClr val="dk1"/>
                </a:solidFill>
              </a:defRPr>
            </a:lvl4pPr>
            <a:lvl5pPr lvl="4" algn="ctr">
              <a:spcBef>
                <a:spcPts val="0"/>
              </a:spcBef>
              <a:spcAft>
                <a:spcPts val="0"/>
              </a:spcAft>
              <a:buClr>
                <a:schemeClr val="dk1"/>
              </a:buClr>
              <a:buSzPts val="11000"/>
              <a:buNone/>
              <a:defRPr sz="11000">
                <a:solidFill>
                  <a:schemeClr val="dk1"/>
                </a:solidFill>
              </a:defRPr>
            </a:lvl5pPr>
            <a:lvl6pPr lvl="5" algn="ctr">
              <a:spcBef>
                <a:spcPts val="0"/>
              </a:spcBef>
              <a:spcAft>
                <a:spcPts val="0"/>
              </a:spcAft>
              <a:buClr>
                <a:schemeClr val="dk1"/>
              </a:buClr>
              <a:buSzPts val="11000"/>
              <a:buNone/>
              <a:defRPr sz="11000">
                <a:solidFill>
                  <a:schemeClr val="dk1"/>
                </a:solidFill>
              </a:defRPr>
            </a:lvl6pPr>
            <a:lvl7pPr lvl="6" algn="ctr">
              <a:spcBef>
                <a:spcPts val="0"/>
              </a:spcBef>
              <a:spcAft>
                <a:spcPts val="0"/>
              </a:spcAft>
              <a:buClr>
                <a:schemeClr val="dk1"/>
              </a:buClr>
              <a:buSzPts val="11000"/>
              <a:buNone/>
              <a:defRPr sz="11000">
                <a:solidFill>
                  <a:schemeClr val="dk1"/>
                </a:solidFill>
              </a:defRPr>
            </a:lvl7pPr>
            <a:lvl8pPr lvl="7" algn="ctr">
              <a:spcBef>
                <a:spcPts val="0"/>
              </a:spcBef>
              <a:spcAft>
                <a:spcPts val="0"/>
              </a:spcAft>
              <a:buClr>
                <a:schemeClr val="dk1"/>
              </a:buClr>
              <a:buSzPts val="11000"/>
              <a:buNone/>
              <a:defRPr sz="11000">
                <a:solidFill>
                  <a:schemeClr val="dk1"/>
                </a:solidFill>
              </a:defRPr>
            </a:lvl8pPr>
            <a:lvl9pPr lvl="8" algn="ctr">
              <a:spcBef>
                <a:spcPts val="0"/>
              </a:spcBef>
              <a:spcAft>
                <a:spcPts val="0"/>
              </a:spcAft>
              <a:buClr>
                <a:schemeClr val="dk1"/>
              </a:buClr>
              <a:buSzPts val="11000"/>
              <a:buNone/>
              <a:defRPr sz="11000">
                <a:solidFill>
                  <a:schemeClr val="dk1"/>
                </a:solidFill>
              </a:defRPr>
            </a:lvl9pPr>
          </a:lstStyle>
          <a:p>
            <a:r>
              <a:t>xx%</a:t>
            </a:r>
          </a:p>
        </p:txBody>
      </p:sp>
      <p:sp>
        <p:nvSpPr>
          <p:cNvPr id="48" name="Google Shape;48;p11"/>
          <p:cNvSpPr txBox="1">
            <a:spLocks noGrp="1"/>
          </p:cNvSpPr>
          <p:nvPr>
            <p:ph type="body" idx="1"/>
          </p:nvPr>
        </p:nvSpPr>
        <p:spPr>
          <a:xfrm>
            <a:off x="311700" y="3224250"/>
            <a:ext cx="85206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spTree>
      <p:nvGrpSpPr>
        <p:cNvPr id="1" name="Shape 9"/>
        <p:cNvGrpSpPr/>
        <p:nvPr/>
      </p:nvGrpSpPr>
      <p:grpSpPr>
        <a:xfrm>
          <a:off x="0" y="0"/>
          <a:ext cx="0" cy="0"/>
          <a:chOff x="0" y="0"/>
          <a:chExt cx="0" cy="0"/>
        </a:xfrm>
      </p:grpSpPr>
      <p:cxnSp>
        <p:nvCxnSpPr>
          <p:cNvPr id="10" name="Google Shape;10;p2"/>
          <p:cNvCxnSpPr/>
          <p:nvPr/>
        </p:nvCxnSpPr>
        <p:spPr>
          <a:xfrm>
            <a:off x="4278300" y="2751163"/>
            <a:ext cx="587400" cy="0"/>
          </a:xfrm>
          <a:prstGeom prst="straightConnector1">
            <a:avLst/>
          </a:prstGeom>
          <a:noFill/>
          <a:ln w="76200" cap="flat" cmpd="sng">
            <a:solidFill>
              <a:schemeClr val="dk1"/>
            </a:solidFill>
            <a:prstDash val="solid"/>
            <a:round/>
            <a:headEnd type="none" w="sm" len="sm"/>
            <a:tailEnd type="none" w="sm" len="sm"/>
          </a:ln>
        </p:spPr>
      </p:cxnSp>
      <p:sp>
        <p:nvSpPr>
          <p:cNvPr id="2" name="Title 1">
            <a:extLst>
              <a:ext uri="{FF2B5EF4-FFF2-40B4-BE49-F238E27FC236}">
                <a16:creationId xmlns:a16="http://schemas.microsoft.com/office/drawing/2014/main" id="{103B63D7-1373-4C82-A4E7-EC140FC90A87}"/>
              </a:ext>
            </a:extLst>
          </p:cNvPr>
          <p:cNvSpPr>
            <a:spLocks noGrp="1"/>
          </p:cNvSpPr>
          <p:nvPr>
            <p:ph type="title"/>
          </p:nvPr>
        </p:nvSpPr>
        <p:spPr>
          <a:xfrm>
            <a:off x="311700" y="1545825"/>
            <a:ext cx="8520600" cy="1006876"/>
          </a:xfrm>
        </p:spPr>
        <p:txBody>
          <a:bodyPr>
            <a:noAutofit/>
          </a:bodyPr>
          <a:lstStyle>
            <a:lvl1pPr algn="ctr">
              <a:defRPr sz="5400" b="1"/>
            </a:lvl1pPr>
          </a:lstStyle>
          <a:p>
            <a:endParaRPr lang="en-US" dirty="0"/>
          </a:p>
        </p:txBody>
      </p:sp>
      <p:sp>
        <p:nvSpPr>
          <p:cNvPr id="4" name="Text Placeholder 3">
            <a:extLst>
              <a:ext uri="{FF2B5EF4-FFF2-40B4-BE49-F238E27FC236}">
                <a16:creationId xmlns:a16="http://schemas.microsoft.com/office/drawing/2014/main" id="{40CB67AB-9B85-433B-BF55-D11372361EE9}"/>
              </a:ext>
            </a:extLst>
          </p:cNvPr>
          <p:cNvSpPr>
            <a:spLocks noGrp="1"/>
          </p:cNvSpPr>
          <p:nvPr>
            <p:ph type="body" sz="quarter" idx="10"/>
          </p:nvPr>
        </p:nvSpPr>
        <p:spPr>
          <a:xfrm>
            <a:off x="275739" y="3151189"/>
            <a:ext cx="8520600" cy="677020"/>
          </a:xfrm>
        </p:spPr>
        <p:txBody>
          <a:bodyPr>
            <a:normAutofit/>
          </a:bodyPr>
          <a:lstStyle>
            <a:lvl1pPr marL="0" indent="0" algn="ctr">
              <a:lnSpc>
                <a:spcPct val="100000"/>
              </a:lnSpc>
              <a:buNone/>
              <a:defRPr sz="2400"/>
            </a:lvl1pPr>
            <a:lvl2pPr marL="596900" indent="0">
              <a:buNone/>
              <a:defRPr/>
            </a:lvl2pPr>
          </a:lstStyle>
          <a:p>
            <a:pPr lvl="0"/>
            <a:endParaRPr lang="en-US" dirty="0"/>
          </a:p>
        </p:txBody>
      </p:sp>
      <p:sp>
        <p:nvSpPr>
          <p:cNvPr id="6" name="Text Placeholder 5">
            <a:extLst>
              <a:ext uri="{FF2B5EF4-FFF2-40B4-BE49-F238E27FC236}">
                <a16:creationId xmlns:a16="http://schemas.microsoft.com/office/drawing/2014/main" id="{E8C78B44-8D9A-40D0-B2E2-28B5DBC9504A}"/>
              </a:ext>
            </a:extLst>
          </p:cNvPr>
          <p:cNvSpPr>
            <a:spLocks noGrp="1"/>
          </p:cNvSpPr>
          <p:nvPr>
            <p:ph type="body" sz="quarter" idx="11"/>
          </p:nvPr>
        </p:nvSpPr>
        <p:spPr>
          <a:xfrm>
            <a:off x="5981701" y="88900"/>
            <a:ext cx="3087850" cy="1046700"/>
          </a:xfrm>
        </p:spPr>
        <p:txBody>
          <a:bodyPr>
            <a:normAutofit/>
          </a:bodyPr>
          <a:lstStyle>
            <a:lvl1pPr marL="0" indent="0">
              <a:lnSpc>
                <a:spcPct val="100000"/>
              </a:lnSpc>
              <a:buNone/>
              <a:defRPr sz="1400">
                <a:solidFill>
                  <a:srgbClr val="000000"/>
                </a:solidFill>
              </a:defRPr>
            </a:lvl1pPr>
          </a:lstStyle>
          <a:p>
            <a:pPr lvl="0"/>
            <a:r>
              <a:rPr lang="en-US" dirty="0"/>
              <a:t>Click to edit Master text styles</a:t>
            </a:r>
          </a:p>
        </p:txBody>
      </p:sp>
    </p:spTree>
    <p:extLst>
      <p:ext uri="{BB962C8B-B14F-4D97-AF65-F5344CB8AC3E}">
        <p14:creationId xmlns:p14="http://schemas.microsoft.com/office/powerpoint/2010/main" val="542818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2480550"/>
            <a:ext cx="8338200" cy="24459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5200"/>
              <a:buNone/>
              <a:defRPr sz="5200" b="1">
                <a:solidFill>
                  <a:schemeClr val="lt1"/>
                </a:solidFill>
              </a:defRPr>
            </a:lvl1pPr>
            <a:lvl2pPr lvl="1">
              <a:spcBef>
                <a:spcPts val="0"/>
              </a:spcBef>
              <a:spcAft>
                <a:spcPts val="0"/>
              </a:spcAft>
              <a:buClr>
                <a:schemeClr val="lt1"/>
              </a:buClr>
              <a:buSzPts val="6800"/>
              <a:buNone/>
              <a:defRPr sz="6800">
                <a:solidFill>
                  <a:schemeClr val="lt1"/>
                </a:solidFill>
              </a:defRPr>
            </a:lvl2pPr>
            <a:lvl3pPr lvl="2">
              <a:spcBef>
                <a:spcPts val="0"/>
              </a:spcBef>
              <a:spcAft>
                <a:spcPts val="0"/>
              </a:spcAft>
              <a:buClr>
                <a:schemeClr val="lt1"/>
              </a:buClr>
              <a:buSzPts val="6800"/>
              <a:buNone/>
              <a:defRPr sz="6800">
                <a:solidFill>
                  <a:schemeClr val="lt1"/>
                </a:solidFill>
              </a:defRPr>
            </a:lvl3pPr>
            <a:lvl4pPr lvl="3">
              <a:spcBef>
                <a:spcPts val="0"/>
              </a:spcBef>
              <a:spcAft>
                <a:spcPts val="0"/>
              </a:spcAft>
              <a:buClr>
                <a:schemeClr val="lt1"/>
              </a:buClr>
              <a:buSzPts val="6800"/>
              <a:buNone/>
              <a:defRPr sz="6800">
                <a:solidFill>
                  <a:schemeClr val="lt1"/>
                </a:solidFill>
              </a:defRPr>
            </a:lvl4pPr>
            <a:lvl5pPr lvl="4">
              <a:spcBef>
                <a:spcPts val="0"/>
              </a:spcBef>
              <a:spcAft>
                <a:spcPts val="0"/>
              </a:spcAft>
              <a:buClr>
                <a:schemeClr val="lt1"/>
              </a:buClr>
              <a:buSzPts val="6800"/>
              <a:buNone/>
              <a:defRPr sz="6800">
                <a:solidFill>
                  <a:schemeClr val="lt1"/>
                </a:solidFill>
              </a:defRPr>
            </a:lvl5pPr>
            <a:lvl6pPr lvl="5">
              <a:spcBef>
                <a:spcPts val="0"/>
              </a:spcBef>
              <a:spcAft>
                <a:spcPts val="0"/>
              </a:spcAft>
              <a:buClr>
                <a:schemeClr val="lt1"/>
              </a:buClr>
              <a:buSzPts val="6800"/>
              <a:buNone/>
              <a:defRPr sz="6800">
                <a:solidFill>
                  <a:schemeClr val="lt1"/>
                </a:solidFill>
              </a:defRPr>
            </a:lvl6pPr>
            <a:lvl7pPr lvl="6">
              <a:spcBef>
                <a:spcPts val="0"/>
              </a:spcBef>
              <a:spcAft>
                <a:spcPts val="0"/>
              </a:spcAft>
              <a:buClr>
                <a:schemeClr val="lt1"/>
              </a:buClr>
              <a:buSzPts val="6800"/>
              <a:buNone/>
              <a:defRPr sz="6800">
                <a:solidFill>
                  <a:schemeClr val="lt1"/>
                </a:solidFill>
              </a:defRPr>
            </a:lvl7pPr>
            <a:lvl8pPr lvl="7">
              <a:spcBef>
                <a:spcPts val="0"/>
              </a:spcBef>
              <a:spcAft>
                <a:spcPts val="0"/>
              </a:spcAft>
              <a:buClr>
                <a:schemeClr val="lt1"/>
              </a:buClr>
              <a:buSzPts val="6800"/>
              <a:buNone/>
              <a:defRPr sz="6800">
                <a:solidFill>
                  <a:schemeClr val="lt1"/>
                </a:solidFill>
              </a:defRPr>
            </a:lvl8pPr>
            <a:lvl9pPr lvl="8">
              <a:spcBef>
                <a:spcPts val="0"/>
              </a:spcBef>
              <a:spcAft>
                <a:spcPts val="0"/>
              </a:spcAft>
              <a:buClr>
                <a:schemeClr val="lt1"/>
              </a:buClr>
              <a:buSzPts val="6800"/>
              <a:buNone/>
              <a:defRPr sz="6800">
                <a:solidFill>
                  <a:schemeClr val="lt1"/>
                </a:solidFill>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preserve="1" userDrawn="1">
  <p:cSld name="1_Title and body">
    <p:spTree>
      <p:nvGrpSpPr>
        <p:cNvPr id="1" name="Shape 17"/>
        <p:cNvGrpSpPr/>
        <p:nvPr/>
      </p:nvGrpSpPr>
      <p:grpSpPr>
        <a:xfrm>
          <a:off x="0" y="0"/>
          <a:ext cx="0" cy="0"/>
          <a:chOff x="0" y="0"/>
          <a:chExt cx="0" cy="0"/>
        </a:xfrm>
      </p:grpSpPr>
      <p:sp>
        <p:nvSpPr>
          <p:cNvPr id="2" name="Title 1">
            <a:extLst>
              <a:ext uri="{FF2B5EF4-FFF2-40B4-BE49-F238E27FC236}">
                <a16:creationId xmlns:a16="http://schemas.microsoft.com/office/drawing/2014/main" id="{D9190BB6-E65E-43C9-82C9-7A206B7EE942}"/>
              </a:ext>
            </a:extLst>
          </p:cNvPr>
          <p:cNvSpPr>
            <a:spLocks noGrp="1"/>
          </p:cNvSpPr>
          <p:nvPr>
            <p:ph type="title"/>
          </p:nvPr>
        </p:nvSpPr>
        <p:spPr>
          <a:xfrm>
            <a:off x="311700" y="445025"/>
            <a:ext cx="8520600" cy="572700"/>
          </a:xfrm>
        </p:spPr>
        <p:txBody>
          <a:bodyPr>
            <a:noAutofit/>
          </a:bodyPr>
          <a:lstStyle>
            <a:lvl1pPr>
              <a:defRPr sz="2700"/>
            </a:lvl1pPr>
          </a:lstStyle>
          <a:p>
            <a:endParaRPr lang="en-US" dirty="0"/>
          </a:p>
        </p:txBody>
      </p:sp>
      <p:sp>
        <p:nvSpPr>
          <p:cNvPr id="4" name="Text Placeholder 3">
            <a:extLst>
              <a:ext uri="{FF2B5EF4-FFF2-40B4-BE49-F238E27FC236}">
                <a16:creationId xmlns:a16="http://schemas.microsoft.com/office/drawing/2014/main" id="{FB452D31-6E44-4F98-B2EB-FA6346131A2D}"/>
              </a:ext>
            </a:extLst>
          </p:cNvPr>
          <p:cNvSpPr>
            <a:spLocks noGrp="1"/>
          </p:cNvSpPr>
          <p:nvPr>
            <p:ph type="body" sz="quarter" idx="10"/>
          </p:nvPr>
        </p:nvSpPr>
        <p:spPr>
          <a:xfrm>
            <a:off x="2162175" y="1609725"/>
            <a:ext cx="4812300" cy="1897067"/>
          </a:xfrm>
        </p:spPr>
        <p:txBody>
          <a:bodyPr>
            <a:normAutofit/>
          </a:bodyPr>
          <a:lstStyle>
            <a:lvl1pPr marL="0" indent="0">
              <a:lnSpc>
                <a:spcPct val="100000"/>
              </a:lnSpc>
              <a:buNone/>
              <a:defRPr sz="1400"/>
            </a:lvl1pPr>
          </a:lstStyle>
          <a:p>
            <a:pPr lvl="0"/>
            <a:r>
              <a:rPr lang="en-US" dirty="0"/>
              <a:t>Click to edit Master text styles</a:t>
            </a:r>
          </a:p>
        </p:txBody>
      </p:sp>
    </p:spTree>
    <p:extLst>
      <p:ext uri="{BB962C8B-B14F-4D97-AF65-F5344CB8AC3E}">
        <p14:creationId xmlns:p14="http://schemas.microsoft.com/office/powerpoint/2010/main" val="1838948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body" preserve="1" userDrawn="1">
  <p:cSld name="1_Title and body">
    <p:spTree>
      <p:nvGrpSpPr>
        <p:cNvPr id="1" name="Shape 17"/>
        <p:cNvGrpSpPr/>
        <p:nvPr/>
      </p:nvGrpSpPr>
      <p:grpSpPr>
        <a:xfrm>
          <a:off x="0" y="0"/>
          <a:ext cx="0" cy="0"/>
          <a:chOff x="0" y="0"/>
          <a:chExt cx="0" cy="0"/>
        </a:xfrm>
      </p:grpSpPr>
      <p:sp>
        <p:nvSpPr>
          <p:cNvPr id="2" name="Title 1">
            <a:extLst>
              <a:ext uri="{FF2B5EF4-FFF2-40B4-BE49-F238E27FC236}">
                <a16:creationId xmlns:a16="http://schemas.microsoft.com/office/drawing/2014/main" id="{D9190BB6-E65E-43C9-82C9-7A206B7EE942}"/>
              </a:ext>
            </a:extLst>
          </p:cNvPr>
          <p:cNvSpPr>
            <a:spLocks noGrp="1"/>
          </p:cNvSpPr>
          <p:nvPr>
            <p:ph type="title"/>
          </p:nvPr>
        </p:nvSpPr>
        <p:spPr>
          <a:xfrm>
            <a:off x="311700" y="445025"/>
            <a:ext cx="8520600" cy="572700"/>
          </a:xfrm>
        </p:spPr>
        <p:txBody>
          <a:bodyPr>
            <a:noAutofit/>
          </a:bodyPr>
          <a:lstStyle>
            <a:lvl1pPr>
              <a:defRPr sz="2700"/>
            </a:lvl1pPr>
          </a:lstStyle>
          <a:p>
            <a:endParaRPr lang="en-US" dirty="0"/>
          </a:p>
        </p:txBody>
      </p:sp>
      <p:cxnSp>
        <p:nvCxnSpPr>
          <p:cNvPr id="5" name="Google Shape;54;p13">
            <a:extLst>
              <a:ext uri="{FF2B5EF4-FFF2-40B4-BE49-F238E27FC236}">
                <a16:creationId xmlns:a16="http://schemas.microsoft.com/office/drawing/2014/main" id="{62C7031B-4AD9-4A1F-A842-DE430F193C81}"/>
              </a:ext>
            </a:extLst>
          </p:cNvPr>
          <p:cNvCxnSpPr/>
          <p:nvPr userDrawn="1"/>
        </p:nvCxnSpPr>
        <p:spPr>
          <a:xfrm>
            <a:off x="694325" y="2084250"/>
            <a:ext cx="0" cy="670200"/>
          </a:xfrm>
          <a:prstGeom prst="straightConnector1">
            <a:avLst/>
          </a:prstGeom>
          <a:noFill/>
          <a:ln w="28575" cap="flat" cmpd="sng">
            <a:solidFill>
              <a:schemeClr val="dk2"/>
            </a:solidFill>
            <a:prstDash val="solid"/>
            <a:round/>
            <a:headEnd type="none" w="med" len="med"/>
            <a:tailEnd type="none" w="med" len="med"/>
          </a:ln>
        </p:spPr>
      </p:cxnSp>
      <p:cxnSp>
        <p:nvCxnSpPr>
          <p:cNvPr id="6" name="Google Shape;55;p13">
            <a:extLst>
              <a:ext uri="{FF2B5EF4-FFF2-40B4-BE49-F238E27FC236}">
                <a16:creationId xmlns:a16="http://schemas.microsoft.com/office/drawing/2014/main" id="{E072F82E-AD08-4DD9-861D-118A73B0B45B}"/>
              </a:ext>
            </a:extLst>
          </p:cNvPr>
          <p:cNvCxnSpPr/>
          <p:nvPr userDrawn="1"/>
        </p:nvCxnSpPr>
        <p:spPr>
          <a:xfrm>
            <a:off x="2554775" y="3164375"/>
            <a:ext cx="0" cy="670200"/>
          </a:xfrm>
          <a:prstGeom prst="straightConnector1">
            <a:avLst/>
          </a:prstGeom>
          <a:noFill/>
          <a:ln w="28575" cap="flat" cmpd="sng">
            <a:solidFill>
              <a:schemeClr val="dk2"/>
            </a:solidFill>
            <a:prstDash val="solid"/>
            <a:round/>
            <a:headEnd type="none" w="med" len="med"/>
            <a:tailEnd type="none" w="med" len="med"/>
          </a:ln>
        </p:spPr>
      </p:cxnSp>
      <p:cxnSp>
        <p:nvCxnSpPr>
          <p:cNvPr id="7" name="Google Shape;56;p13">
            <a:extLst>
              <a:ext uri="{FF2B5EF4-FFF2-40B4-BE49-F238E27FC236}">
                <a16:creationId xmlns:a16="http://schemas.microsoft.com/office/drawing/2014/main" id="{273617B3-1475-4072-96F8-162988A38142}"/>
              </a:ext>
            </a:extLst>
          </p:cNvPr>
          <p:cNvCxnSpPr/>
          <p:nvPr userDrawn="1"/>
        </p:nvCxnSpPr>
        <p:spPr>
          <a:xfrm>
            <a:off x="4475975" y="2084250"/>
            <a:ext cx="0" cy="670200"/>
          </a:xfrm>
          <a:prstGeom prst="straightConnector1">
            <a:avLst/>
          </a:prstGeom>
          <a:noFill/>
          <a:ln w="28575" cap="flat" cmpd="sng">
            <a:solidFill>
              <a:schemeClr val="dk2"/>
            </a:solidFill>
            <a:prstDash val="solid"/>
            <a:round/>
            <a:headEnd type="none" w="med" len="med"/>
            <a:tailEnd type="none" w="med" len="med"/>
          </a:ln>
        </p:spPr>
      </p:cxnSp>
      <p:cxnSp>
        <p:nvCxnSpPr>
          <p:cNvPr id="8" name="Google Shape;57;p13">
            <a:extLst>
              <a:ext uri="{FF2B5EF4-FFF2-40B4-BE49-F238E27FC236}">
                <a16:creationId xmlns:a16="http://schemas.microsoft.com/office/drawing/2014/main" id="{A5088230-3DCA-4C82-9675-371552728286}"/>
              </a:ext>
            </a:extLst>
          </p:cNvPr>
          <p:cNvCxnSpPr/>
          <p:nvPr userDrawn="1"/>
        </p:nvCxnSpPr>
        <p:spPr>
          <a:xfrm>
            <a:off x="6429000" y="3164375"/>
            <a:ext cx="0" cy="670200"/>
          </a:xfrm>
          <a:prstGeom prst="straightConnector1">
            <a:avLst/>
          </a:prstGeom>
          <a:noFill/>
          <a:ln w="28575" cap="flat" cmpd="sng">
            <a:solidFill>
              <a:schemeClr val="dk2"/>
            </a:solidFill>
            <a:prstDash val="solid"/>
            <a:round/>
            <a:headEnd type="none" w="med" len="med"/>
            <a:tailEnd type="none" w="med" len="med"/>
          </a:ln>
        </p:spPr>
      </p:cxnSp>
      <p:cxnSp>
        <p:nvCxnSpPr>
          <p:cNvPr id="9" name="Google Shape;62;p13">
            <a:extLst>
              <a:ext uri="{FF2B5EF4-FFF2-40B4-BE49-F238E27FC236}">
                <a16:creationId xmlns:a16="http://schemas.microsoft.com/office/drawing/2014/main" id="{DD8F1385-E299-405D-84A8-BB956365E3BA}"/>
              </a:ext>
            </a:extLst>
          </p:cNvPr>
          <p:cNvCxnSpPr/>
          <p:nvPr userDrawn="1"/>
        </p:nvCxnSpPr>
        <p:spPr>
          <a:xfrm rot="10800000" flipH="1">
            <a:off x="704775" y="2949575"/>
            <a:ext cx="7391100" cy="18000"/>
          </a:xfrm>
          <a:prstGeom prst="straightConnector1">
            <a:avLst/>
          </a:prstGeom>
          <a:noFill/>
          <a:ln w="76200" cap="flat" cmpd="sng">
            <a:solidFill>
              <a:schemeClr val="dk1"/>
            </a:solidFill>
            <a:prstDash val="solid"/>
            <a:round/>
            <a:headEnd type="none" w="med" len="med"/>
            <a:tailEnd type="stealth" w="med" len="med"/>
          </a:ln>
        </p:spPr>
      </p:cxnSp>
      <p:sp>
        <p:nvSpPr>
          <p:cNvPr id="10" name="Text Placeholder 2">
            <a:extLst>
              <a:ext uri="{FF2B5EF4-FFF2-40B4-BE49-F238E27FC236}">
                <a16:creationId xmlns:a16="http://schemas.microsoft.com/office/drawing/2014/main" id="{15832B12-D228-4D3E-AC71-F179863AFA04}"/>
              </a:ext>
            </a:extLst>
          </p:cNvPr>
          <p:cNvSpPr>
            <a:spLocks noGrp="1"/>
          </p:cNvSpPr>
          <p:nvPr>
            <p:ph type="body" sz="quarter" idx="10"/>
          </p:nvPr>
        </p:nvSpPr>
        <p:spPr>
          <a:xfrm>
            <a:off x="0" y="5238750"/>
            <a:ext cx="9144000" cy="392113"/>
          </a:xfrm>
        </p:spPr>
        <p:txBody>
          <a:bodyPr>
            <a:normAutofit/>
          </a:bodyPr>
          <a:lstStyle>
            <a:lvl1pPr marL="0" indent="0">
              <a:lnSpc>
                <a:spcPct val="100000"/>
              </a:lnSpc>
              <a:buNone/>
              <a:defRPr sz="1000">
                <a:solidFill>
                  <a:schemeClr val="bg1"/>
                </a:solidFill>
              </a:defRPr>
            </a:lvl1pPr>
            <a:lvl2pPr marL="596900" indent="0">
              <a:buNone/>
              <a:defRPr/>
            </a:lvl2pPr>
          </a:lstStyle>
          <a:p>
            <a:pPr lvl="0"/>
            <a:r>
              <a:rPr lang="en-US" dirty="0"/>
              <a:t>Click to edit Master text styles</a:t>
            </a:r>
          </a:p>
        </p:txBody>
      </p:sp>
      <p:sp>
        <p:nvSpPr>
          <p:cNvPr id="11" name="Google Shape;58;p13">
            <a:extLst>
              <a:ext uri="{FF2B5EF4-FFF2-40B4-BE49-F238E27FC236}">
                <a16:creationId xmlns:a16="http://schemas.microsoft.com/office/drawing/2014/main" id="{290883E5-262A-460F-BF4D-B9DC3D32032C}"/>
              </a:ext>
            </a:extLst>
          </p:cNvPr>
          <p:cNvSpPr txBox="1">
            <a:spLocks noGrp="1"/>
          </p:cNvSpPr>
          <p:nvPr>
            <p:ph type="body" idx="11"/>
          </p:nvPr>
        </p:nvSpPr>
        <p:spPr>
          <a:xfrm>
            <a:off x="665850" y="1603800"/>
            <a:ext cx="1691700" cy="10533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dirty="0"/>
          </a:p>
        </p:txBody>
      </p:sp>
      <p:sp>
        <p:nvSpPr>
          <p:cNvPr id="12" name="Google Shape;59;p13">
            <a:extLst>
              <a:ext uri="{FF2B5EF4-FFF2-40B4-BE49-F238E27FC236}">
                <a16:creationId xmlns:a16="http://schemas.microsoft.com/office/drawing/2014/main" id="{36C72D34-CBB3-4347-9100-3503C959E800}"/>
              </a:ext>
            </a:extLst>
          </p:cNvPr>
          <p:cNvSpPr txBox="1">
            <a:spLocks noGrp="1"/>
          </p:cNvSpPr>
          <p:nvPr>
            <p:ph type="body" idx="12"/>
          </p:nvPr>
        </p:nvSpPr>
        <p:spPr>
          <a:xfrm>
            <a:off x="2586700" y="3415850"/>
            <a:ext cx="1691700" cy="10533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3" name="Google Shape;60;p13">
            <a:extLst>
              <a:ext uri="{FF2B5EF4-FFF2-40B4-BE49-F238E27FC236}">
                <a16:creationId xmlns:a16="http://schemas.microsoft.com/office/drawing/2014/main" id="{15139827-F864-4D29-A12B-28B38E92FA72}"/>
              </a:ext>
            </a:extLst>
          </p:cNvPr>
          <p:cNvSpPr txBox="1">
            <a:spLocks noGrp="1"/>
          </p:cNvSpPr>
          <p:nvPr>
            <p:ph type="body" idx="13"/>
          </p:nvPr>
        </p:nvSpPr>
        <p:spPr>
          <a:xfrm>
            <a:off x="4533700" y="1603800"/>
            <a:ext cx="1691700" cy="10533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4" name="Google Shape;61;p13">
            <a:extLst>
              <a:ext uri="{FF2B5EF4-FFF2-40B4-BE49-F238E27FC236}">
                <a16:creationId xmlns:a16="http://schemas.microsoft.com/office/drawing/2014/main" id="{A8C06848-AA0F-4C91-A2F9-01CBF0EC68C0}"/>
              </a:ext>
            </a:extLst>
          </p:cNvPr>
          <p:cNvSpPr txBox="1">
            <a:spLocks noGrp="1"/>
          </p:cNvSpPr>
          <p:nvPr>
            <p:ph type="body" idx="14"/>
          </p:nvPr>
        </p:nvSpPr>
        <p:spPr>
          <a:xfrm>
            <a:off x="6556675" y="3164375"/>
            <a:ext cx="1691700" cy="10533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Tree>
    <p:extLst>
      <p:ext uri="{BB962C8B-B14F-4D97-AF65-F5344CB8AC3E}">
        <p14:creationId xmlns:p14="http://schemas.microsoft.com/office/powerpoint/2010/main" val="3177038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body" preserve="1" userDrawn="1">
  <p:cSld name="1_Title and body">
    <p:spTree>
      <p:nvGrpSpPr>
        <p:cNvPr id="1" name="Shape 17"/>
        <p:cNvGrpSpPr/>
        <p:nvPr/>
      </p:nvGrpSpPr>
      <p:grpSpPr>
        <a:xfrm>
          <a:off x="0" y="0"/>
          <a:ext cx="0" cy="0"/>
          <a:chOff x="0" y="0"/>
          <a:chExt cx="0" cy="0"/>
        </a:xfrm>
      </p:grpSpPr>
      <p:sp>
        <p:nvSpPr>
          <p:cNvPr id="2" name="Title 1">
            <a:extLst>
              <a:ext uri="{FF2B5EF4-FFF2-40B4-BE49-F238E27FC236}">
                <a16:creationId xmlns:a16="http://schemas.microsoft.com/office/drawing/2014/main" id="{D9190BB6-E65E-43C9-82C9-7A206B7EE942}"/>
              </a:ext>
            </a:extLst>
          </p:cNvPr>
          <p:cNvSpPr>
            <a:spLocks noGrp="1"/>
          </p:cNvSpPr>
          <p:nvPr>
            <p:ph type="title"/>
          </p:nvPr>
        </p:nvSpPr>
        <p:spPr>
          <a:xfrm>
            <a:off x="311700" y="445025"/>
            <a:ext cx="8520600" cy="572700"/>
          </a:xfrm>
        </p:spPr>
        <p:txBody>
          <a:bodyPr>
            <a:noAutofit/>
          </a:bodyPr>
          <a:lstStyle>
            <a:lvl1pPr>
              <a:defRPr sz="2700"/>
            </a:lvl1pPr>
          </a:lstStyle>
          <a:p>
            <a:endParaRPr lang="en-US" dirty="0"/>
          </a:p>
        </p:txBody>
      </p:sp>
      <p:sp>
        <p:nvSpPr>
          <p:cNvPr id="4" name="Text Placeholder 3">
            <a:extLst>
              <a:ext uri="{FF2B5EF4-FFF2-40B4-BE49-F238E27FC236}">
                <a16:creationId xmlns:a16="http://schemas.microsoft.com/office/drawing/2014/main" id="{FB452D31-6E44-4F98-B2EB-FA6346131A2D}"/>
              </a:ext>
            </a:extLst>
          </p:cNvPr>
          <p:cNvSpPr>
            <a:spLocks noGrp="1"/>
          </p:cNvSpPr>
          <p:nvPr>
            <p:ph type="body" sz="quarter" idx="10"/>
          </p:nvPr>
        </p:nvSpPr>
        <p:spPr>
          <a:xfrm>
            <a:off x="5474044" y="1152476"/>
            <a:ext cx="2782534" cy="1477500"/>
          </a:xfrm>
        </p:spPr>
        <p:txBody>
          <a:bodyPr>
            <a:normAutofit/>
          </a:bodyPr>
          <a:lstStyle>
            <a:lvl1pPr marL="0" indent="0">
              <a:lnSpc>
                <a:spcPct val="100000"/>
              </a:lnSpc>
              <a:buNone/>
              <a:defRPr sz="1400">
                <a:solidFill>
                  <a:srgbClr val="000000"/>
                </a:solidFill>
              </a:defRPr>
            </a:lvl1pPr>
          </a:lstStyle>
          <a:p>
            <a:pPr lvl="0"/>
            <a:r>
              <a:rPr lang="en-US" dirty="0"/>
              <a:t>Click to edit Master text styles</a:t>
            </a:r>
          </a:p>
        </p:txBody>
      </p:sp>
      <p:sp>
        <p:nvSpPr>
          <p:cNvPr id="7" name="Text Placeholder 6">
            <a:extLst>
              <a:ext uri="{FF2B5EF4-FFF2-40B4-BE49-F238E27FC236}">
                <a16:creationId xmlns:a16="http://schemas.microsoft.com/office/drawing/2014/main" id="{C664669E-7632-43FF-BCC4-8BC1BC4B948C}"/>
              </a:ext>
            </a:extLst>
          </p:cNvPr>
          <p:cNvSpPr>
            <a:spLocks noGrp="1"/>
          </p:cNvSpPr>
          <p:nvPr>
            <p:ph type="body" sz="quarter" idx="11"/>
          </p:nvPr>
        </p:nvSpPr>
        <p:spPr>
          <a:xfrm>
            <a:off x="311150" y="1152525"/>
            <a:ext cx="4964634" cy="3234124"/>
          </a:xfrm>
        </p:spPr>
        <p:txBody>
          <a:bodyPr/>
          <a:lstStyle/>
          <a:p>
            <a:pPr lvl="0"/>
            <a:r>
              <a:rPr lang="en-US" dirty="0"/>
              <a:t>Click to edit Master text styles</a:t>
            </a:r>
          </a:p>
        </p:txBody>
      </p:sp>
    </p:spTree>
    <p:extLst>
      <p:ext uri="{BB962C8B-B14F-4D97-AF65-F5344CB8AC3E}">
        <p14:creationId xmlns:p14="http://schemas.microsoft.com/office/powerpoint/2010/main" val="150880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19" name="Google Shape;19;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ameday">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2pPr>
            <a:lvl3pPr lvl="2">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3pPr>
            <a:lvl4pPr lvl="3">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4pPr>
            <a:lvl5pPr lvl="4">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5pPr>
            <a:lvl6pPr lvl="5">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6pPr>
            <a:lvl7pPr lvl="6">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7pPr>
            <a:lvl8pPr lvl="7">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8pPr>
            <a:lvl9pPr lvl="8">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rgbClr val="434343"/>
              </a:buClr>
              <a:buSzPts val="1800"/>
              <a:buChar char="●"/>
              <a:defRPr sz="1800">
                <a:solidFill>
                  <a:srgbClr val="434343"/>
                </a:solidFill>
              </a:defRPr>
            </a:lvl1pPr>
            <a:lvl2pPr marL="914400" lvl="1" indent="-317500">
              <a:lnSpc>
                <a:spcPct val="115000"/>
              </a:lnSpc>
              <a:spcBef>
                <a:spcPts val="0"/>
              </a:spcBef>
              <a:spcAft>
                <a:spcPts val="0"/>
              </a:spcAft>
              <a:buClr>
                <a:srgbClr val="434343"/>
              </a:buClr>
              <a:buSzPts val="1400"/>
              <a:buChar char="○"/>
              <a:defRPr>
                <a:solidFill>
                  <a:srgbClr val="434343"/>
                </a:solidFill>
              </a:defRPr>
            </a:lvl2pPr>
            <a:lvl3pPr marL="1371600" lvl="2" indent="-317500">
              <a:lnSpc>
                <a:spcPct val="115000"/>
              </a:lnSpc>
              <a:spcBef>
                <a:spcPts val="0"/>
              </a:spcBef>
              <a:spcAft>
                <a:spcPts val="0"/>
              </a:spcAft>
              <a:buClr>
                <a:srgbClr val="434343"/>
              </a:buClr>
              <a:buSzPts val="1400"/>
              <a:buChar char="■"/>
              <a:defRPr>
                <a:solidFill>
                  <a:srgbClr val="434343"/>
                </a:solidFill>
              </a:defRPr>
            </a:lvl3pPr>
            <a:lvl4pPr marL="1828800" lvl="3" indent="-317500">
              <a:lnSpc>
                <a:spcPct val="115000"/>
              </a:lnSpc>
              <a:spcBef>
                <a:spcPts val="0"/>
              </a:spcBef>
              <a:spcAft>
                <a:spcPts val="0"/>
              </a:spcAft>
              <a:buClr>
                <a:srgbClr val="434343"/>
              </a:buClr>
              <a:buSzPts val="1400"/>
              <a:buChar char="●"/>
              <a:defRPr>
                <a:solidFill>
                  <a:srgbClr val="434343"/>
                </a:solidFill>
              </a:defRPr>
            </a:lvl4pPr>
            <a:lvl5pPr marL="2286000" lvl="4" indent="-317500">
              <a:lnSpc>
                <a:spcPct val="115000"/>
              </a:lnSpc>
              <a:spcBef>
                <a:spcPts val="0"/>
              </a:spcBef>
              <a:spcAft>
                <a:spcPts val="0"/>
              </a:spcAft>
              <a:buClr>
                <a:srgbClr val="434343"/>
              </a:buClr>
              <a:buSzPts val="1400"/>
              <a:buChar char="○"/>
              <a:defRPr>
                <a:solidFill>
                  <a:srgbClr val="434343"/>
                </a:solidFill>
              </a:defRPr>
            </a:lvl5pPr>
            <a:lvl6pPr marL="2743200" lvl="5" indent="-317500">
              <a:lnSpc>
                <a:spcPct val="115000"/>
              </a:lnSpc>
              <a:spcBef>
                <a:spcPts val="0"/>
              </a:spcBef>
              <a:spcAft>
                <a:spcPts val="0"/>
              </a:spcAft>
              <a:buClr>
                <a:srgbClr val="434343"/>
              </a:buClr>
              <a:buSzPts val="1400"/>
              <a:buChar char="■"/>
              <a:defRPr>
                <a:solidFill>
                  <a:srgbClr val="434343"/>
                </a:solidFill>
              </a:defRPr>
            </a:lvl6pPr>
            <a:lvl7pPr marL="3200400" lvl="6" indent="-317500">
              <a:lnSpc>
                <a:spcPct val="115000"/>
              </a:lnSpc>
              <a:spcBef>
                <a:spcPts val="0"/>
              </a:spcBef>
              <a:spcAft>
                <a:spcPts val="0"/>
              </a:spcAft>
              <a:buClr>
                <a:srgbClr val="434343"/>
              </a:buClr>
              <a:buSzPts val="1400"/>
              <a:buChar char="●"/>
              <a:defRPr>
                <a:solidFill>
                  <a:srgbClr val="434343"/>
                </a:solidFill>
              </a:defRPr>
            </a:lvl7pPr>
            <a:lvl8pPr marL="3657600" lvl="7" indent="-317500">
              <a:lnSpc>
                <a:spcPct val="115000"/>
              </a:lnSpc>
              <a:spcBef>
                <a:spcPts val="0"/>
              </a:spcBef>
              <a:spcAft>
                <a:spcPts val="0"/>
              </a:spcAft>
              <a:buClr>
                <a:srgbClr val="434343"/>
              </a:buClr>
              <a:buSzPts val="1400"/>
              <a:buChar char="○"/>
              <a:defRPr>
                <a:solidFill>
                  <a:srgbClr val="434343"/>
                </a:solidFill>
              </a:defRPr>
            </a:lvl8pPr>
            <a:lvl9pPr marL="4114800" lvl="8" indent="-317500">
              <a:lnSpc>
                <a:spcPct val="115000"/>
              </a:lnSpc>
              <a:spcBef>
                <a:spcPts val="0"/>
              </a:spcBef>
              <a:spcAft>
                <a:spcPts val="0"/>
              </a:spcAft>
              <a:buClr>
                <a:srgbClr val="434343"/>
              </a:buClr>
              <a:buSzPts val="1400"/>
              <a:buChar char="■"/>
              <a:defRPr>
                <a:solidFill>
                  <a:srgbClr val="434343"/>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Proxima Nova"/>
                <a:ea typeface="Proxima Nova"/>
                <a:cs typeface="Proxima Nova"/>
                <a:sym typeface="Proxima Nova"/>
              </a:defRPr>
            </a:lvl1pPr>
            <a:lvl2pPr lvl="1" algn="r">
              <a:buNone/>
              <a:defRPr sz="1000">
                <a:solidFill>
                  <a:schemeClr val="dk2"/>
                </a:solidFill>
                <a:latin typeface="Proxima Nova"/>
                <a:ea typeface="Proxima Nova"/>
                <a:cs typeface="Proxima Nova"/>
                <a:sym typeface="Proxima Nova"/>
              </a:defRPr>
            </a:lvl2pPr>
            <a:lvl3pPr lvl="2" algn="r">
              <a:buNone/>
              <a:defRPr sz="1000">
                <a:solidFill>
                  <a:schemeClr val="dk2"/>
                </a:solidFill>
                <a:latin typeface="Proxima Nova"/>
                <a:ea typeface="Proxima Nova"/>
                <a:cs typeface="Proxima Nova"/>
                <a:sym typeface="Proxima Nova"/>
              </a:defRPr>
            </a:lvl3pPr>
            <a:lvl4pPr lvl="3" algn="r">
              <a:buNone/>
              <a:defRPr sz="1000">
                <a:solidFill>
                  <a:schemeClr val="dk2"/>
                </a:solidFill>
                <a:latin typeface="Proxima Nova"/>
                <a:ea typeface="Proxima Nova"/>
                <a:cs typeface="Proxima Nova"/>
                <a:sym typeface="Proxima Nova"/>
              </a:defRPr>
            </a:lvl4pPr>
            <a:lvl5pPr lvl="4" algn="r">
              <a:buNone/>
              <a:defRPr sz="1000">
                <a:solidFill>
                  <a:schemeClr val="dk2"/>
                </a:solidFill>
                <a:latin typeface="Proxima Nova"/>
                <a:ea typeface="Proxima Nova"/>
                <a:cs typeface="Proxima Nova"/>
                <a:sym typeface="Proxima Nova"/>
              </a:defRPr>
            </a:lvl5pPr>
            <a:lvl6pPr lvl="5" algn="r">
              <a:buNone/>
              <a:defRPr sz="1000">
                <a:solidFill>
                  <a:schemeClr val="dk2"/>
                </a:solidFill>
                <a:latin typeface="Proxima Nova"/>
                <a:ea typeface="Proxima Nova"/>
                <a:cs typeface="Proxima Nova"/>
                <a:sym typeface="Proxima Nova"/>
              </a:defRPr>
            </a:lvl6pPr>
            <a:lvl7pPr lvl="6" algn="r">
              <a:buNone/>
              <a:defRPr sz="1000">
                <a:solidFill>
                  <a:schemeClr val="dk2"/>
                </a:solidFill>
                <a:latin typeface="Proxima Nova"/>
                <a:ea typeface="Proxima Nova"/>
                <a:cs typeface="Proxima Nova"/>
                <a:sym typeface="Proxima Nova"/>
              </a:defRPr>
            </a:lvl7pPr>
            <a:lvl8pPr lvl="7" algn="r">
              <a:buNone/>
              <a:defRPr sz="1000">
                <a:solidFill>
                  <a:schemeClr val="dk2"/>
                </a:solidFill>
                <a:latin typeface="Proxima Nova"/>
                <a:ea typeface="Proxima Nova"/>
                <a:cs typeface="Proxima Nova"/>
                <a:sym typeface="Proxima Nova"/>
              </a:defRPr>
            </a:lvl8pPr>
            <a:lvl9pPr lvl="8" algn="r">
              <a:buNone/>
              <a:defRPr sz="1000">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49" r:id="rId3"/>
    <p:sldLayoutId id="2147483663" r:id="rId4"/>
    <p:sldLayoutId id="2147483664" r:id="rId5"/>
    <p:sldLayoutId id="2147483665" r:id="rId6"/>
    <p:sldLayoutId id="2147483650" r:id="rId7"/>
    <p:sldLayoutId id="2147483651" r:id="rId8"/>
    <p:sldLayoutId id="2147483652" r:id="rId9"/>
    <p:sldLayoutId id="2147483653" r:id="rId10"/>
    <p:sldLayoutId id="2147483654" r:id="rId11"/>
    <p:sldLayoutId id="2147483655" r:id="rId12"/>
    <p:sldLayoutId id="2147483656" r:id="rId13"/>
    <p:sldLayoutId id="2147483657" r:id="rId14"/>
    <p:sldLayoutId id="2147483658"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hntc.org/resources/developing-strategic-messaging-attract-tpp-program-partners-job-aid"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rhntc.org/resources/mou-agreement-template" TargetMode="External"/><Relationship Id="rId4" Type="http://schemas.openxmlformats.org/officeDocument/2006/relationships/hyperlink" Target="https://rhntc.org/resources/putting-systems-thinking-practice-toolki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3F3F5-2C25-4A52-ADAA-2F2FC151F623}"/>
              </a:ext>
            </a:extLst>
          </p:cNvPr>
          <p:cNvSpPr>
            <a:spLocks noGrp="1"/>
          </p:cNvSpPr>
          <p:nvPr>
            <p:ph type="title"/>
          </p:nvPr>
        </p:nvSpPr>
        <p:spPr/>
        <p:txBody>
          <a:bodyPr>
            <a:noAutofit/>
          </a:bodyPr>
          <a:lstStyle/>
          <a:p>
            <a:r>
              <a:rPr lang="en" dirty="0"/>
              <a:t>Engaging TPP Program Partners:</a:t>
            </a:r>
            <a:br>
              <a:rPr lang="en" dirty="0"/>
            </a:br>
            <a:r>
              <a:rPr lang="en" dirty="0"/>
              <a:t>Slide Deck Template for Innovation and Impact Networks</a:t>
            </a:r>
            <a:endParaRPr lang="en-US" dirty="0"/>
          </a:p>
        </p:txBody>
      </p:sp>
      <p:sp>
        <p:nvSpPr>
          <p:cNvPr id="3" name="Text Placeholder 2">
            <a:extLst>
              <a:ext uri="{FF2B5EF4-FFF2-40B4-BE49-F238E27FC236}">
                <a16:creationId xmlns:a16="http://schemas.microsoft.com/office/drawing/2014/main" id="{93ED09A4-2EAB-4897-B3EA-96C68FC1F6F8}"/>
              </a:ext>
            </a:extLst>
          </p:cNvPr>
          <p:cNvSpPr>
            <a:spLocks noGrp="1"/>
          </p:cNvSpPr>
          <p:nvPr>
            <p:ph type="body" sz="quarter" idx="10"/>
          </p:nvPr>
        </p:nvSpPr>
        <p:spPr/>
        <p:txBody>
          <a:bodyPr/>
          <a:lstStyle/>
          <a:p>
            <a:pPr lvl="0">
              <a:spcAft>
                <a:spcPts val="1800"/>
              </a:spcAft>
              <a:buClr>
                <a:srgbClr val="33548B"/>
              </a:buClr>
              <a:buSzPts val="1100"/>
            </a:pPr>
            <a:r>
              <a:rPr lang="en-US" dirty="0"/>
              <a:t>This slide deck template is designed to support Tier 2 Innovation and Impact Network grantees in disseminating emerging findings, building their audience, and identifying new testing sites and partners throughout the life of their projects.</a:t>
            </a:r>
          </a:p>
          <a:p>
            <a:pPr lvl="0">
              <a:spcAft>
                <a:spcPts val="1800"/>
              </a:spcAft>
              <a:buClr>
                <a:srgbClr val="33548B"/>
              </a:buClr>
              <a:buSzPts val="1100"/>
            </a:pPr>
            <a:r>
              <a:rPr lang="en-US" b="1" dirty="0"/>
              <a:t>Instructions:</a:t>
            </a:r>
            <a:r>
              <a:rPr lang="en-US" dirty="0"/>
              <a:t> Customize the content in this slide deck to fit your specific audience and specific communication goal(s) in alignment with your strategic communication and/or dissemination plan. Add or remove slides, as needed. Apply your Network branding. Define key terms.</a:t>
            </a:r>
          </a:p>
          <a:p>
            <a:pPr lvl="0"/>
            <a:r>
              <a:rPr lang="en-US" b="1" dirty="0"/>
              <a:t>Tips: </a:t>
            </a:r>
            <a:r>
              <a:rPr lang="en-US" dirty="0"/>
              <a:t>To keep your audience’s attention, keep the presentation concise. Avoid putting a lot of text on your slides, emphasize images or stories, and make sure your talking points are brief and on topic.</a:t>
            </a:r>
            <a:endParaRPr lang="en-US" sz="1800" dirty="0"/>
          </a:p>
        </p:txBody>
      </p:sp>
      <p:sp>
        <p:nvSpPr>
          <p:cNvPr id="4" name="Text Placeholder 3">
            <a:extLst>
              <a:ext uri="{FF2B5EF4-FFF2-40B4-BE49-F238E27FC236}">
                <a16:creationId xmlns:a16="http://schemas.microsoft.com/office/drawing/2014/main" id="{911DFF68-D545-417C-8E9B-2AC22502FB71}"/>
              </a:ext>
            </a:extLst>
          </p:cNvPr>
          <p:cNvSpPr>
            <a:spLocks noGrp="1"/>
          </p:cNvSpPr>
          <p:nvPr>
            <p:ph type="body" sz="quarter" idx="11"/>
          </p:nvPr>
        </p:nvSpPr>
        <p:spPr/>
        <p:txBody>
          <a:bodyPr/>
          <a:lstStyle/>
          <a:p>
            <a:pPr lvl="0">
              <a:buClr>
                <a:srgbClr val="33548B"/>
              </a:buClr>
              <a:buSzPts val="1100"/>
            </a:pPr>
            <a:r>
              <a:rPr lang="en-US" dirty="0">
                <a:solidFill>
                  <a:srgbClr val="000000"/>
                </a:solidFill>
              </a:rPr>
              <a:t>As you develop content and engage with partners, consider using the following related resources:</a:t>
            </a:r>
          </a:p>
          <a:p>
            <a:pPr marL="425450" lvl="0" indent="-285750">
              <a:buClr>
                <a:srgbClr val="33548B"/>
              </a:buClr>
              <a:buSzPts val="1400"/>
              <a:buFont typeface="Arial" panose="020B0604020202020204" pitchFamily="34" charset="0"/>
              <a:buChar char="•"/>
            </a:pPr>
            <a:r>
              <a:rPr lang="en-US" u="sng" dirty="0">
                <a:solidFill>
                  <a:srgbClr val="1C3AA9"/>
                </a:solidFill>
                <a:hlinkClick r:id="rId3">
                  <a:extLst>
                    <a:ext uri="{A12FA001-AC4F-418D-AE19-62706E023703}">
                      <ahyp:hlinkClr xmlns:ahyp="http://schemas.microsoft.com/office/drawing/2018/hyperlinkcolor" xmlns="" val="tx"/>
                    </a:ext>
                  </a:extLst>
                </a:hlinkClick>
              </a:rPr>
              <a:t>Developing Strategic Messaging to Attract TPP Program Partners Job Aid</a:t>
            </a:r>
            <a:endParaRPr lang="en-US" dirty="0">
              <a:solidFill>
                <a:srgbClr val="33548B"/>
              </a:solidFill>
            </a:endParaRPr>
          </a:p>
          <a:p>
            <a:pPr marL="425450" lvl="0" indent="-285750">
              <a:buClr>
                <a:srgbClr val="33548B"/>
              </a:buClr>
              <a:buSzPts val="1400"/>
              <a:buFont typeface="Arial" panose="020B0604020202020204" pitchFamily="34" charset="0"/>
              <a:buChar char="•"/>
            </a:pPr>
            <a:r>
              <a:rPr lang="en-US" u="sng" dirty="0">
                <a:solidFill>
                  <a:srgbClr val="1C3AA9"/>
                </a:solidFill>
                <a:hlinkClick r:id="rId4">
                  <a:extLst>
                    <a:ext uri="{A12FA001-AC4F-418D-AE19-62706E023703}">
                      <ahyp:hlinkClr xmlns:ahyp="http://schemas.microsoft.com/office/drawing/2018/hyperlinkcolor" xmlns="" val="tx"/>
                    </a:ext>
                  </a:extLst>
                </a:hlinkClick>
              </a:rPr>
              <a:t>Putting Systems Thinking into Practice Toolkit</a:t>
            </a:r>
            <a:endParaRPr lang="en-US" dirty="0">
              <a:solidFill>
                <a:srgbClr val="33548B"/>
              </a:solidFill>
            </a:endParaRPr>
          </a:p>
          <a:p>
            <a:pPr marL="425450" lvl="0" indent="-285750">
              <a:buClr>
                <a:srgbClr val="33548B"/>
              </a:buClr>
              <a:buSzPts val="1400"/>
              <a:buFont typeface="Arial" panose="020B0604020202020204" pitchFamily="34" charset="0"/>
              <a:buChar char="•"/>
            </a:pPr>
            <a:r>
              <a:rPr lang="en-US" u="sng" dirty="0">
                <a:solidFill>
                  <a:srgbClr val="1C3AA9"/>
                </a:solidFill>
                <a:hlinkClick r:id="rId5">
                  <a:extLst>
                    <a:ext uri="{A12FA001-AC4F-418D-AE19-62706E023703}">
                      <ahyp:hlinkClr xmlns:ahyp="http://schemas.microsoft.com/office/drawing/2018/hyperlinkcolor" xmlns="" val="tx"/>
                    </a:ext>
                  </a:extLst>
                </a:hlinkClick>
              </a:rPr>
              <a:t>Memorandum of Understanding Agreement Template</a:t>
            </a:r>
            <a:endParaRPr lang="en-US" dirty="0">
              <a:solidFill>
                <a:srgbClr val="000000"/>
              </a:solidFill>
            </a:endParaRPr>
          </a:p>
        </p:txBody>
      </p:sp>
    </p:spTree>
    <p:extLst>
      <p:ext uri="{BB962C8B-B14F-4D97-AF65-F5344CB8AC3E}">
        <p14:creationId xmlns:p14="http://schemas.microsoft.com/office/powerpoint/2010/main" val="2017165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FEC77-5EAA-48D1-8B73-6095DE25842E}"/>
              </a:ext>
            </a:extLst>
          </p:cNvPr>
          <p:cNvSpPr>
            <a:spLocks noGrp="1"/>
          </p:cNvSpPr>
          <p:nvPr>
            <p:ph type="title"/>
          </p:nvPr>
        </p:nvSpPr>
        <p:spPr/>
        <p:txBody>
          <a:bodyPr>
            <a:normAutofit fontScale="90000"/>
          </a:bodyPr>
          <a:lstStyle/>
          <a:p>
            <a:r>
              <a:rPr lang="en-US" dirty="0"/>
              <a:t>Exploring and Iterating</a:t>
            </a:r>
          </a:p>
        </p:txBody>
      </p:sp>
      <p:sp>
        <p:nvSpPr>
          <p:cNvPr id="3" name="Text Placeholder 2">
            <a:extLst>
              <a:ext uri="{FF2B5EF4-FFF2-40B4-BE49-F238E27FC236}">
                <a16:creationId xmlns:a16="http://schemas.microsoft.com/office/drawing/2014/main" id="{0FECC766-201E-4B65-B5F9-0443E61F401B}"/>
              </a:ext>
            </a:extLst>
          </p:cNvPr>
          <p:cNvSpPr>
            <a:spLocks noGrp="1"/>
          </p:cNvSpPr>
          <p:nvPr>
            <p:ph type="body" idx="1"/>
          </p:nvPr>
        </p:nvSpPr>
        <p:spPr/>
        <p:txBody>
          <a:bodyPr/>
          <a:lstStyle/>
          <a:p>
            <a:r>
              <a:rPr lang="en-US" dirty="0"/>
              <a:t>List the Network learning agenda questions that you are trying to answer</a:t>
            </a:r>
          </a:p>
        </p:txBody>
      </p:sp>
    </p:spTree>
    <p:extLst>
      <p:ext uri="{BB962C8B-B14F-4D97-AF65-F5344CB8AC3E}">
        <p14:creationId xmlns:p14="http://schemas.microsoft.com/office/powerpoint/2010/main" val="3548863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4C476-CD54-4FD7-B778-D5188D048DF5}"/>
              </a:ext>
            </a:extLst>
          </p:cNvPr>
          <p:cNvSpPr>
            <a:spLocks noGrp="1"/>
          </p:cNvSpPr>
          <p:nvPr>
            <p:ph type="title"/>
          </p:nvPr>
        </p:nvSpPr>
        <p:spPr/>
        <p:txBody>
          <a:bodyPr/>
          <a:lstStyle/>
          <a:p>
            <a:r>
              <a:rPr lang="en" dirty="0"/>
              <a:t>Innovation Pipeline Timeline</a:t>
            </a:r>
            <a:endParaRPr lang="en-US" dirty="0"/>
          </a:p>
        </p:txBody>
      </p:sp>
      <p:sp>
        <p:nvSpPr>
          <p:cNvPr id="3" name="Text Placeholder 2">
            <a:extLst>
              <a:ext uri="{FF2B5EF4-FFF2-40B4-BE49-F238E27FC236}">
                <a16:creationId xmlns:a16="http://schemas.microsoft.com/office/drawing/2014/main" id="{4390C8E5-30F0-4D21-8A40-92D88B204854}"/>
              </a:ext>
            </a:extLst>
          </p:cNvPr>
          <p:cNvSpPr>
            <a:spLocks noGrp="1"/>
          </p:cNvSpPr>
          <p:nvPr>
            <p:ph type="body" sz="quarter" idx="10"/>
          </p:nvPr>
        </p:nvSpPr>
        <p:spPr/>
        <p:txBody>
          <a:bodyPr/>
          <a:lstStyle/>
          <a:p>
            <a:r>
              <a:rPr lang="en-US" dirty="0"/>
              <a:t>A timeline with the following four points plotted from left to right:</a:t>
            </a:r>
          </a:p>
        </p:txBody>
      </p:sp>
      <p:sp>
        <p:nvSpPr>
          <p:cNvPr id="4" name="Text Placeholder 3">
            <a:extLst>
              <a:ext uri="{FF2B5EF4-FFF2-40B4-BE49-F238E27FC236}">
                <a16:creationId xmlns:a16="http://schemas.microsoft.com/office/drawing/2014/main" id="{F6632E24-1001-4D1E-9752-5069985E08A7}"/>
              </a:ext>
            </a:extLst>
          </p:cNvPr>
          <p:cNvSpPr>
            <a:spLocks noGrp="1"/>
          </p:cNvSpPr>
          <p:nvPr>
            <p:ph type="body" idx="11"/>
          </p:nvPr>
        </p:nvSpPr>
        <p:spPr>
          <a:xfrm>
            <a:off x="808724" y="1603800"/>
            <a:ext cx="2182125" cy="1053300"/>
          </a:xfrm>
        </p:spPr>
        <p:txBody>
          <a:bodyPr>
            <a:normAutofit/>
          </a:bodyPr>
          <a:lstStyle/>
          <a:p>
            <a:pPr marL="0" lvl="0" indent="0">
              <a:lnSpc>
                <a:spcPct val="105000"/>
              </a:lnSpc>
              <a:spcAft>
                <a:spcPts val="1200"/>
              </a:spcAft>
              <a:buNone/>
            </a:pPr>
            <a:r>
              <a:rPr lang="en-US" sz="1600" dirty="0"/>
              <a:t>Add important milestones and dates</a:t>
            </a:r>
          </a:p>
        </p:txBody>
      </p:sp>
      <p:sp>
        <p:nvSpPr>
          <p:cNvPr id="5" name="Text Placeholder 4">
            <a:extLst>
              <a:ext uri="{FF2B5EF4-FFF2-40B4-BE49-F238E27FC236}">
                <a16:creationId xmlns:a16="http://schemas.microsoft.com/office/drawing/2014/main" id="{6CD8588C-9587-4322-9959-FCEE30071C33}"/>
              </a:ext>
            </a:extLst>
          </p:cNvPr>
          <p:cNvSpPr>
            <a:spLocks noGrp="1"/>
          </p:cNvSpPr>
          <p:nvPr>
            <p:ph type="body" idx="12"/>
          </p:nvPr>
        </p:nvSpPr>
        <p:spPr>
          <a:xfrm>
            <a:off x="2681950" y="3244400"/>
            <a:ext cx="2182124" cy="1053300"/>
          </a:xfrm>
        </p:spPr>
        <p:txBody>
          <a:bodyPr>
            <a:normAutofit/>
          </a:bodyPr>
          <a:lstStyle/>
          <a:p>
            <a:pPr marL="0" lvl="0" indent="0">
              <a:lnSpc>
                <a:spcPct val="105000"/>
              </a:lnSpc>
              <a:spcAft>
                <a:spcPts val="1200"/>
              </a:spcAft>
              <a:buNone/>
            </a:pPr>
            <a:r>
              <a:rPr lang="en-US" sz="1600" dirty="0"/>
              <a:t>Add important milestones and dates</a:t>
            </a:r>
          </a:p>
        </p:txBody>
      </p:sp>
      <p:sp>
        <p:nvSpPr>
          <p:cNvPr id="6" name="Text Placeholder 5">
            <a:extLst>
              <a:ext uri="{FF2B5EF4-FFF2-40B4-BE49-F238E27FC236}">
                <a16:creationId xmlns:a16="http://schemas.microsoft.com/office/drawing/2014/main" id="{7C3BF1B3-0922-431B-9648-B4A7210F01A5}"/>
              </a:ext>
            </a:extLst>
          </p:cNvPr>
          <p:cNvSpPr>
            <a:spLocks noGrp="1"/>
          </p:cNvSpPr>
          <p:nvPr>
            <p:ph type="body" idx="13"/>
          </p:nvPr>
        </p:nvSpPr>
        <p:spPr>
          <a:xfrm>
            <a:off x="4571800" y="1603800"/>
            <a:ext cx="2267150" cy="1053300"/>
          </a:xfrm>
        </p:spPr>
        <p:txBody>
          <a:bodyPr>
            <a:normAutofit/>
          </a:bodyPr>
          <a:lstStyle/>
          <a:p>
            <a:pPr marL="0" lvl="0" indent="0">
              <a:lnSpc>
                <a:spcPct val="105000"/>
              </a:lnSpc>
              <a:spcAft>
                <a:spcPts val="1200"/>
              </a:spcAft>
              <a:buNone/>
            </a:pPr>
            <a:r>
              <a:rPr lang="en-US" sz="1600" dirty="0"/>
              <a:t>Add important milestones and dates</a:t>
            </a:r>
          </a:p>
        </p:txBody>
      </p:sp>
      <p:sp>
        <p:nvSpPr>
          <p:cNvPr id="7" name="Text Placeholder 6">
            <a:extLst>
              <a:ext uri="{FF2B5EF4-FFF2-40B4-BE49-F238E27FC236}">
                <a16:creationId xmlns:a16="http://schemas.microsoft.com/office/drawing/2014/main" id="{C3D98FA0-C0CC-421B-8387-015E3640B171}"/>
              </a:ext>
            </a:extLst>
          </p:cNvPr>
          <p:cNvSpPr>
            <a:spLocks noGrp="1"/>
          </p:cNvSpPr>
          <p:nvPr>
            <p:ph type="body" idx="14"/>
          </p:nvPr>
        </p:nvSpPr>
        <p:spPr>
          <a:xfrm>
            <a:off x="6566199" y="3240575"/>
            <a:ext cx="2111075" cy="1053300"/>
          </a:xfrm>
        </p:spPr>
        <p:txBody>
          <a:bodyPr>
            <a:normAutofit/>
          </a:bodyPr>
          <a:lstStyle/>
          <a:p>
            <a:pPr marL="0" lvl="0" indent="0">
              <a:lnSpc>
                <a:spcPct val="105000"/>
              </a:lnSpc>
              <a:spcAft>
                <a:spcPts val="1200"/>
              </a:spcAft>
              <a:buNone/>
            </a:pPr>
            <a:r>
              <a:rPr lang="en-US" sz="1600" dirty="0"/>
              <a:t>Add important milestones and dates</a:t>
            </a:r>
          </a:p>
        </p:txBody>
      </p:sp>
    </p:spTree>
    <p:extLst>
      <p:ext uri="{BB962C8B-B14F-4D97-AF65-F5344CB8AC3E}">
        <p14:creationId xmlns:p14="http://schemas.microsoft.com/office/powerpoint/2010/main" val="3736895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2" name="Title 1">
            <a:extLst>
              <a:ext uri="{FF2B5EF4-FFF2-40B4-BE49-F238E27FC236}">
                <a16:creationId xmlns:a16="http://schemas.microsoft.com/office/drawing/2014/main" id="{E00E82DC-C763-43C3-9833-4A5DB01157C2}"/>
              </a:ext>
            </a:extLst>
          </p:cNvPr>
          <p:cNvSpPr>
            <a:spLocks noGrp="1"/>
          </p:cNvSpPr>
          <p:nvPr>
            <p:ph type="title"/>
          </p:nvPr>
        </p:nvSpPr>
        <p:spPr/>
        <p:txBody>
          <a:bodyPr>
            <a:normAutofit fontScale="90000"/>
          </a:bodyPr>
          <a:lstStyle/>
          <a:p>
            <a:r>
              <a:rPr lang="en" dirty="0"/>
              <a:t>Emerging Innovations</a:t>
            </a:r>
            <a:endParaRPr lang="en-US" dirty="0"/>
          </a:p>
        </p:txBody>
      </p:sp>
      <p:sp>
        <p:nvSpPr>
          <p:cNvPr id="3" name="Text Placeholder 2">
            <a:extLst>
              <a:ext uri="{FF2B5EF4-FFF2-40B4-BE49-F238E27FC236}">
                <a16:creationId xmlns:a16="http://schemas.microsoft.com/office/drawing/2014/main" id="{427B6AB6-888E-499E-9336-72751E42E6A4}"/>
              </a:ext>
            </a:extLst>
          </p:cNvPr>
          <p:cNvSpPr>
            <a:spLocks noGrp="1"/>
          </p:cNvSpPr>
          <p:nvPr>
            <p:ph type="body" idx="1"/>
          </p:nvPr>
        </p:nvSpPr>
        <p:spPr/>
        <p:txBody>
          <a:bodyPr/>
          <a:lstStyle/>
          <a:p>
            <a:pPr lvl="0">
              <a:lnSpc>
                <a:spcPct val="114999"/>
              </a:lnSpc>
            </a:pPr>
            <a:r>
              <a:rPr lang="en" dirty="0"/>
              <a:t>Share 2–3 key innovations that your Network has been working on, including:</a:t>
            </a:r>
            <a:endParaRPr lang="en-US" dirty="0"/>
          </a:p>
          <a:p>
            <a:pPr lvl="1">
              <a:lnSpc>
                <a:spcPct val="114999"/>
              </a:lnSpc>
            </a:pPr>
            <a:r>
              <a:rPr lang="en" sz="1800" dirty="0"/>
              <a:t>How each addresses a gap in the key priority area</a:t>
            </a:r>
          </a:p>
          <a:p>
            <a:pPr lvl="1">
              <a:lnSpc>
                <a:spcPct val="114999"/>
              </a:lnSpc>
            </a:pPr>
            <a:r>
              <a:rPr lang="en" sz="1800" dirty="0"/>
              <a:t>How you explored, developed, and tested each</a:t>
            </a:r>
          </a:p>
          <a:p>
            <a:pPr lvl="1">
              <a:lnSpc>
                <a:spcPct val="114999"/>
              </a:lnSpc>
            </a:pPr>
            <a:r>
              <a:rPr lang="en" sz="1800" dirty="0"/>
              <a:t>How each makes a special contribution to the field</a:t>
            </a:r>
          </a:p>
        </p:txBody>
      </p:sp>
    </p:spTree>
    <p:extLst>
      <p:ext uri="{BB962C8B-B14F-4D97-AF65-F5344CB8AC3E}">
        <p14:creationId xmlns:p14="http://schemas.microsoft.com/office/powerpoint/2010/main" val="1663840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D9F95-CC2C-4359-B14E-6911CAF64200}"/>
              </a:ext>
            </a:extLst>
          </p:cNvPr>
          <p:cNvSpPr>
            <a:spLocks noGrp="1"/>
          </p:cNvSpPr>
          <p:nvPr>
            <p:ph type="title"/>
          </p:nvPr>
        </p:nvSpPr>
        <p:spPr/>
        <p:txBody>
          <a:bodyPr/>
          <a:lstStyle/>
          <a:p>
            <a:r>
              <a:rPr lang="en" dirty="0"/>
              <a:t>Findings</a:t>
            </a:r>
            <a:endParaRPr lang="en-US" dirty="0"/>
          </a:p>
        </p:txBody>
      </p:sp>
      <p:sp>
        <p:nvSpPr>
          <p:cNvPr id="4" name="Text Placeholder 3">
            <a:extLst>
              <a:ext uri="{FF2B5EF4-FFF2-40B4-BE49-F238E27FC236}">
                <a16:creationId xmlns:a16="http://schemas.microsoft.com/office/drawing/2014/main" id="{00C1DB8F-350A-4B36-A3BB-84820083E7A1}"/>
              </a:ext>
            </a:extLst>
          </p:cNvPr>
          <p:cNvSpPr>
            <a:spLocks noGrp="1"/>
          </p:cNvSpPr>
          <p:nvPr>
            <p:ph type="body" sz="quarter" idx="11"/>
          </p:nvPr>
        </p:nvSpPr>
        <p:spPr/>
        <p:txBody>
          <a:bodyPr>
            <a:noAutofit/>
          </a:bodyPr>
          <a:lstStyle/>
          <a:p>
            <a:pPr lvl="0"/>
            <a:r>
              <a:rPr lang="en-US" dirty="0"/>
              <a:t>Briefly explain how you define and measure success</a:t>
            </a:r>
          </a:p>
          <a:p>
            <a:pPr lvl="0"/>
            <a:r>
              <a:rPr lang="en-US" dirty="0"/>
              <a:t>Share immediate outputs or outcomes, such as:</a:t>
            </a:r>
          </a:p>
          <a:p>
            <a:pPr lvl="1"/>
            <a:r>
              <a:rPr lang="en-US" sz="1800" dirty="0"/>
              <a:t>Emerging findings or data</a:t>
            </a:r>
          </a:p>
          <a:p>
            <a:pPr lvl="1"/>
            <a:r>
              <a:rPr lang="en-US" sz="1800" dirty="0"/>
              <a:t>Quotes and stories</a:t>
            </a:r>
          </a:p>
          <a:p>
            <a:pPr lvl="0"/>
            <a:r>
              <a:rPr lang="en-US" dirty="0"/>
              <a:t>Add relevant metrics (e.g., engagement rate)</a:t>
            </a:r>
          </a:p>
          <a:p>
            <a:pPr lvl="0"/>
            <a:r>
              <a:rPr lang="en-US" dirty="0"/>
              <a:t>Use graphs, infographics, and/or other visuals to showcase Network successes</a:t>
            </a:r>
          </a:p>
        </p:txBody>
      </p:sp>
      <p:sp>
        <p:nvSpPr>
          <p:cNvPr id="3" name="Text Placeholder 2">
            <a:extLst>
              <a:ext uri="{FF2B5EF4-FFF2-40B4-BE49-F238E27FC236}">
                <a16:creationId xmlns:a16="http://schemas.microsoft.com/office/drawing/2014/main" id="{FEE3EF2F-5F40-42D5-88A9-7B62B87FD894}"/>
              </a:ext>
            </a:extLst>
          </p:cNvPr>
          <p:cNvSpPr>
            <a:spLocks noGrp="1"/>
          </p:cNvSpPr>
          <p:nvPr>
            <p:ph type="body" sz="quarter" idx="10"/>
          </p:nvPr>
        </p:nvSpPr>
        <p:spPr/>
        <p:txBody>
          <a:bodyPr/>
          <a:lstStyle/>
          <a:p>
            <a:pPr lvl="0">
              <a:buClr>
                <a:srgbClr val="000000"/>
              </a:buClr>
              <a:buSzTx/>
            </a:pPr>
            <a:r>
              <a:rPr lang="en-US" dirty="0"/>
              <a:t>Add photo of event or intervention-related branding</a:t>
            </a:r>
          </a:p>
        </p:txBody>
      </p:sp>
    </p:spTree>
    <p:extLst>
      <p:ext uri="{BB962C8B-B14F-4D97-AF65-F5344CB8AC3E}">
        <p14:creationId xmlns:p14="http://schemas.microsoft.com/office/powerpoint/2010/main" val="4175370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2" name="Title 1">
            <a:extLst>
              <a:ext uri="{FF2B5EF4-FFF2-40B4-BE49-F238E27FC236}">
                <a16:creationId xmlns:a16="http://schemas.microsoft.com/office/drawing/2014/main" id="{9384F34E-829F-4B4E-89B2-BFB8DF28F641}"/>
              </a:ext>
            </a:extLst>
          </p:cNvPr>
          <p:cNvSpPr>
            <a:spLocks noGrp="1"/>
          </p:cNvSpPr>
          <p:nvPr>
            <p:ph type="title"/>
          </p:nvPr>
        </p:nvSpPr>
        <p:spPr/>
        <p:txBody>
          <a:bodyPr>
            <a:normAutofit fontScale="90000"/>
          </a:bodyPr>
          <a:lstStyle/>
          <a:p>
            <a:r>
              <a:rPr lang="en" dirty="0"/>
              <a:t>Challenges</a:t>
            </a:r>
            <a:endParaRPr lang="en-US" dirty="0"/>
          </a:p>
        </p:txBody>
      </p:sp>
      <p:sp>
        <p:nvSpPr>
          <p:cNvPr id="3" name="Text Placeholder 2">
            <a:extLst>
              <a:ext uri="{FF2B5EF4-FFF2-40B4-BE49-F238E27FC236}">
                <a16:creationId xmlns:a16="http://schemas.microsoft.com/office/drawing/2014/main" id="{EC0DEA4C-BC7B-4F8B-BE34-F8848C63EBFE}"/>
              </a:ext>
            </a:extLst>
          </p:cNvPr>
          <p:cNvSpPr>
            <a:spLocks noGrp="1"/>
          </p:cNvSpPr>
          <p:nvPr>
            <p:ph type="body" idx="1"/>
          </p:nvPr>
        </p:nvSpPr>
        <p:spPr/>
        <p:txBody>
          <a:bodyPr/>
          <a:lstStyle/>
          <a:p>
            <a:pPr lvl="0"/>
            <a:r>
              <a:rPr lang="en-US" dirty="0"/>
              <a:t>Briefly describe the main challenges your Network faces implementing the project, including any barriers</a:t>
            </a:r>
          </a:p>
          <a:p>
            <a:pPr lvl="1"/>
            <a:r>
              <a:rPr lang="en-US" sz="1800" dirty="0"/>
              <a:t>E.g., Getting buy-in from providers/clinics, recruiting/gaining access to Division of Juvenile Justice youth, the impact of COVID-19, onboarding local/grassroots organizations</a:t>
            </a:r>
          </a:p>
          <a:p>
            <a:pPr lvl="0"/>
            <a:r>
              <a:rPr lang="en-US" dirty="0"/>
              <a:t>Include any statistics or measures that illustrate this challenge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2" name="Title 1">
            <a:extLst>
              <a:ext uri="{FF2B5EF4-FFF2-40B4-BE49-F238E27FC236}">
                <a16:creationId xmlns:a16="http://schemas.microsoft.com/office/drawing/2014/main" id="{34327946-06BC-435A-8237-C1636A654357}"/>
              </a:ext>
            </a:extLst>
          </p:cNvPr>
          <p:cNvSpPr>
            <a:spLocks noGrp="1"/>
          </p:cNvSpPr>
          <p:nvPr>
            <p:ph type="title"/>
          </p:nvPr>
        </p:nvSpPr>
        <p:spPr/>
        <p:txBody>
          <a:bodyPr/>
          <a:lstStyle/>
          <a:p>
            <a:r>
              <a:rPr lang="en-US" dirty="0"/>
              <a:t>How We Can</a:t>
            </a:r>
            <a:br>
              <a:rPr lang="en-US" dirty="0"/>
            </a:br>
            <a:r>
              <a:rPr lang="en-US" dirty="0"/>
              <a:t>Work Together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2" name="Title 1">
            <a:extLst>
              <a:ext uri="{FF2B5EF4-FFF2-40B4-BE49-F238E27FC236}">
                <a16:creationId xmlns:a16="http://schemas.microsoft.com/office/drawing/2014/main" id="{5A477E98-18A8-409D-A41A-B417D8971926}"/>
              </a:ext>
            </a:extLst>
          </p:cNvPr>
          <p:cNvSpPr>
            <a:spLocks noGrp="1"/>
          </p:cNvSpPr>
          <p:nvPr>
            <p:ph type="title"/>
          </p:nvPr>
        </p:nvSpPr>
        <p:spPr/>
        <p:txBody>
          <a:bodyPr>
            <a:normAutofit fontScale="90000"/>
          </a:bodyPr>
          <a:lstStyle/>
          <a:p>
            <a:r>
              <a:rPr lang="en" dirty="0"/>
              <a:t>How You Can Get Involved</a:t>
            </a:r>
            <a:endParaRPr lang="en-US" dirty="0"/>
          </a:p>
        </p:txBody>
      </p:sp>
      <p:sp>
        <p:nvSpPr>
          <p:cNvPr id="3" name="Text Placeholder 2">
            <a:extLst>
              <a:ext uri="{FF2B5EF4-FFF2-40B4-BE49-F238E27FC236}">
                <a16:creationId xmlns:a16="http://schemas.microsoft.com/office/drawing/2014/main" id="{AAD740B5-A207-4AFE-89DE-6BC9ED9A6420}"/>
              </a:ext>
            </a:extLst>
          </p:cNvPr>
          <p:cNvSpPr>
            <a:spLocks noGrp="1"/>
          </p:cNvSpPr>
          <p:nvPr>
            <p:ph type="body" idx="1"/>
          </p:nvPr>
        </p:nvSpPr>
        <p:spPr/>
        <p:txBody>
          <a:bodyPr/>
          <a:lstStyle/>
          <a:p>
            <a:pPr lvl="0"/>
            <a:r>
              <a:rPr lang="en" dirty="0"/>
              <a:t>List ways in which your audience can get involved in the Network</a:t>
            </a:r>
          </a:p>
          <a:p>
            <a:pPr lvl="1">
              <a:lnSpc>
                <a:spcPct val="114999"/>
              </a:lnSpc>
            </a:pPr>
            <a:r>
              <a:rPr lang="en" sz="1800" dirty="0"/>
              <a:t>Examples: Co-designer, advisory board member, testing site, communication partner, dissemination channel</a:t>
            </a:r>
          </a:p>
          <a:p>
            <a:pPr lvl="0">
              <a:lnSpc>
                <a:spcPct val="114999"/>
              </a:lnSpc>
            </a:pPr>
            <a:r>
              <a:rPr lang="en" dirty="0"/>
              <a:t>Include your social media handles, website, and contact information</a:t>
            </a:r>
          </a:p>
          <a:p>
            <a:pPr lvl="0">
              <a:lnSpc>
                <a:spcPct val="114999"/>
              </a:lnSpc>
            </a:pPr>
            <a:r>
              <a:rPr lang="en" dirty="0"/>
              <a:t>Mention any relevant resources or upcoming events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2" name="Title 1">
            <a:extLst>
              <a:ext uri="{FF2B5EF4-FFF2-40B4-BE49-F238E27FC236}">
                <a16:creationId xmlns:a16="http://schemas.microsoft.com/office/drawing/2014/main" id="{11AE9144-9000-4180-B8D5-DF56935CFEEB}"/>
              </a:ext>
            </a:extLst>
          </p:cNvPr>
          <p:cNvSpPr>
            <a:spLocks noGrp="1"/>
          </p:cNvSpPr>
          <p:nvPr>
            <p:ph type="title"/>
          </p:nvPr>
        </p:nvSpPr>
        <p:spPr/>
        <p:txBody>
          <a:bodyPr>
            <a:normAutofit fontScale="90000"/>
          </a:bodyPr>
          <a:lstStyle/>
          <a:p>
            <a:r>
              <a:rPr lang="en" dirty="0"/>
              <a:t>Next Steps</a:t>
            </a:r>
            <a:endParaRPr lang="en-US" dirty="0"/>
          </a:p>
        </p:txBody>
      </p:sp>
      <p:sp>
        <p:nvSpPr>
          <p:cNvPr id="3" name="Text Placeholder 2">
            <a:extLst>
              <a:ext uri="{FF2B5EF4-FFF2-40B4-BE49-F238E27FC236}">
                <a16:creationId xmlns:a16="http://schemas.microsoft.com/office/drawing/2014/main" id="{09DC4369-58BD-4C75-8AD1-E82F2E64604B}"/>
              </a:ext>
            </a:extLst>
          </p:cNvPr>
          <p:cNvSpPr>
            <a:spLocks noGrp="1"/>
          </p:cNvSpPr>
          <p:nvPr>
            <p:ph type="body" idx="1"/>
          </p:nvPr>
        </p:nvSpPr>
        <p:spPr/>
        <p:txBody>
          <a:bodyPr/>
          <a:lstStyle/>
          <a:p>
            <a:pPr lvl="0"/>
            <a:r>
              <a:rPr lang="en-US" dirty="0"/>
              <a:t>State a clear call to action that you want the organization’s leader to take, such as scheduling a call or meeting with your team</a:t>
            </a:r>
          </a:p>
          <a:p>
            <a:pPr lvl="0"/>
            <a:r>
              <a:rPr lang="en-US" dirty="0"/>
              <a:t>Propose any other next steps that you think will help advance the partnership</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2" name="Title 1">
            <a:extLst>
              <a:ext uri="{FF2B5EF4-FFF2-40B4-BE49-F238E27FC236}">
                <a16:creationId xmlns:a16="http://schemas.microsoft.com/office/drawing/2014/main" id="{730A0BAE-26A8-4709-878B-955421BA8804}"/>
              </a:ext>
            </a:extLst>
          </p:cNvPr>
          <p:cNvSpPr>
            <a:spLocks noGrp="1"/>
          </p:cNvSpPr>
          <p:nvPr>
            <p:ph type="title"/>
          </p:nvPr>
        </p:nvSpPr>
        <p:spPr/>
        <p:txBody>
          <a:bodyPr/>
          <a:lstStyle/>
          <a:p>
            <a:r>
              <a:rPr lang="en-US" dirty="0"/>
              <a:t>Q&amp;A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3C571-033B-428C-90D6-1883073458FD}"/>
              </a:ext>
            </a:extLst>
          </p:cNvPr>
          <p:cNvSpPr>
            <a:spLocks noGrp="1"/>
          </p:cNvSpPr>
          <p:nvPr>
            <p:ph type="title"/>
          </p:nvPr>
        </p:nvSpPr>
        <p:spPr/>
        <p:txBody>
          <a:bodyPr/>
          <a:lstStyle/>
          <a:p>
            <a:r>
              <a:rPr lang="en-US" dirty="0"/>
              <a:t>[Network Name]</a:t>
            </a:r>
          </a:p>
        </p:txBody>
      </p:sp>
      <p:sp>
        <p:nvSpPr>
          <p:cNvPr id="3" name="Text Placeholder 2">
            <a:extLst>
              <a:ext uri="{FF2B5EF4-FFF2-40B4-BE49-F238E27FC236}">
                <a16:creationId xmlns:a16="http://schemas.microsoft.com/office/drawing/2014/main" id="{EE21A07B-39A1-4AB0-B680-CF154F888F34}"/>
              </a:ext>
            </a:extLst>
          </p:cNvPr>
          <p:cNvSpPr>
            <a:spLocks noGrp="1"/>
          </p:cNvSpPr>
          <p:nvPr>
            <p:ph type="body" sz="quarter" idx="10"/>
          </p:nvPr>
        </p:nvSpPr>
        <p:spPr/>
        <p:txBody>
          <a:bodyPr/>
          <a:lstStyle/>
          <a:p>
            <a:r>
              <a:rPr lang="en-US" dirty="0"/>
              <a:t>[Presenter name (pronouns), organization, date]</a:t>
            </a:r>
          </a:p>
        </p:txBody>
      </p:sp>
      <p:sp>
        <p:nvSpPr>
          <p:cNvPr id="4" name="Text Placeholder 3">
            <a:extLst>
              <a:ext uri="{FF2B5EF4-FFF2-40B4-BE49-F238E27FC236}">
                <a16:creationId xmlns:a16="http://schemas.microsoft.com/office/drawing/2014/main" id="{ACF2C4D9-902F-43A7-9469-F6D350151BCD}"/>
              </a:ext>
            </a:extLst>
          </p:cNvPr>
          <p:cNvSpPr>
            <a:spLocks noGrp="1"/>
          </p:cNvSpPr>
          <p:nvPr>
            <p:ph type="body" sz="quarter" idx="11"/>
          </p:nvPr>
        </p:nvSpPr>
        <p:spPr>
          <a:ln>
            <a:solidFill>
              <a:schemeClr val="accent1"/>
            </a:solidFill>
            <a:prstDash val="sysDot"/>
          </a:ln>
        </p:spPr>
        <p:txBody>
          <a:bodyPr/>
          <a:lstStyle/>
          <a:p>
            <a:r>
              <a:rPr lang="en-US" dirty="0"/>
              <a:t>Add logo/branding</a:t>
            </a:r>
          </a:p>
        </p:txBody>
      </p:sp>
    </p:spTree>
    <p:extLst>
      <p:ext uri="{BB962C8B-B14F-4D97-AF65-F5344CB8AC3E}">
        <p14:creationId xmlns:p14="http://schemas.microsoft.com/office/powerpoint/2010/main" val="2743476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2" name="Title 1">
            <a:extLst>
              <a:ext uri="{FF2B5EF4-FFF2-40B4-BE49-F238E27FC236}">
                <a16:creationId xmlns:a16="http://schemas.microsoft.com/office/drawing/2014/main" id="{C089CF13-94D7-4A17-9F25-4A010860EC23}"/>
              </a:ext>
            </a:extLst>
          </p:cNvPr>
          <p:cNvSpPr>
            <a:spLocks noGrp="1"/>
          </p:cNvSpPr>
          <p:nvPr>
            <p:ph type="title"/>
          </p:nvPr>
        </p:nvSpPr>
        <p:spPr/>
        <p:txBody>
          <a:bodyPr/>
          <a:lstStyle/>
          <a:p>
            <a:r>
              <a:rPr lang="en-US" dirty="0"/>
              <a:t>Who We Are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2" name="Title 1">
            <a:extLst>
              <a:ext uri="{FF2B5EF4-FFF2-40B4-BE49-F238E27FC236}">
                <a16:creationId xmlns:a16="http://schemas.microsoft.com/office/drawing/2014/main" id="{DB3F1E9E-EE3B-4475-82E9-2802C4EDD676}"/>
              </a:ext>
            </a:extLst>
          </p:cNvPr>
          <p:cNvSpPr>
            <a:spLocks noGrp="1"/>
          </p:cNvSpPr>
          <p:nvPr>
            <p:ph type="title"/>
          </p:nvPr>
        </p:nvSpPr>
        <p:spPr/>
        <p:txBody>
          <a:bodyPr>
            <a:normAutofit fontScale="90000"/>
          </a:bodyPr>
          <a:lstStyle/>
          <a:p>
            <a:r>
              <a:rPr lang="en" dirty="0"/>
              <a:t>Priority Area</a:t>
            </a:r>
            <a:endParaRPr lang="en-US" dirty="0"/>
          </a:p>
        </p:txBody>
      </p:sp>
      <p:sp>
        <p:nvSpPr>
          <p:cNvPr id="3" name="Text Placeholder 2">
            <a:extLst>
              <a:ext uri="{FF2B5EF4-FFF2-40B4-BE49-F238E27FC236}">
                <a16:creationId xmlns:a16="http://schemas.microsoft.com/office/drawing/2014/main" id="{3FFB665C-0444-43C4-8293-D9226F953698}"/>
              </a:ext>
            </a:extLst>
          </p:cNvPr>
          <p:cNvSpPr>
            <a:spLocks noGrp="1"/>
          </p:cNvSpPr>
          <p:nvPr>
            <p:ph type="body" idx="1"/>
          </p:nvPr>
        </p:nvSpPr>
        <p:spPr/>
        <p:txBody>
          <a:bodyPr/>
          <a:lstStyle/>
          <a:p>
            <a:pPr lvl="0"/>
            <a:r>
              <a:rPr lang="en-US" dirty="0"/>
              <a:t>Describe the key priority area that your organization is addressing</a:t>
            </a:r>
          </a:p>
          <a:p>
            <a:pPr lvl="0"/>
            <a:r>
              <a:rPr lang="en-US" dirty="0"/>
              <a:t>Include any data that illustrate the needs of the community within this key priority area (e.g., needs assessment results, environmental scan, results of ethnographic inquiry and human-centered design)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09CCD-939C-4D00-A765-C294A09B510B}"/>
              </a:ext>
            </a:extLst>
          </p:cNvPr>
          <p:cNvSpPr>
            <a:spLocks noGrp="1"/>
          </p:cNvSpPr>
          <p:nvPr>
            <p:ph type="title"/>
          </p:nvPr>
        </p:nvSpPr>
        <p:spPr/>
        <p:txBody>
          <a:bodyPr>
            <a:noAutofit/>
          </a:bodyPr>
          <a:lstStyle/>
          <a:p>
            <a:r>
              <a:rPr lang="en" dirty="0"/>
              <a:t>Network Map</a:t>
            </a:r>
            <a:endParaRPr lang="en-US" dirty="0"/>
          </a:p>
        </p:txBody>
      </p:sp>
      <p:sp>
        <p:nvSpPr>
          <p:cNvPr id="3" name="Text Placeholder 2">
            <a:extLst>
              <a:ext uri="{FF2B5EF4-FFF2-40B4-BE49-F238E27FC236}">
                <a16:creationId xmlns:a16="http://schemas.microsoft.com/office/drawing/2014/main" id="{D005BFA7-783E-4D7E-8A8D-65D3E60CA073}"/>
              </a:ext>
            </a:extLst>
          </p:cNvPr>
          <p:cNvSpPr>
            <a:spLocks noGrp="1"/>
          </p:cNvSpPr>
          <p:nvPr>
            <p:ph type="body" sz="quarter" idx="10"/>
          </p:nvPr>
        </p:nvSpPr>
        <p:spPr>
          <a:ln>
            <a:solidFill>
              <a:schemeClr val="accent1"/>
            </a:solidFill>
            <a:prstDash val="sysDot"/>
          </a:ln>
        </p:spPr>
        <p:txBody>
          <a:bodyPr/>
          <a:lstStyle/>
          <a:p>
            <a:r>
              <a:rPr lang="en" dirty="0">
                <a:solidFill>
                  <a:srgbClr val="000000"/>
                </a:solidFill>
              </a:rPr>
              <a:t>Add a visualization of your Network—i.e., an image that illustrates the types of partners in your Network (e.g., schools, libraries, medical providers)</a:t>
            </a:r>
            <a:endParaRPr lang="en-US" dirty="0"/>
          </a:p>
        </p:txBody>
      </p:sp>
    </p:spTree>
    <p:extLst>
      <p:ext uri="{BB962C8B-B14F-4D97-AF65-F5344CB8AC3E}">
        <p14:creationId xmlns:p14="http://schemas.microsoft.com/office/powerpoint/2010/main" val="2219440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8002B-9BE4-4E2C-B2E1-47DA7F0C5ECC}"/>
              </a:ext>
            </a:extLst>
          </p:cNvPr>
          <p:cNvSpPr>
            <a:spLocks noGrp="1"/>
          </p:cNvSpPr>
          <p:nvPr>
            <p:ph type="title"/>
          </p:nvPr>
        </p:nvSpPr>
        <p:spPr/>
        <p:txBody>
          <a:bodyPr>
            <a:normAutofit fontScale="90000"/>
          </a:bodyPr>
          <a:lstStyle/>
          <a:p>
            <a:r>
              <a:rPr lang="en-US" dirty="0"/>
              <a:t>Our Network</a:t>
            </a:r>
          </a:p>
        </p:txBody>
      </p:sp>
      <p:sp>
        <p:nvSpPr>
          <p:cNvPr id="3" name="Text Placeholder 2">
            <a:extLst>
              <a:ext uri="{FF2B5EF4-FFF2-40B4-BE49-F238E27FC236}">
                <a16:creationId xmlns:a16="http://schemas.microsoft.com/office/drawing/2014/main" id="{9326B20B-3E4E-498D-8321-0EF13646B7CD}"/>
              </a:ext>
            </a:extLst>
          </p:cNvPr>
          <p:cNvSpPr>
            <a:spLocks noGrp="1"/>
          </p:cNvSpPr>
          <p:nvPr>
            <p:ph type="body" idx="1"/>
          </p:nvPr>
        </p:nvSpPr>
        <p:spPr/>
        <p:txBody>
          <a:bodyPr/>
          <a:lstStyle/>
          <a:p>
            <a:r>
              <a:rPr lang="en-US" dirty="0"/>
              <a:t>List the names of your key Network partners (e.g., advisors, impact team members, etc.) and their roles in the Network </a:t>
            </a:r>
          </a:p>
        </p:txBody>
      </p:sp>
    </p:spTree>
    <p:extLst>
      <p:ext uri="{BB962C8B-B14F-4D97-AF65-F5344CB8AC3E}">
        <p14:creationId xmlns:p14="http://schemas.microsoft.com/office/powerpoint/2010/main" val="2669671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22E3F-3172-498A-B08F-FB8BDB6D9BDC}"/>
              </a:ext>
            </a:extLst>
          </p:cNvPr>
          <p:cNvSpPr>
            <a:spLocks noGrp="1"/>
          </p:cNvSpPr>
          <p:nvPr>
            <p:ph type="title"/>
          </p:nvPr>
        </p:nvSpPr>
        <p:spPr/>
        <p:txBody>
          <a:bodyPr>
            <a:normAutofit fontScale="90000"/>
          </a:bodyPr>
          <a:lstStyle/>
          <a:p>
            <a:r>
              <a:rPr lang="en-US" dirty="0"/>
              <a:t>Spotlight</a:t>
            </a:r>
          </a:p>
        </p:txBody>
      </p:sp>
      <p:sp>
        <p:nvSpPr>
          <p:cNvPr id="3" name="Text Placeholder 2">
            <a:extLst>
              <a:ext uri="{FF2B5EF4-FFF2-40B4-BE49-F238E27FC236}">
                <a16:creationId xmlns:a16="http://schemas.microsoft.com/office/drawing/2014/main" id="{921BF0B3-6ED7-4326-84C5-AFC0088570F0}"/>
              </a:ext>
            </a:extLst>
          </p:cNvPr>
          <p:cNvSpPr>
            <a:spLocks noGrp="1"/>
          </p:cNvSpPr>
          <p:nvPr>
            <p:ph type="body" idx="1"/>
          </p:nvPr>
        </p:nvSpPr>
        <p:spPr/>
        <p:txBody>
          <a:bodyPr/>
          <a:lstStyle/>
          <a:p>
            <a:r>
              <a:rPr lang="en-US" dirty="0"/>
              <a:t>Highlight a community and/or youth partner who is involved in your project</a:t>
            </a:r>
          </a:p>
          <a:p>
            <a:r>
              <a:rPr lang="en-US" dirty="0"/>
              <a:t>Include a photo or other image that illustrates this partnership</a:t>
            </a:r>
          </a:p>
        </p:txBody>
      </p:sp>
    </p:spTree>
    <p:extLst>
      <p:ext uri="{BB962C8B-B14F-4D97-AF65-F5344CB8AC3E}">
        <p14:creationId xmlns:p14="http://schemas.microsoft.com/office/powerpoint/2010/main" val="3093475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2" name="Title 1">
            <a:extLst>
              <a:ext uri="{FF2B5EF4-FFF2-40B4-BE49-F238E27FC236}">
                <a16:creationId xmlns:a16="http://schemas.microsoft.com/office/drawing/2014/main" id="{F25CD608-AF0D-4CC5-BC9E-ADC2F25D3EE4}"/>
              </a:ext>
            </a:extLst>
          </p:cNvPr>
          <p:cNvSpPr>
            <a:spLocks noGrp="1"/>
          </p:cNvSpPr>
          <p:nvPr>
            <p:ph type="title"/>
          </p:nvPr>
        </p:nvSpPr>
        <p:spPr/>
        <p:txBody>
          <a:bodyPr>
            <a:normAutofit fontScale="90000"/>
          </a:bodyPr>
          <a:lstStyle/>
          <a:p>
            <a:r>
              <a:rPr lang="en" dirty="0"/>
              <a:t>Impact</a:t>
            </a:r>
            <a:endParaRPr lang="en-US" dirty="0"/>
          </a:p>
        </p:txBody>
      </p:sp>
      <p:sp>
        <p:nvSpPr>
          <p:cNvPr id="3" name="Text Placeholder 2">
            <a:extLst>
              <a:ext uri="{FF2B5EF4-FFF2-40B4-BE49-F238E27FC236}">
                <a16:creationId xmlns:a16="http://schemas.microsoft.com/office/drawing/2014/main" id="{C807A604-0FDC-436D-BEFC-D18076BE1399}"/>
              </a:ext>
            </a:extLst>
          </p:cNvPr>
          <p:cNvSpPr>
            <a:spLocks noGrp="1"/>
          </p:cNvSpPr>
          <p:nvPr>
            <p:ph type="body" idx="1"/>
          </p:nvPr>
        </p:nvSpPr>
        <p:spPr/>
        <p:txBody>
          <a:bodyPr/>
          <a:lstStyle/>
          <a:p>
            <a:pPr lvl="0"/>
            <a:r>
              <a:rPr lang="en-US" dirty="0"/>
              <a:t>Share key pieces of your Network’s impact statement that you think will resonate with your audience</a:t>
            </a:r>
          </a:p>
          <a:p>
            <a:pPr lvl="0"/>
            <a:r>
              <a:rPr lang="en-US" dirty="0"/>
              <a:t>Consider including your Network's vision, core values, and/or equity statement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2" name="Title 1">
            <a:extLst>
              <a:ext uri="{FF2B5EF4-FFF2-40B4-BE49-F238E27FC236}">
                <a16:creationId xmlns:a16="http://schemas.microsoft.com/office/drawing/2014/main" id="{F04EC831-B04A-4CC2-B49E-ED19E1B6B973}"/>
              </a:ext>
            </a:extLst>
          </p:cNvPr>
          <p:cNvSpPr>
            <a:spLocks noGrp="1"/>
          </p:cNvSpPr>
          <p:nvPr>
            <p:ph type="title"/>
          </p:nvPr>
        </p:nvSpPr>
        <p:spPr/>
        <p:txBody>
          <a:bodyPr/>
          <a:lstStyle/>
          <a:p>
            <a:r>
              <a:rPr lang="en-US" dirty="0"/>
              <a:t>How We’re Innovating in [Key Priority Area]</a:t>
            </a:r>
          </a:p>
        </p:txBody>
      </p:sp>
    </p:spTree>
  </p:cSld>
  <p:clrMapOvr>
    <a:masterClrMapping/>
  </p:clrMapOvr>
</p:sld>
</file>

<file path=ppt/theme/theme1.xml><?xml version="1.0" encoding="utf-8"?>
<a:theme xmlns:a="http://schemas.openxmlformats.org/drawingml/2006/main" name="Gameday">
  <a:themeElements>
    <a:clrScheme name="Gameday">
      <a:dk1>
        <a:srgbClr val="33548B"/>
      </a:dk1>
      <a:lt1>
        <a:srgbClr val="FFFFFF"/>
      </a:lt1>
      <a:dk2>
        <a:srgbClr val="666666"/>
      </a:dk2>
      <a:lt2>
        <a:srgbClr val="D9D9D9"/>
      </a:lt2>
      <a:accent1>
        <a:srgbClr val="455A64"/>
      </a:accent1>
      <a:accent2>
        <a:srgbClr val="607D8B"/>
      </a:accent2>
      <a:accent3>
        <a:srgbClr val="434343"/>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3E8452F262004A8B7915A638189CDA" ma:contentTypeVersion="10" ma:contentTypeDescription="Create a new document." ma:contentTypeScope="" ma:versionID="270356e0be44d75c204532c31fc9c73e">
  <xsd:schema xmlns:xsd="http://www.w3.org/2001/XMLSchema" xmlns:xs="http://www.w3.org/2001/XMLSchema" xmlns:p="http://schemas.microsoft.com/office/2006/metadata/properties" xmlns:ns2="8b703bdd-1996-49e5-9258-b66d2cacdd21" xmlns:ns3="d8e66bd3-00f0-4255-aaa9-5e5daf728b4e" targetNamespace="http://schemas.microsoft.com/office/2006/metadata/properties" ma:root="true" ma:fieldsID="212caa3f25f1b8ab3b90d92cec261c9a" ns2:_="" ns3:_="">
    <xsd:import namespace="8b703bdd-1996-49e5-9258-b66d2cacdd21"/>
    <xsd:import namespace="d8e66bd3-00f0-4255-aaa9-5e5daf728b4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703bdd-1996-49e5-9258-b66d2cacdd2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8e66bd3-00f0-4255-aaa9-5e5daf728b4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144124C-2F32-47B9-BC34-C3E3650664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703bdd-1996-49e5-9258-b66d2cacdd21"/>
    <ds:schemaRef ds:uri="d8e66bd3-00f0-4255-aaa9-5e5daf728b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628FDA-D133-4F8B-BFBE-1BA864D28472}">
  <ds:schemaRefs>
    <ds:schemaRef ds:uri="http://schemas.microsoft.com/sharepoint/v3/contenttype/forms"/>
  </ds:schemaRefs>
</ds:datastoreItem>
</file>

<file path=customXml/itemProps3.xml><?xml version="1.0" encoding="utf-8"?>
<ds:datastoreItem xmlns:ds="http://schemas.openxmlformats.org/officeDocument/2006/customXml" ds:itemID="{0ED94A38-A0EF-41DB-BF38-A978AB48EC44}">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d8e66bd3-00f0-4255-aaa9-5e5daf728b4e"/>
    <ds:schemaRef ds:uri="http://purl.org/dc/dcmitype/"/>
    <ds:schemaRef ds:uri="http://schemas.microsoft.com/office/infopath/2007/PartnerControls"/>
    <ds:schemaRef ds:uri="8b703bdd-1996-49e5-9258-b66d2cacdd2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2003</TotalTime>
  <Words>1250</Words>
  <Application>Microsoft Office PowerPoint</Application>
  <PresentationFormat>On-screen Show (16:9)</PresentationFormat>
  <Paragraphs>94</Paragraphs>
  <Slides>18</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Proxima Nova</vt:lpstr>
      <vt:lpstr>Arial</vt:lpstr>
      <vt:lpstr>Calibri</vt:lpstr>
      <vt:lpstr>Gameday</vt:lpstr>
      <vt:lpstr>Engaging TPP Program Partners: Slide Deck Template for Innovation and Impact Networks</vt:lpstr>
      <vt:lpstr>[Network Name]</vt:lpstr>
      <vt:lpstr>Who We Are</vt:lpstr>
      <vt:lpstr>Priority Area</vt:lpstr>
      <vt:lpstr>Network Map</vt:lpstr>
      <vt:lpstr>Our Network</vt:lpstr>
      <vt:lpstr>Spotlight</vt:lpstr>
      <vt:lpstr>Impact</vt:lpstr>
      <vt:lpstr>How We’re Innovating in [Key Priority Area]</vt:lpstr>
      <vt:lpstr>Exploring and Iterating</vt:lpstr>
      <vt:lpstr>Innovation Pipeline Timeline</vt:lpstr>
      <vt:lpstr>Emerging Innovations</vt:lpstr>
      <vt:lpstr>Findings</vt:lpstr>
      <vt:lpstr>Challenges</vt:lpstr>
      <vt:lpstr>How We Can Work Together</vt:lpstr>
      <vt:lpstr>How You Can Get Involved</vt:lpstr>
      <vt:lpstr>Next Steps</vt:lpstr>
      <vt:lpstr>Q&amp;A</vt:lpstr>
    </vt:vector>
  </TitlesOfParts>
  <Manager>RHNTC</Manager>
  <Company>RHNTC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Engaging TPP Program Partners: Slide Deck Template for Innovation and Impact Networks</dc:title>
  <dc:subject>Engaging TPP Program Partners: Slide Deck Template for Innovation and Impact Networks</dc:subject>
  <dc:creator>RHNTC</dc:creator>
  <cp:keywords>Engaging TPP Program Partners: Slide Deck Template for Innovation and Impact Networks</cp:keywords>
  <dc:description>Engaging TPP Program Partners: Slide Deck Template for Innovation and Impact Networks</dc:description>
  <cp:lastModifiedBy>Jessie Daigneault</cp:lastModifiedBy>
  <cp:revision>211</cp:revision>
  <dcterms:modified xsi:type="dcterms:W3CDTF">2022-02-23T16:15:38Z</dcterms:modified>
  <cp:category>Engaging TPP Program Partners: Slide Deck Template for Innovation and Impact Networks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0x0101003B3E8452F262004A8B7915A638189CDA</vt:lpwstr>
  </property>
</Properties>
</file>