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Lst>
  <p:notesMasterIdLst>
    <p:notesMasterId r:id="rId30"/>
  </p:notesMasterIdLst>
  <p:sldIdLst>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01" r:id="rId29"/>
  </p:sldIdLst>
  <p:sldSz cx="9144000" cy="5143500" type="screen16x9"/>
  <p:notesSz cx="6858000" cy="9144000"/>
  <p:embeddedFontLst>
    <p:embeddedFont>
      <p:font typeface="Open Sans Light" panose="020F0302020204030204" pitchFamily="34" charset="0"/>
      <p:regular r:id="rId31"/>
      <p:bold r:id="rId32"/>
      <p:italic r:id="rId33"/>
      <p:boldItalic r:id="rId34"/>
    </p:embeddedFont>
    <p:embeddedFont>
      <p:font typeface="Proxima Nova" panose="02000506030000020004" pitchFamily="2"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itlin Hunga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E4B5B7-743A-4FE1-8A4C-2930F46F5F08}">
  <a:tblStyle styleId="{C8E4B5B7-743A-4FE1-8A4C-2930F46F5F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AB98DBC-9ACF-44AE-BD35-96CC0948922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7BB5018-F6FA-4717-8DE9-6B26929176A2}"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1E474A35-145D-4100-8E91-84EC2E27E31E}"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79056F12-EC38-45DB-A897-DEBFE5A9E0C0}"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B544C8FE-1525-42CE-95FD-59B0D3948A28}" styleName="Table_5">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32" autoAdjust="0"/>
    <p:restoredTop sz="86494" autoAdjust="0"/>
  </p:normalViewPr>
  <p:slideViewPr>
    <p:cSldViewPr snapToGrid="0">
      <p:cViewPr varScale="1">
        <p:scale>
          <a:sx n="138" d="100"/>
          <a:sy n="138" d="100"/>
        </p:scale>
        <p:origin x="384"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Thank you everyone for joining. My name is Caitlin Hungate. I'm with the Reproductive Health National Training Center, or RHNTC. </a:t>
            </a:r>
          </a:p>
          <a:p>
            <a:endParaRPr lang="en-US" dirty="0"/>
          </a:p>
        </p:txBody>
      </p:sp>
    </p:spTree>
    <p:extLst>
      <p:ext uri="{BB962C8B-B14F-4D97-AF65-F5344CB8AC3E}">
        <p14:creationId xmlns:p14="http://schemas.microsoft.com/office/powerpoint/2010/main" val="3297088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Audit focuses. So like we said, we call this chart auditing, but what are some ways to slice and dice the, you know, the coding, the documentation, the ways to look at our data to help us find revenue opportunities. Our last, when we did a coding and review, we always talk about revenue leakage and really making sure we plug up the pale. So this is ways that you can think about what are our different services and where do you see opportunity. But documentation is really important. First of all, are the clinicians documenting the services appropriately in the medical record, which is a legal document with their signature on it. And that's always a good reminder to clinicians that this matters because you're putting your potential on it. And it needs to support the codes, right? So if we're doing services, it needs be clear why you're doing it, why you are doing it. Are you getting all of the right codes? Do you have the CPT codes for all the services, diagnosis codes, modifiers? Sometimes, and I see this, even recently I saw this where I see in the chart. The codes that you know are there and then I see on the bill different codes and sometimes the billers are changing codes and fixing things and it's not getting fixed on the chart. So that's something sometimes to look at. Are your charge capture processes and forms are those all up to date? That's a really good area to audit, to say, you know, our. Is everything on our super builds or whatever the forms are that you're using all recent codes? And not out of date codes are all the new services that we're providing on those forms and within our processes Templates are a big area too that I find you know If you do some reviews of the templates that can really help clinicians document their service as well You know when we have same-day larks and counseling or medical visits really making your template so that it's easy for the clinician to say, yes, this is a separate and distinct medical visit from the procedure the patient is also getting. Remittance reviews. This is a big area where billers really need to be trained on how to look at the remittance, look at these, the codes that come from the payer. What are the denials? Where are the denial is coming from? Is it front desk? Is it billing? Right. And then targeting it on it. Timely billing of services. I hate that denial. Like that's just throwing money down the garbage. You know, this. You should not be having timely billing rejection or denials that say you're too late submitting a claim. So that's something to look forward to and then accounts receivable, right? Who's paying? Is there a payer? That's a problem. A service? That's the problem. So all of these different ways to look at it can lead you to find, you know, really kind of enhancing your coding and documentation and resolving problems. </a:t>
            </a:r>
          </a:p>
        </p:txBody>
      </p:sp>
    </p:spTree>
    <p:extLst>
      <p:ext uri="{BB962C8B-B14F-4D97-AF65-F5344CB8AC3E}">
        <p14:creationId xmlns:p14="http://schemas.microsoft.com/office/powerpoint/2010/main" val="40630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So then even further drilling down, we can look at all these, but just thinking about ideas, the type of service, right? Is this a preventive visit? Is it a contraceptive visit, is it a LARC procedure? Maybe we </a:t>
            </a:r>
            <a:r>
              <a:rPr lang="en-US" sz="1100" b="0" i="0" u="none" strike="noStrike" cap="none" dirty="0" err="1">
                <a:solidFill>
                  <a:srgbClr val="000000"/>
                </a:solidFill>
                <a:effectLst/>
                <a:latin typeface="Arial"/>
                <a:ea typeface="Arial"/>
                <a:cs typeface="Arial"/>
                <a:sym typeface="Arial"/>
              </a:rPr>
              <a:t>wanna</a:t>
            </a:r>
            <a:r>
              <a:rPr lang="en-US" sz="1100" b="0" i="0" u="none" strike="noStrike" cap="none" dirty="0">
                <a:solidFill>
                  <a:srgbClr val="000000"/>
                </a:solidFill>
                <a:effectLst/>
                <a:latin typeface="Arial"/>
                <a:ea typeface="Arial"/>
                <a:cs typeface="Arial"/>
                <a:sym typeface="Arial"/>
              </a:rPr>
              <a:t> look by type of services and kind of focus on that. Maybe we want to do some E&amp;M, evaluation and management coding, those are the medical visit codes, and we'll look at the levels. We'll have an example of that later. LARCs insertions to pay devices. Should be a one-to-one match. Sometimes it's not and you're missing the device getting paid, the insertion doesn't get coded, the clinician forgot the removal of a, you know, device, you didn't code it, right? So we want to make sure that everything kind of matches up with LARC procedures. Procedure injections with E&amp;M, right, we want make sure if we're giving a depo injection or, you, know, we have a same-day procedure that we're coding it appropriately with a lot of fires and are they getting paid? Point-of-care tests, ultrasound lab billing, et cetera. Some of these extra services that we can get paid for, depression screening, after hours, interpreter. And the last one is like, some agencies have a real problem with this, the clinician's charts being open, right? And that's just something to monitor with, you know, and... You can track that and we really need to work with the clinicians that are the frequent flyers of this problem because they are just delaying revenue and so we need to be on top of that. 24 to 48 hours is the best practice for charts to be closed and then they go to billing. Otherwise they sit open and they can't be billed.</a:t>
            </a:r>
          </a:p>
        </p:txBody>
      </p:sp>
    </p:spTree>
    <p:extLst>
      <p:ext uri="{BB962C8B-B14F-4D97-AF65-F5344CB8AC3E}">
        <p14:creationId xmlns:p14="http://schemas.microsoft.com/office/powerpoint/2010/main" val="121978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Okay, so our coding checklist, and we're going to talk about each one of these, so I'm going to jump into the first, instead of reading these all, the first bullet being compliance with coding guidelines, right? </a:t>
            </a:r>
          </a:p>
          <a:p>
            <a:endParaRPr lang="en-US" dirty="0"/>
          </a:p>
        </p:txBody>
      </p:sp>
    </p:spTree>
    <p:extLst>
      <p:ext uri="{BB962C8B-B14F-4D97-AF65-F5344CB8AC3E}">
        <p14:creationId xmlns:p14="http://schemas.microsoft.com/office/powerpoint/2010/main" val="161863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0" i="0" u="none" strike="noStrike" cap="none" dirty="0">
                <a:solidFill>
                  <a:srgbClr val="000000"/>
                </a:solidFill>
                <a:effectLst/>
                <a:latin typeface="Arial"/>
                <a:ea typeface="Arial"/>
                <a:cs typeface="Arial"/>
                <a:sym typeface="Arial"/>
              </a:rPr>
              <a:t>We're going into one, you know, there are ICD coding guidelines. I mean, for the many of you for family planning, we're very dependent on the Z30 contraceptive management codes. But there are other codes that we need to be using when we're doing well visits, when we are doing sick visits, when we having a problem, when were having multiple services going on. So we want to make sure that we are looking at, you know, are we coding it in a way that is consistent with the guidelines and not causing denials with payers that say that's not the appropriate code, there isn't a code to support the service, etc. A proper CPT assignment to all services provided. So if you do during a review to say, what all happened during this medical visit and encounter? And then does everything relate to a CPT code? Even if it's a few of the services go to the same CPT Code, right? You should be able to kind of look at everything and say, yes, I see this. The one, a common one I see is, I don't know why, LARC removals getting missed. Where the clinician says, oh, I forgot. I was so busy doing it. I forgot to code it. And that gets missed. So everything should go to a CPD code. Reviewing code and unit accuracy with contraceptives and medications dispensed. So that's a big one, you know, where you just see one, or you see one milligram of depot instead of 150, right? And then you get, you now, a very low payment, like I see 30 cent payments. Because it was only one unit or one unit of pills dispensed when really three were dispensed So that's a good review and then modifiers which we'll talk a little more about but You know modifiers go on CPT codes on the claim and they can impact payment They can make a payment more they can make it payment less. They can trigger something to pay So they're really important that your billers understand modifiers and understand how should the how should that impact payment? Because one area I see revenue loss is where a claim is paid, but it wasn't paid appropriately. So it just gets posted as paid, but if you look at it, there's unpaid services on it or underpaid services or overpaid services. So really making sure that not only was it paid, but it was appropriately paid. Again, think compliance. </a:t>
            </a:r>
          </a:p>
          <a:p>
            <a:pPr marL="0" lvl="0" indent="0" algn="l" rtl="0">
              <a:lnSpc>
                <a:spcPct val="115000"/>
              </a:lnSpc>
              <a:spcBef>
                <a:spcPts val="0"/>
              </a:spcBef>
              <a:spcAft>
                <a:spcPts val="0"/>
              </a:spcAft>
              <a:buClr>
                <a:schemeClr val="dk1"/>
              </a:buClr>
              <a:buSzPts val="1100"/>
              <a:buFont typeface="Arial"/>
              <a:buNone/>
            </a:pPr>
            <a:endParaRPr lang="en-US" sz="1000" dirty="0">
              <a:solidFill>
                <a:schemeClr val="dk1"/>
              </a:solidFill>
            </a:endParaRPr>
          </a:p>
        </p:txBody>
      </p:sp>
    </p:spTree>
    <p:extLst>
      <p:ext uri="{BB962C8B-B14F-4D97-AF65-F5344CB8AC3E}">
        <p14:creationId xmlns:p14="http://schemas.microsoft.com/office/powerpoint/2010/main" val="1913903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So, the second bullet was documentation review, right, does a medical record documentation adequately support all assigned codes? And you know, an example of this comes to mind with working with Dr. </a:t>
            </a:r>
            <a:r>
              <a:rPr lang="en-US" sz="1100" b="0" i="0" u="none" strike="noStrike" cap="none" dirty="0" err="1">
                <a:solidFill>
                  <a:srgbClr val="000000"/>
                </a:solidFill>
                <a:effectLst/>
                <a:latin typeface="Arial"/>
                <a:ea typeface="Arial"/>
                <a:cs typeface="Arial"/>
                <a:sym typeface="Arial"/>
              </a:rPr>
              <a:t>Polakar</a:t>
            </a:r>
            <a:r>
              <a:rPr lang="en-US" sz="1100" b="0" i="0" u="none" strike="noStrike" cap="none" dirty="0">
                <a:solidFill>
                  <a:srgbClr val="000000"/>
                </a:solidFill>
                <a:effectLst/>
                <a:latin typeface="Arial"/>
                <a:ea typeface="Arial"/>
                <a:cs typeface="Arial"/>
                <a:sym typeface="Arial"/>
              </a:rPr>
              <a:t>, who's been on lots of webinars with us and I will present with him and he'll say, you know you just can't do all kinds of lab tests just because the clinician wants to, there has to be medical necessity, right? You can't just order a batch of all kinds of STD testing when there's not medical necessity for it. So I always hear him in my ear about medical necessity and documentation to say, why did I do this code? If someone is not sexually active and it's all documented and then you're doing like pregnancy tests and that kind of thing, then a payer might say, Why are you doing these tests? So we want to document why we're each of the tests and services that we're doing. So if something is not documenting then then we want to identify it and we really want to work with the clinician. Again that's that feedback loop to say our documentation is not clear. You know when I look at records for people and I'm not an official auditor or anything like that but I'll look at them and that you have to it tells a story. The documentation tells a story and sometimes a clinician knows what's going on especially when it's a follow-up It just says follow up, which is. Really not good documentation. It should tell the story to a reviewer without them having to refer to other records. It should be clear why the patient was there. The reason for visit is not always a chief complaint. Once that patient gets in the room, it changes, right? We know that with, especially with teens and that kind of thing, we know there can be. So really making sure that that gets updated by the provider and all of the services that happen once they're in the rooms are documented. </a:t>
            </a:r>
          </a:p>
          <a:p>
            <a:endParaRPr lang="en-US" dirty="0"/>
          </a:p>
        </p:txBody>
      </p:sp>
    </p:spTree>
    <p:extLst>
      <p:ext uri="{BB962C8B-B14F-4D97-AF65-F5344CB8AC3E}">
        <p14:creationId xmlns:p14="http://schemas.microsoft.com/office/powerpoint/2010/main" val="161223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400"/>
              </a:spcBef>
              <a:spcAft>
                <a:spcPts val="0"/>
              </a:spcAft>
              <a:buNone/>
            </a:pPr>
            <a:r>
              <a:rPr lang="en-US" sz="1100" b="0" i="0" u="none" strike="noStrike" cap="none" dirty="0">
                <a:solidFill>
                  <a:srgbClr val="000000"/>
                </a:solidFill>
                <a:effectLst/>
                <a:latin typeface="Arial"/>
                <a:ea typeface="Arial"/>
                <a:cs typeface="Arial"/>
                <a:sym typeface="Arial"/>
              </a:rPr>
              <a:t>So we want to also look at code accuracy, right? Because let's say for our E&amp;M codes, our 992 codes, medical visit codes, we </a:t>
            </a:r>
            <a:r>
              <a:rPr lang="en-US" sz="1100" b="0" i="0" u="none" strike="noStrike" cap="none" dirty="0" err="1">
                <a:solidFill>
                  <a:srgbClr val="000000"/>
                </a:solidFill>
                <a:effectLst/>
                <a:latin typeface="Arial"/>
                <a:ea typeface="Arial"/>
                <a:cs typeface="Arial"/>
                <a:sym typeface="Arial"/>
              </a:rPr>
              <a:t>wanna</a:t>
            </a:r>
            <a:r>
              <a:rPr lang="en-US" sz="1100" b="0" i="0" u="none" strike="noStrike" cap="none" dirty="0">
                <a:solidFill>
                  <a:srgbClr val="000000"/>
                </a:solidFill>
                <a:effectLst/>
                <a:latin typeface="Arial"/>
                <a:ea typeface="Arial"/>
                <a:cs typeface="Arial"/>
                <a:sym typeface="Arial"/>
              </a:rPr>
              <a:t> make sure that one, that they're the right level, that we're getting paid to the highest level of service that you're providing. That sequencing, we </a:t>
            </a:r>
            <a:r>
              <a:rPr lang="en-US" sz="1100" b="0" i="0" u="none" strike="noStrike" cap="none" dirty="0" err="1">
                <a:solidFill>
                  <a:srgbClr val="000000"/>
                </a:solidFill>
                <a:effectLst/>
                <a:latin typeface="Arial"/>
                <a:ea typeface="Arial"/>
                <a:cs typeface="Arial"/>
                <a:sym typeface="Arial"/>
              </a:rPr>
              <a:t>wanna</a:t>
            </a:r>
            <a:r>
              <a:rPr lang="en-US" sz="1100" b="0" i="0" u="none" strike="noStrike" cap="none" dirty="0">
                <a:solidFill>
                  <a:srgbClr val="000000"/>
                </a:solidFill>
                <a:effectLst/>
                <a:latin typeface="Arial"/>
                <a:ea typeface="Arial"/>
                <a:cs typeface="Arial"/>
                <a:sym typeface="Arial"/>
              </a:rPr>
              <a:t> to make sure that things get, you know. Put on the claim accurately and associated with the right CPT codes and they go so that something all pays right you want all services to pay on that claim so it's really looking at code selection what's the level what's, the sequencing are we under coding are we using the wrong code and then we can identify some areas to fix there and like I said chart to claim for consistency I see that sometimes, especially when there's papers, super bills, or there's something, and then somebody else is transcribing it and putting it into, and they, you know, I just see a lot of different changes. And if you're changing things, your billers should not, they are not certified coders, and they should not be entering things because they know that that's what's </a:t>
            </a:r>
            <a:r>
              <a:rPr lang="en-US" sz="1100" b="0" i="0" u="none" strike="noStrike" cap="none" dirty="0" err="1">
                <a:solidFill>
                  <a:srgbClr val="000000"/>
                </a:solidFill>
                <a:effectLst/>
                <a:latin typeface="Arial"/>
                <a:ea typeface="Arial"/>
                <a:cs typeface="Arial"/>
                <a:sym typeface="Arial"/>
              </a:rPr>
              <a:t>gonna</a:t>
            </a:r>
            <a:r>
              <a:rPr lang="en-US" sz="1100" b="0" i="0" u="none" strike="noStrike" cap="none" dirty="0">
                <a:solidFill>
                  <a:srgbClr val="000000"/>
                </a:solidFill>
                <a:effectLst/>
                <a:latin typeface="Arial"/>
                <a:ea typeface="Arial"/>
                <a:cs typeface="Arial"/>
                <a:sym typeface="Arial"/>
              </a:rPr>
              <a:t> get paid, and I know that this is right. Right, if there's Something to change, they should be going back to the clinician. And you should be updating the record and doing an addendum to the record. And so that right is showing that you reopen the record, let's say that there's some, you know, there was some changes that are made, but I, you know be careful about billers just changing things and billing and it not reflecting in the medical record because under review, that can be an issue. </a:t>
            </a:r>
            <a:endParaRPr lang="en-US" sz="1100" dirty="0">
              <a:solidFill>
                <a:schemeClr val="dk1"/>
              </a:solidFill>
            </a:endParaRPr>
          </a:p>
        </p:txBody>
      </p:sp>
    </p:spTree>
    <p:extLst>
      <p:ext uri="{BB962C8B-B14F-4D97-AF65-F5344CB8AC3E}">
        <p14:creationId xmlns:p14="http://schemas.microsoft.com/office/powerpoint/2010/main" val="3891968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Sorry, medical necessity. We talked about this. Really important that the documentation supports all services and why they were done. </a:t>
            </a:r>
          </a:p>
        </p:txBody>
      </p:sp>
    </p:spTree>
    <p:extLst>
      <p:ext uri="{BB962C8B-B14F-4D97-AF65-F5344CB8AC3E}">
        <p14:creationId xmlns:p14="http://schemas.microsoft.com/office/powerpoint/2010/main" val="561410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NCCI edits, these are edits that Medicare, Medicaid, and a lot of payers use are kind of like scrubbers, right, that they say help us to reduce payment errors. And so there's a set of edits that are out there. For example, If you give an injection code 96372, the CPT code, and you have a medical visit E&amp;M code in 993 or 992, there is an edit on this that says don't pay the medical visit unless there's a modifier 25 on it to say it's separate and distinct. So I have seen people that have billed an injection with a medical visits and the injection paid. Which is usually a low amount and the medical visit didn't get paid and the claim gets marked and posted as paid But you missed, you know, the main service getting paid So we want to be careful to be, you, know, aware of these edits. Builders should be aware of these and then what is the expected Modifiers and what is the expected payments? You know the good thing with family planning is there's not that many different services So you really can have your batch of like this is typical services and what we expect for reimbursement. </a:t>
            </a:r>
          </a:p>
          <a:p>
            <a:pPr marL="0" lvl="0" indent="0" algn="l" rtl="0">
              <a:lnSpc>
                <a:spcPct val="115000"/>
              </a:lnSpc>
              <a:spcBef>
                <a:spcPts val="0"/>
              </a:spcBef>
              <a:spcAft>
                <a:spcPts val="0"/>
              </a:spcAft>
              <a:buNone/>
            </a:pPr>
            <a:endParaRPr lang="en-US" sz="1000" dirty="0">
              <a:solidFill>
                <a:schemeClr val="dk1"/>
              </a:solidFill>
            </a:endParaRPr>
          </a:p>
        </p:txBody>
      </p:sp>
    </p:spTree>
    <p:extLst>
      <p:ext uri="{BB962C8B-B14F-4D97-AF65-F5344CB8AC3E}">
        <p14:creationId xmlns:p14="http://schemas.microsoft.com/office/powerpoint/2010/main" val="2277472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Okay, so this is a big one that I have seen through the years, like oops, we got overpaid, we made a mistake. I mean, it happens. That's okay, right? We all make mistakes. And, but it's what you do. It's how you correct it. One, if you see, I worked with a lot of different agencies where I point out things that are overpaid and then nothing happens. And that's not right. If you are overpaying, you need to resubmit that. You need to correct it with your payer in a timely manner. You have an obligation when you have a contract with payers to correct mistakes. If it's overpayment and you have an obligation to say you underpaid me for things. Sometimes if it's small, you can just resubmit the claims. If it's a larger issue, I know a lot of people will contact the payer, they'll self-disclose it, they'll work on a list of claims and that is a best practice. And typically the rent defines then and if a payer finds a problem. But let's say you do that, you still </a:t>
            </a:r>
            <a:r>
              <a:rPr lang="en-US" sz="1100" b="0" i="0" u="none" strike="noStrike" cap="none" dirty="0" err="1">
                <a:solidFill>
                  <a:srgbClr val="000000"/>
                </a:solidFill>
                <a:effectLst/>
                <a:latin typeface="Arial"/>
                <a:ea typeface="Arial"/>
                <a:cs typeface="Arial"/>
                <a:sym typeface="Arial"/>
              </a:rPr>
              <a:t>gotta</a:t>
            </a:r>
            <a:r>
              <a:rPr lang="en-US" sz="1100" b="0" i="0" u="none" strike="noStrike" cap="none" dirty="0">
                <a:solidFill>
                  <a:srgbClr val="000000"/>
                </a:solidFill>
                <a:effectLst/>
                <a:latin typeface="Arial"/>
                <a:ea typeface="Arial"/>
                <a:cs typeface="Arial"/>
                <a:sym typeface="Arial"/>
              </a:rPr>
              <a:t> fix the root causes, right? You still </a:t>
            </a:r>
            <a:r>
              <a:rPr lang="en-US" sz="1100" b="0" i="0" u="none" strike="noStrike" cap="none" dirty="0" err="1">
                <a:solidFill>
                  <a:srgbClr val="000000"/>
                </a:solidFill>
                <a:effectLst/>
                <a:latin typeface="Arial"/>
                <a:ea typeface="Arial"/>
                <a:cs typeface="Arial"/>
                <a:sym typeface="Arial"/>
              </a:rPr>
              <a:t>gotta</a:t>
            </a:r>
            <a:r>
              <a:rPr lang="en-US" sz="1100" b="0" i="0" u="none" strike="noStrike" cap="none" dirty="0">
                <a:solidFill>
                  <a:srgbClr val="000000"/>
                </a:solidFill>
                <a:effectLst/>
                <a:latin typeface="Arial"/>
                <a:ea typeface="Arial"/>
                <a:cs typeface="Arial"/>
                <a:sym typeface="Arial"/>
              </a:rPr>
              <a:t> get off the hamster wheel and you </a:t>
            </a:r>
            <a:r>
              <a:rPr lang="en-US" sz="1100" b="0" i="0" u="none" strike="noStrike" cap="none" dirty="0" err="1">
                <a:solidFill>
                  <a:srgbClr val="000000"/>
                </a:solidFill>
                <a:effectLst/>
                <a:latin typeface="Arial"/>
                <a:ea typeface="Arial"/>
                <a:cs typeface="Arial"/>
                <a:sym typeface="Arial"/>
              </a:rPr>
              <a:t>gotta</a:t>
            </a:r>
            <a:r>
              <a:rPr lang="en-US" sz="1100" b="0" i="0" u="none" strike="noStrike" cap="none" dirty="0">
                <a:solidFill>
                  <a:srgbClr val="000000"/>
                </a:solidFill>
                <a:effectLst/>
                <a:latin typeface="Arial"/>
                <a:ea typeface="Arial"/>
                <a:cs typeface="Arial"/>
                <a:sym typeface="Arial"/>
              </a:rPr>
              <a:t> fix a problem so it doesn't keep happening. And you </a:t>
            </a:r>
            <a:r>
              <a:rPr lang="en-US" sz="1100" b="0" i="0" u="none" strike="noStrike" cap="none" dirty="0" err="1">
                <a:solidFill>
                  <a:srgbClr val="000000"/>
                </a:solidFill>
                <a:effectLst/>
                <a:latin typeface="Arial"/>
                <a:ea typeface="Arial"/>
                <a:cs typeface="Arial"/>
                <a:sym typeface="Arial"/>
              </a:rPr>
              <a:t>wanna</a:t>
            </a:r>
            <a:r>
              <a:rPr lang="en-US" sz="1100" b="0" i="0" u="none" strike="noStrike" cap="none" dirty="0">
                <a:solidFill>
                  <a:srgbClr val="000000"/>
                </a:solidFill>
                <a:effectLst/>
                <a:latin typeface="Arial"/>
                <a:ea typeface="Arial"/>
                <a:cs typeface="Arial"/>
                <a:sym typeface="Arial"/>
              </a:rPr>
              <a:t> track it for compliance issues to say, we resolved this. And then another thing that's really important, especially when you're having problems, is do perspective. I mean, looking forward before you bill, do reviews of your charts and the billing before it gets submitted and say, okay, now we think we've resolved this problem, let's submit the claims and then kind of move forward. And then your compliance, your internal compliance plan, you </a:t>
            </a:r>
            <a:r>
              <a:rPr lang="en-US" sz="1100" b="0" i="0" u="none" strike="noStrike" cap="none" dirty="0" err="1">
                <a:solidFill>
                  <a:srgbClr val="000000"/>
                </a:solidFill>
                <a:effectLst/>
                <a:latin typeface="Arial"/>
                <a:ea typeface="Arial"/>
                <a:cs typeface="Arial"/>
                <a:sym typeface="Arial"/>
              </a:rPr>
              <a:t>wanna</a:t>
            </a:r>
            <a:r>
              <a:rPr lang="en-US" sz="1100" b="0" i="0" u="none" strike="noStrike" cap="none" dirty="0">
                <a:solidFill>
                  <a:srgbClr val="000000"/>
                </a:solidFill>
                <a:effectLst/>
                <a:latin typeface="Arial"/>
                <a:ea typeface="Arial"/>
                <a:cs typeface="Arial"/>
                <a:sym typeface="Arial"/>
              </a:rPr>
              <a:t> make sure that that's an integral part of your agency and that that getting reviewed annually. </a:t>
            </a:r>
          </a:p>
        </p:txBody>
      </p:sp>
    </p:spTree>
    <p:extLst>
      <p:ext uri="{BB962C8B-B14F-4D97-AF65-F5344CB8AC3E}">
        <p14:creationId xmlns:p14="http://schemas.microsoft.com/office/powerpoint/2010/main" val="194638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We want provider education again, closing that feedback loop and. If you don't go back and you don't train staff, it'll never change, right? And most people just don't know. So we want to provide tools, which we have great tools on the RHNTC. I love the medical decision-making tool. It's my favorite tool for coding that we worked on and it just gives a lot of family planning examples of what would this be considered for a problem? What would this be considered for data, which we'll look at. So that's a great tool, but there's a lot of good tools on the RHNTC. </a:t>
            </a:r>
            <a:endParaRPr lang="en-US" dirty="0"/>
          </a:p>
        </p:txBody>
      </p:sp>
    </p:spTree>
    <p:extLst>
      <p:ext uri="{BB962C8B-B14F-4D97-AF65-F5344CB8AC3E}">
        <p14:creationId xmlns:p14="http://schemas.microsoft.com/office/powerpoint/2010/main" val="76447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I'm delighted to welcome you to our  virtual workshop on internal chart auditing to improve Title X projects and sustainability. Before we begin, I have a few announcements. As you joined our Zoom meeting today, everyone was muted, given the large number of participants, but you will be able to unmute your audio at any point. So before we get to the conversation, I wanted to provide an overview of what our 90 minutes today will look like. So we'll first start with a presentation by my... Dear friend and colleague, Ann Finn, and then we'll have plenty of time for your questions. We'll go through a few case scenarios around auditing some claims or some charts and kind of unpacking potential errors and issues. And then we will have again more time for conversation. You can ask questions throughout the conversation throughout our time together this morning. Using the chat at any time during the workshop. And we received a lot of great questions and just insights as many of you are new to your role or new to agency. So we hope to get through as many of those questions or issues in our time together. A couple note about the recording. So today we will record the presentation with Ann, but when we get to the question and answer interactivity, we're going to pause that and stop the recording at that point. So what is available, what will be available on RHNTC will be the presentation only. And so you'll see a presentation, the recording, and a transcript on </a:t>
            </a:r>
            <a:r>
              <a:rPr lang="en-US" sz="1100" b="0" i="0" u="none" strike="noStrike" cap="none" dirty="0" err="1">
                <a:solidFill>
                  <a:srgbClr val="000000"/>
                </a:solidFill>
                <a:effectLst/>
                <a:latin typeface="Arial"/>
                <a:ea typeface="Arial"/>
                <a:cs typeface="Arial"/>
                <a:sym typeface="Arial"/>
              </a:rPr>
              <a:t>rhntc.org</a:t>
            </a:r>
            <a:r>
              <a:rPr lang="en-US" sz="1100" b="0" i="0" u="none" strike="noStrike" cap="none" dirty="0">
                <a:solidFill>
                  <a:srgbClr val="000000"/>
                </a:solidFill>
                <a:effectLst/>
                <a:latin typeface="Arial"/>
                <a:ea typeface="Arial"/>
                <a:cs typeface="Arial"/>
                <a:sym typeface="Arial"/>
              </a:rPr>
              <a:t> in a few days. Closed captioning has been enabled for this workshop. If you need closed captioning, please click on the CC icon at the bottom of your screen. And we're </a:t>
            </a:r>
            <a:r>
              <a:rPr lang="en-US" sz="1100" b="0" i="0" u="none" strike="noStrike" cap="none" dirty="0" err="1">
                <a:solidFill>
                  <a:srgbClr val="000000"/>
                </a:solidFill>
                <a:effectLst/>
                <a:latin typeface="Arial"/>
                <a:ea typeface="Arial"/>
                <a:cs typeface="Arial"/>
                <a:sym typeface="Arial"/>
              </a:rPr>
              <a:t>gonna</a:t>
            </a:r>
            <a:r>
              <a:rPr lang="en-US" sz="1100" b="0" i="0" u="none" strike="noStrike" cap="none" dirty="0">
                <a:solidFill>
                  <a:srgbClr val="000000"/>
                </a:solidFill>
                <a:effectLst/>
                <a:latin typeface="Arial"/>
                <a:ea typeface="Arial"/>
                <a:cs typeface="Arial"/>
                <a:sym typeface="Arial"/>
              </a:rPr>
              <a:t> chat out the evaluation for today's session at the beginning. Thanks, Nancy, so much. Your feedback is really important. We've used, and this has enabled the RHNTC and the team to make improvements in our trainings for the field. And so feel free to open up the evaluation link and follow along in our conversation. To complete the evaluation in real time. In order to receive a certificate of attendance, a certificate for completion, excuse me, for attending this workshop, you do need to be logged into </a:t>
            </a:r>
            <a:r>
              <a:rPr lang="en-US" sz="1100" b="0" i="0" u="none" strike="noStrike" cap="none" dirty="0" err="1">
                <a:solidFill>
                  <a:srgbClr val="000000"/>
                </a:solidFill>
                <a:effectLst/>
                <a:latin typeface="Arial"/>
                <a:ea typeface="Arial"/>
                <a:cs typeface="Arial"/>
                <a:sym typeface="Arial"/>
              </a:rPr>
              <a:t>RHNTC.org</a:t>
            </a:r>
            <a:r>
              <a:rPr lang="en-US" sz="1100" b="0" i="0" u="none" strike="noStrike" cap="none" dirty="0">
                <a:solidFill>
                  <a:srgbClr val="000000"/>
                </a:solidFill>
                <a:effectLst/>
                <a:latin typeface="Arial"/>
                <a:ea typeface="Arial"/>
                <a:cs typeface="Arial"/>
                <a:sym typeface="Arial"/>
              </a:rPr>
              <a:t> when completing the evaluation. And last but not least, the presentation was supported by the Office of Population Affairs, or OPA. Its contents are solely the responsibility of the authors and do not necessarily represent the official views of OPA, OWH, or HHS. So as I mentioned, my name is Caitlin Hungate. I am a Title X grantee liaison and TTA provider as well as a fiscal lead and have been facilitating this fiscal workshop series. So this is number three of five. So keep an eye out for additional events later in June and July to address some common challenges around the fiscal components of the Title X program. I'm joined by Ann Finn, who's a healthcare reimbursement consultant. And many of you probably know Ann or have worked with Ann. We've partnered with Ann over the years on all things billing and coding and are so grateful for the continued partnership and expertise. </a:t>
            </a:r>
            <a:r>
              <a:rPr lang="en-US" dirty="0">
                <a:solidFill>
                  <a:srgbClr val="222222"/>
                </a:solidFill>
                <a:highlight>
                  <a:srgbClr val="FFFFFF"/>
                </a:highlight>
              </a:rPr>
              <a:t> </a:t>
            </a:r>
            <a:endParaRPr lang="en-US" dirty="0">
              <a:solidFill>
                <a:schemeClr val="dk1"/>
              </a:solidFill>
            </a:endParaRPr>
          </a:p>
        </p:txBody>
      </p:sp>
    </p:spTree>
    <p:extLst>
      <p:ext uri="{BB962C8B-B14F-4D97-AF65-F5344CB8AC3E}">
        <p14:creationId xmlns:p14="http://schemas.microsoft.com/office/powerpoint/2010/main" val="2923408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And we want to have some internal controls, right? How are you going to monitor? What is a key performance indicator? What is the way to track your success? It can be you're having problems with a denial from coding. Maybe we're going to track the number of denials. Maybe we want look at E&amp;M coding, and we're </a:t>
            </a:r>
            <a:r>
              <a:rPr lang="en-US" sz="1100" b="0" i="0" u="none" strike="noStrike" cap="none" dirty="0" err="1">
                <a:solidFill>
                  <a:srgbClr val="000000"/>
                </a:solidFill>
                <a:effectLst/>
                <a:latin typeface="Arial"/>
                <a:ea typeface="Arial"/>
                <a:cs typeface="Arial"/>
                <a:sym typeface="Arial"/>
              </a:rPr>
              <a:t>gonna</a:t>
            </a:r>
            <a:r>
              <a:rPr lang="en-US" sz="1100" b="0" i="0" u="none" strike="noStrike" cap="none" dirty="0">
                <a:solidFill>
                  <a:srgbClr val="000000"/>
                </a:solidFill>
                <a:effectLst/>
                <a:latin typeface="Arial"/>
                <a:ea typeface="Arial"/>
                <a:cs typeface="Arial"/>
                <a:sym typeface="Arial"/>
              </a:rPr>
              <a:t> track that by provider for the next six months and see that there's an improvement. We um you know maybe it's </a:t>
            </a:r>
            <a:r>
              <a:rPr lang="en-US" sz="1100" b="0" i="0" u="none" strike="noStrike" cap="none" dirty="0" err="1">
                <a:solidFill>
                  <a:srgbClr val="000000"/>
                </a:solidFill>
                <a:effectLst/>
                <a:latin typeface="Arial"/>
                <a:ea typeface="Arial"/>
                <a:cs typeface="Arial"/>
                <a:sym typeface="Arial"/>
              </a:rPr>
              <a:t>gonna</a:t>
            </a:r>
            <a:r>
              <a:rPr lang="en-US" sz="1100" b="0" i="0" u="none" strike="noStrike" cap="none" dirty="0">
                <a:solidFill>
                  <a:srgbClr val="000000"/>
                </a:solidFill>
                <a:effectLst/>
                <a:latin typeface="Arial"/>
                <a:ea typeface="Arial"/>
                <a:cs typeface="Arial"/>
                <a:sym typeface="Arial"/>
              </a:rPr>
              <a:t> be LARC devices and insertion procedures. So we just need to figure out how you're going to monitor. </a:t>
            </a:r>
            <a:endParaRPr lang="en-US" dirty="0"/>
          </a:p>
        </p:txBody>
      </p:sp>
    </p:spTree>
    <p:extLst>
      <p:ext uri="{BB962C8B-B14F-4D97-AF65-F5344CB8AC3E}">
        <p14:creationId xmlns:p14="http://schemas.microsoft.com/office/powerpoint/2010/main" val="1637321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98450" algn="l" rtl="0">
              <a:lnSpc>
                <a:spcPct val="115000"/>
              </a:lnSpc>
              <a:spcBef>
                <a:spcPts val="400"/>
              </a:spcBef>
              <a:spcAft>
                <a:spcPts val="0"/>
              </a:spcAft>
              <a:buClr>
                <a:srgbClr val="434343"/>
              </a:buClr>
              <a:buSzPts val="1100"/>
              <a:buChar char="●"/>
            </a:pPr>
            <a:r>
              <a:rPr lang="en-US" sz="1100" b="0" i="0" u="none" strike="noStrike" cap="none" dirty="0">
                <a:solidFill>
                  <a:srgbClr val="000000"/>
                </a:solidFill>
                <a:effectLst/>
                <a:latin typeface="Arial"/>
                <a:ea typeface="Arial"/>
                <a:cs typeface="Arial"/>
                <a:sym typeface="Arial"/>
              </a:rPr>
              <a:t>We want to always, I've kind of made this point, but you know, you want to have an environment. I just want to say that it really, it's important that there's an environment where it is expected that you will do quality coding and positive communication. And if somebody sees something that's not right, there is a place to go and someone to talk to about it. You know, the worst thing is when somebody doesn't feel safe to say something or. You know, because most of the time it's not intentional. So we just want to be able to reach out and then correct the problems. And, you know we want to protect the people to come forward. We don't want it to be at the staff lunch that we're all talking about how, you now Mary, Mary told us that there's a problem and okay, we want really take this seriously and have, you know practices and expectations in place. </a:t>
            </a:r>
            <a:endParaRPr lang="en-US" dirty="0">
              <a:solidFill>
                <a:srgbClr val="434343"/>
              </a:solidFill>
            </a:endParaRPr>
          </a:p>
        </p:txBody>
      </p:sp>
    </p:spTree>
    <p:extLst>
      <p:ext uri="{BB962C8B-B14F-4D97-AF65-F5344CB8AC3E}">
        <p14:creationId xmlns:p14="http://schemas.microsoft.com/office/powerpoint/2010/main" val="2211672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c6a087c0f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c6a087c0f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Thank you all for your participation today, for your questions, for your comments, for sharing strategies and resources, especially for those of you that are new in your role or struggling with an issue. It's really nice to hear from each other. This does conclude our event. Nancy did chat out the evaluation. Please do complete the evaluation as it really helps inform future events. Thank you to Ann for your continued partnership and expertise. And Thank you all for your active participation. As a reminder, the event, the slides, and the transcript will be recorded and posted on RHNTC in a few days. </a:t>
            </a:r>
            <a:r>
              <a:rPr lang="en-US" sz="1100" b="0" i="0" u="none" strike="noStrike" cap="none">
                <a:solidFill>
                  <a:srgbClr val="000000"/>
                </a:solidFill>
                <a:effectLst/>
                <a:latin typeface="Arial"/>
                <a:ea typeface="Arial"/>
                <a:cs typeface="Arial"/>
                <a:sym typeface="Arial"/>
              </a:rPr>
              <a:t>Thank you again for your time and have a wonderful rest of your day.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So on the next slide, we have our objectives that we hope by the end of the workshop, that we hope that you'll be able to describe how chart auditing supports project sustainability and compliance. That you'll be able to name one strategy described by a peer to support the implementation of chart auditing. And lastly, to identify one RHNTC resource that can support conducting chart audits. So as I mentioned, we'll have a first presentation from Ann, which I'll pass over to Ann in a minute. Then we'll stop the recording and be in conversation with you. </a:t>
            </a:r>
          </a:p>
        </p:txBody>
      </p:sp>
    </p:spTree>
    <p:extLst>
      <p:ext uri="{BB962C8B-B14F-4D97-AF65-F5344CB8AC3E}">
        <p14:creationId xmlns:p14="http://schemas.microsoft.com/office/powerpoint/2010/main" val="319286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So based on the registration, we know a lot of you are new to your role or new to conducting chart audits. So we hope that the content that Ann is sharing kind of helps ground your understanding in chart audits, how to use them, and so forth. We'll close out with sharing a few resources. And again, as I said, when you joined, you were muted and we invite you to participate as you're able today. So if that means staying off camera, great. If it means joining on camera, also great. When we get to the interactivity, please feel free to unmute your line and join the conversation or use the chat as you are able to do so. At this point, I'm </a:t>
            </a:r>
            <a:r>
              <a:rPr lang="en-US" sz="1100" b="0" i="0" u="none" strike="noStrike" cap="none" dirty="0" err="1">
                <a:solidFill>
                  <a:srgbClr val="000000"/>
                </a:solidFill>
                <a:effectLst/>
                <a:latin typeface="Arial"/>
                <a:ea typeface="Arial"/>
                <a:cs typeface="Arial"/>
                <a:sym typeface="Arial"/>
              </a:rPr>
              <a:t>gonna</a:t>
            </a:r>
            <a:r>
              <a:rPr lang="en-US" sz="1100" b="0" i="0" u="none" strike="noStrike" cap="none" dirty="0">
                <a:solidFill>
                  <a:srgbClr val="000000"/>
                </a:solidFill>
                <a:effectLst/>
                <a:latin typeface="Arial"/>
                <a:ea typeface="Arial"/>
                <a:cs typeface="Arial"/>
                <a:sym typeface="Arial"/>
              </a:rPr>
              <a:t> turn it to Ann to take over. Great, thanks Caitlin and good afternoon, good morning to everybody that's on the call. I'm looking forward to this session and really I encourage your participation like Caitlin said and sharing because part of what I hope from this session is that it's where we really share what's worked for you and what are your challenges. There has been a lot of turnover and a lot of new people and we welcome everyone that's new and don't ask questions because the best people learn from and to use as a resource is each other and to reach out to after. So I really encourage any types of questions and feedback and you know if you have something that's worked it would help someone else and if you have a struggle someone else probably has the same. So you know it's interesting for this session. I hope we're talking chart audits, but you know, we've really kind of looked at this through what are all different ways to kind of look at the documentation and coding and what are some different volumes, not just strictly opening up a chart and looking at the documentations. So we'll have some other suggestions for you. So even those of you that are doing chart audits at this point, I think you'll pick up some new ideas and we look forward to hearing from you if there's something that you're doing. So welcome. </a:t>
            </a:r>
            <a:endParaRPr lang="en-US" dirty="0"/>
          </a:p>
        </p:txBody>
      </p:sp>
    </p:spTree>
    <p:extLst>
      <p:ext uri="{BB962C8B-B14F-4D97-AF65-F5344CB8AC3E}">
        <p14:creationId xmlns:p14="http://schemas.microsoft.com/office/powerpoint/2010/main" val="405296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So just to start, you know, with grounding about kind of, you know I want to spend a few minutes thinking about like why do we take the time to do some internal audits, right? And why is it important? And the first and most important thing is that we are all a business at this point. You know, it is good to have a mission but we can't have a mission if our doors aren't open. Right? So we really need to operate as efficiently and bill everything that we are, you know, entitled to and be paid appropriately for our services. And so if we look at the Title X guidelines, there's an expectation right in the guidelines that gives you funding that says you will bill all of the different payers, whether it's Medicaid or other commercial plans that are legally obligated to pay for services. So, you know, right there is an expectation that you're going to do that. And then from that, right, where reimbursement will flow. And we'll help your clinic and agency to provide, you know, the wonderful care that you all do. So it's really important in moving away, and I think all of us have gotten there, but really moving away from that, like it's okay to let revenue leak. It's okay, you know, like I don't have time, it's, you're being more focused on the mission. We do have to operate like a business today and collect all the money that we can and keep all the money that we can. </a:t>
            </a:r>
            <a:endParaRPr lang="en-US" dirty="0"/>
          </a:p>
        </p:txBody>
      </p:sp>
    </p:spTree>
    <p:extLst>
      <p:ext uri="{BB962C8B-B14F-4D97-AF65-F5344CB8AC3E}">
        <p14:creationId xmlns:p14="http://schemas.microsoft.com/office/powerpoint/2010/main" val="86698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Okay. So, you know, building on that, why bother, right? It's a lot of work. Everybody's busy. Everybody's on hamster wheels, right. So one is just like, as I said, it increases your reimbursement consistency. You know, the worst thing is having you're getting paid and then you have a payer audit and you've got to give back money and you got to pay fines. That's painful. It's, a lot time, et cetera. So the more, the better quality and consistent coding that we do. And capture and you know provide on our claims the more consistent our reimbursement is going to be and we're going to find opportunities right we're </a:t>
            </a:r>
            <a:r>
              <a:rPr lang="en-US" sz="1100" b="0" i="0" u="none" strike="noStrike" cap="none" dirty="0" err="1">
                <a:solidFill>
                  <a:srgbClr val="000000"/>
                </a:solidFill>
                <a:effectLst/>
                <a:latin typeface="Arial"/>
                <a:ea typeface="Arial"/>
                <a:cs typeface="Arial"/>
                <a:sym typeface="Arial"/>
              </a:rPr>
              <a:t>gonna</a:t>
            </a:r>
            <a:r>
              <a:rPr lang="en-US" sz="1100" b="0" i="0" u="none" strike="noStrike" cap="none" dirty="0">
                <a:solidFill>
                  <a:srgbClr val="000000"/>
                </a:solidFill>
                <a:effectLst/>
                <a:latin typeface="Arial"/>
                <a:ea typeface="Arial"/>
                <a:cs typeface="Arial"/>
                <a:sym typeface="Arial"/>
              </a:rPr>
              <a:t> get billed we're we're </a:t>
            </a:r>
            <a:r>
              <a:rPr lang="en-US" sz="1100" b="0" i="0" u="none" strike="noStrike" cap="none" dirty="0" err="1">
                <a:solidFill>
                  <a:srgbClr val="000000"/>
                </a:solidFill>
                <a:effectLst/>
                <a:latin typeface="Arial"/>
                <a:ea typeface="Arial"/>
                <a:cs typeface="Arial"/>
                <a:sym typeface="Arial"/>
              </a:rPr>
              <a:t>gonna</a:t>
            </a:r>
            <a:r>
              <a:rPr lang="en-US" sz="1100" b="0" i="0" u="none" strike="noStrike" cap="none" dirty="0">
                <a:solidFill>
                  <a:srgbClr val="000000"/>
                </a:solidFill>
                <a:effectLst/>
                <a:latin typeface="Arial"/>
                <a:ea typeface="Arial"/>
                <a:cs typeface="Arial"/>
                <a:sym typeface="Arial"/>
              </a:rPr>
              <a:t> get paid for services that a payer is willing to pay us for but if we don't code it we're not going to get paid Coding reviews and internal reviews are also can be part of your compliance plan. Internally compliance is a very big important part of your agencies and should really be part of the language that is being talked about in your agency because it's easy to not focus on it and then it's easier to have some problems. And sometimes. You know, it's difficult when I see agencies that are really not focused on the compliance and this is slipping and that's slipping and this isn't right. And, you know, again, being a business, being as tight as you can, worrying about protecting that patient health information, um, making sure that we're billing appropriately to every payer. And we don't, you don't I haven't run across much fraud, but there are, you know sometimes there's these situations, right? So we want to have a tool in place that we as an agency and management are looking. And keeping an eye on things. Mostly, you know, I know because of the wonderful group this is, mostly it's there's mistakes made because it's just complicated and that's okay and we'll talk more about that. We also want to have denial prevention. You know, denials cost a lot of money. We think about how much work it is to get a claim in and then it gets denied and then we got to track the denial. We got to figure it out. We've got to resubmit it. Revenue is delayed. So the less denials, the better. 5% or less denial rate is a great best practice and something to work towards. Like I said, we don't want outside audits, take backs, fines. If a payer finds a problem, it usually costs you more than if you self-disclose a problem because they'll add on some fines, that kind of thing. So we want to have clean, consistent coding across all services and then the payers will pay for the services for your contractual obligations. So part of that, too, then, is if we are really clear and we are doing a good job with our coding and we're getting everything in, we're going to have a more reliable accounts receivable. What we're billing, we are entitled to and we should be paid for. I think it also creates a positive environment and staff performance, you know, when people are all. The ship is rising and everybody's doing a good job. It is a better place to work. It's a better attitudes with every woman. There's lots of problems and inconsistencies and that it just creates negativity. So, and then the last thing is that this helps the patients to have a great, better experience with your agency and clinic, right? We want, we don't </a:t>
            </a:r>
            <a:r>
              <a:rPr lang="en-US" sz="1100" b="0" i="0" u="none" strike="noStrike" cap="none" dirty="0" err="1">
                <a:solidFill>
                  <a:srgbClr val="000000"/>
                </a:solidFill>
                <a:effectLst/>
                <a:latin typeface="Arial"/>
                <a:ea typeface="Arial"/>
                <a:cs typeface="Arial"/>
                <a:sym typeface="Arial"/>
              </a:rPr>
              <a:t>wanna</a:t>
            </a:r>
            <a:r>
              <a:rPr lang="en-US" sz="1100" b="0" i="0" u="none" strike="noStrike" cap="none" dirty="0">
                <a:solidFill>
                  <a:srgbClr val="000000"/>
                </a:solidFill>
                <a:effectLst/>
                <a:latin typeface="Arial"/>
                <a:ea typeface="Arial"/>
                <a:cs typeface="Arial"/>
                <a:sym typeface="Arial"/>
              </a:rPr>
              <a:t> have a lot of problems. We don't want them to be charged for things they shouldn't be. We just </a:t>
            </a:r>
            <a:r>
              <a:rPr lang="en-US" sz="1100" b="0" i="0" u="none" strike="noStrike" cap="none" dirty="0" err="1">
                <a:solidFill>
                  <a:srgbClr val="000000"/>
                </a:solidFill>
                <a:effectLst/>
                <a:latin typeface="Arial"/>
                <a:ea typeface="Arial"/>
                <a:cs typeface="Arial"/>
                <a:sym typeface="Arial"/>
              </a:rPr>
              <a:t>wanna</a:t>
            </a:r>
            <a:r>
              <a:rPr lang="en-US" sz="1100" b="0" i="0" u="none" strike="noStrike" cap="none" dirty="0">
                <a:solidFill>
                  <a:srgbClr val="000000"/>
                </a:solidFill>
                <a:effectLst/>
                <a:latin typeface="Arial"/>
                <a:ea typeface="Arial"/>
                <a:cs typeface="Arial"/>
                <a:sym typeface="Arial"/>
              </a:rPr>
              <a:t> make sure that the patient experience is as good as it can be. So those are kind of what I think is a great, you know, starting point of like, this is important for a lot of different reasons. </a:t>
            </a:r>
            <a:endParaRPr lang="en-US" dirty="0"/>
          </a:p>
        </p:txBody>
      </p:sp>
    </p:spTree>
    <p:extLst>
      <p:ext uri="{BB962C8B-B14F-4D97-AF65-F5344CB8AC3E}">
        <p14:creationId xmlns:p14="http://schemas.microsoft.com/office/powerpoint/2010/main" val="104202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OK, so let's think about charting again. You know, we're going to think today about a lot of different ways, how can we look and how can we slice and dice our data to find opportunities? But what do you want to achieve and why? Right. So I think the first thing when you're thinking about doing an internal review is, you know, what is it that I'm worried about? Is it just a big overall? I want to do a chart review and look at documentation in the charts. Am I worried about, like, are we capturing all these certain services? You know, what is it that I want focus on? Sometimes it's just some low-hanging fruit and I want to do quick review and sometimes it's more in depth. We have to think about the timing and the priorities. You know sometimes these things get started by management when the clinic's in the middle of another, you know, big payer review or something that's going on. I used to work for a gentleman whose wife was a coder in our agency. And he would always, he would always do this coding review Christmas weeks. And it was just, you know, stress that wasn't needed. That was not a good time of the year to do this, you know, coding review that we would take on each year. What is your internal capacity? Do you have people that can do it? Do you know who can work on it? You know, do you have the right people to work on the review and kind of know what you're looking for so that you can kind of figure out how to move it forward? And then what are you going to do with the results? Right. So we'll talk a little more about that. And sometimes just reviews can take on lots of different ways, like it can be short and focused, it can be longer and detailed, it can be announced, planned, everybody knows it's going to happen, it could be an unannounced, you know, maybe a little team of people is going to do something and find out the results and then discuss it with staff later. So things to think about as you're planning for reviews. </a:t>
            </a:r>
          </a:p>
          <a:p>
            <a:endParaRPr lang="en-US" dirty="0"/>
          </a:p>
        </p:txBody>
      </p:sp>
    </p:spTree>
    <p:extLst>
      <p:ext uri="{BB962C8B-B14F-4D97-AF65-F5344CB8AC3E}">
        <p14:creationId xmlns:p14="http://schemas.microsoft.com/office/powerpoint/2010/main" val="45357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A few of the steps are that I think are really, you know, what we need to kind of look at before we get started is one, identifying your targets, like we said, and really clearly identifying the objectives that you want to look at. You know, you don't want to have these reviews that go on and on and that we want to have here's what we're going to do and here's the end line. And this is what I'm going to, what I want to do to get there. We want to be clear about who the staff is that's involved and expectations. We need checklists. We need to have a good way to transcribe our results so that it's consistent, especially if we have a couple of people working on it. How big is the sample size? Do we want to look at 10 claims? Do we </a:t>
            </a:r>
            <a:r>
              <a:rPr lang="en-US" sz="1100" b="0" i="0" u="none" strike="noStrike" cap="none" dirty="0" err="1">
                <a:solidFill>
                  <a:srgbClr val="000000"/>
                </a:solidFill>
                <a:effectLst/>
                <a:latin typeface="Arial"/>
                <a:ea typeface="Arial"/>
                <a:cs typeface="Arial"/>
                <a:sym typeface="Arial"/>
              </a:rPr>
              <a:t>wanna</a:t>
            </a:r>
            <a:r>
              <a:rPr lang="en-US" sz="1100" b="0" i="0" u="none" strike="noStrike" cap="none" dirty="0">
                <a:solidFill>
                  <a:srgbClr val="000000"/>
                </a:solidFill>
                <a:effectLst/>
                <a:latin typeface="Arial"/>
                <a:ea typeface="Arial"/>
                <a:cs typeface="Arial"/>
                <a:sym typeface="Arial"/>
              </a:rPr>
              <a:t> look at 100? What is it that you need to see what's happening in your organization? And then gathering all the pertinent documentation and performing the audit, right? So we're </a:t>
            </a:r>
            <a:r>
              <a:rPr lang="en-US" sz="1100" b="0" i="0" u="none" strike="noStrike" cap="none" dirty="0" err="1">
                <a:solidFill>
                  <a:srgbClr val="000000"/>
                </a:solidFill>
                <a:effectLst/>
                <a:latin typeface="Arial"/>
                <a:ea typeface="Arial"/>
                <a:cs typeface="Arial"/>
                <a:sym typeface="Arial"/>
              </a:rPr>
              <a:t>gonna</a:t>
            </a:r>
            <a:r>
              <a:rPr lang="en-US" sz="1100" b="0" i="0" u="none" strike="noStrike" cap="none" dirty="0">
                <a:solidFill>
                  <a:srgbClr val="000000"/>
                </a:solidFill>
                <a:effectLst/>
                <a:latin typeface="Arial"/>
                <a:ea typeface="Arial"/>
                <a:cs typeface="Arial"/>
                <a:sym typeface="Arial"/>
              </a:rPr>
              <a:t> get going here. </a:t>
            </a:r>
          </a:p>
        </p:txBody>
      </p:sp>
    </p:spTree>
    <p:extLst>
      <p:ext uri="{BB962C8B-B14F-4D97-AF65-F5344CB8AC3E}">
        <p14:creationId xmlns:p14="http://schemas.microsoft.com/office/powerpoint/2010/main" val="4250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Then we've got... Really important that we maintain HIPAA confidentiality, that everyone on your team is, you're always talking compliance in your organization. But that is what leads conversations, right? Is that everybody has, you know, compliance in mind and being careful about patient information, et cetera. We </a:t>
            </a:r>
            <a:r>
              <a:rPr lang="en-US" sz="1100" b="0" i="0" u="none" strike="noStrike" cap="none" dirty="0" err="1">
                <a:solidFill>
                  <a:srgbClr val="000000"/>
                </a:solidFill>
                <a:effectLst/>
                <a:latin typeface="Arial"/>
                <a:ea typeface="Arial"/>
                <a:cs typeface="Arial"/>
                <a:sym typeface="Arial"/>
              </a:rPr>
              <a:t>wanna</a:t>
            </a:r>
            <a:r>
              <a:rPr lang="en-US" sz="1100" b="0" i="0" u="none" strike="noStrike" cap="none" dirty="0">
                <a:solidFill>
                  <a:srgbClr val="000000"/>
                </a:solidFill>
                <a:effectLst/>
                <a:latin typeface="Arial"/>
                <a:ea typeface="Arial"/>
                <a:cs typeface="Arial"/>
                <a:sym typeface="Arial"/>
              </a:rPr>
              <a:t> have a way to analyze and verify the results. We </a:t>
            </a:r>
            <a:r>
              <a:rPr lang="en-US" sz="1100" b="0" i="0" u="none" strike="noStrike" cap="none" dirty="0" err="1">
                <a:solidFill>
                  <a:srgbClr val="000000"/>
                </a:solidFill>
                <a:effectLst/>
                <a:latin typeface="Arial"/>
                <a:ea typeface="Arial"/>
                <a:cs typeface="Arial"/>
                <a:sym typeface="Arial"/>
              </a:rPr>
              <a:t>wanna</a:t>
            </a:r>
            <a:r>
              <a:rPr lang="en-US" sz="1100" b="0" i="0" u="none" strike="noStrike" cap="none" dirty="0">
                <a:solidFill>
                  <a:srgbClr val="000000"/>
                </a:solidFill>
                <a:effectLst/>
                <a:latin typeface="Arial"/>
                <a:ea typeface="Arial"/>
                <a:cs typeface="Arial"/>
                <a:sym typeface="Arial"/>
              </a:rPr>
              <a:t> have a way that's consistent. You know, like you want to be able to, that people can track. And document the same results in the same fashion so that you can roll it up easily and it's consistent, right? And then what is your, how are you </a:t>
            </a:r>
            <a:r>
              <a:rPr lang="en-US" sz="1100" b="0" i="0" u="none" strike="noStrike" cap="none" dirty="0" err="1">
                <a:solidFill>
                  <a:srgbClr val="000000"/>
                </a:solidFill>
                <a:effectLst/>
                <a:latin typeface="Arial"/>
                <a:ea typeface="Arial"/>
                <a:cs typeface="Arial"/>
                <a:sym typeface="Arial"/>
              </a:rPr>
              <a:t>gonna</a:t>
            </a:r>
            <a:r>
              <a:rPr lang="en-US" sz="1100" b="0" i="0" u="none" strike="noStrike" cap="none" dirty="0">
                <a:solidFill>
                  <a:srgbClr val="000000"/>
                </a:solidFill>
                <a:effectLst/>
                <a:latin typeface="Arial"/>
                <a:ea typeface="Arial"/>
                <a:cs typeface="Arial"/>
                <a:sym typeface="Arial"/>
              </a:rPr>
              <a:t> report your findings? You know, what are you going to do? You're </a:t>
            </a:r>
            <a:r>
              <a:rPr lang="en-US" sz="1100" b="0" i="0" u="none" strike="noStrike" cap="none" dirty="0" err="1">
                <a:solidFill>
                  <a:srgbClr val="000000"/>
                </a:solidFill>
                <a:effectLst/>
                <a:latin typeface="Arial"/>
                <a:ea typeface="Arial"/>
                <a:cs typeface="Arial"/>
                <a:sym typeface="Arial"/>
              </a:rPr>
              <a:t>gonna</a:t>
            </a:r>
            <a:r>
              <a:rPr lang="en-US" sz="1100" b="0" i="0" u="none" strike="noStrike" cap="none" dirty="0">
                <a:solidFill>
                  <a:srgbClr val="000000"/>
                </a:solidFill>
                <a:effectLst/>
                <a:latin typeface="Arial"/>
                <a:ea typeface="Arial"/>
                <a:cs typeface="Arial"/>
                <a:sym typeface="Arial"/>
              </a:rPr>
              <a:t> need a little report. We might not need 20 pages. Maybe it can be short. What is it that you're going to provide as findings? Those are just things in the planning. And the biggest thing is then, and I think like most of us work in a team environment. And you want to share the results you know sometimes these things happen and then it doesn't get shared with the people that are involved and I worked with so many of these of all of you where we figure out something with billing and that you get the clinicians and the billers together and the clinicians will say well I never heard that from the biller that that was a problem the billers say I never hear that from a clinician that that was a problem so the more that you can have really have like team communication then they'll start to work together. And finally like what are you going to do to correct the problem right you don't want to just identify it you want to have a corrective action plan and then you got to figure out how you're going to measure success um </a:t>
            </a:r>
            <a:r>
              <a:rPr lang="en-US" sz="1100" b="0" i="0" u="none" strike="noStrike" cap="none" dirty="0" err="1">
                <a:solidFill>
                  <a:srgbClr val="000000"/>
                </a:solidFill>
                <a:effectLst/>
                <a:latin typeface="Arial"/>
                <a:ea typeface="Arial"/>
                <a:cs typeface="Arial"/>
                <a:sym typeface="Arial"/>
              </a:rPr>
              <a:t>i</a:t>
            </a:r>
            <a:r>
              <a:rPr lang="en-US" sz="1100" b="0" i="0" u="none" strike="noStrike" cap="none" dirty="0">
                <a:solidFill>
                  <a:srgbClr val="000000"/>
                </a:solidFill>
                <a:effectLst/>
                <a:latin typeface="Arial"/>
                <a:ea typeface="Arial"/>
                <a:cs typeface="Arial"/>
                <a:sym typeface="Arial"/>
              </a:rPr>
              <a:t> always </a:t>
            </a:r>
            <a:r>
              <a:rPr lang="en-US" sz="1100" b="0" i="0" u="none" strike="noStrike" cap="none" dirty="0" err="1">
                <a:solidFill>
                  <a:srgbClr val="000000"/>
                </a:solidFill>
                <a:effectLst/>
                <a:latin typeface="Arial"/>
                <a:ea typeface="Arial"/>
                <a:cs typeface="Arial"/>
                <a:sym typeface="Arial"/>
              </a:rPr>
              <a:t>i've</a:t>
            </a:r>
            <a:r>
              <a:rPr lang="en-US" sz="1100" b="0" i="0" u="none" strike="noStrike" cap="none" dirty="0">
                <a:solidFill>
                  <a:srgbClr val="000000"/>
                </a:solidFill>
                <a:effectLst/>
                <a:latin typeface="Arial"/>
                <a:ea typeface="Arial"/>
                <a:cs typeface="Arial"/>
                <a:sym typeface="Arial"/>
              </a:rPr>
              <a:t> shared the story a few times so some of you heard this but we worked with one of the sub recipients a few years back and they really had a problem with their fees they just were not happy you know it was very low and they they did a whole little review and they that you know we did the steps and then they monitored progress and it didn't get better. Right? We were like, why isn't this improving? And it turned out that they found an unexpected, you know, finding that, well, the patients were just leaving and not going to front desks. But anyhow, once they tweaked, but that was only through monitoring, you know really tracking the fees each month and then saying, why, isn't, this improving. So they had a goal to meet and then they were able to resolve a little bit of a snafu in between. And then they improve their revenue. The last thing I want to say on these steps is, you know, celebrate the successes together. You're not going to go from zero to 90 in one month, but if you have a big problem with denials and you can just start taking them off and solving them, that's a really good thing to celebrate with your teams. We all are multitasking and working hard and. Really, it's great to have a positive reinforcement about the progress that you make. So that's all my mantra, and we'll talk more about how there's some ideas. </a:t>
            </a:r>
          </a:p>
        </p:txBody>
      </p:sp>
    </p:spTree>
    <p:extLst>
      <p:ext uri="{BB962C8B-B14F-4D97-AF65-F5344CB8AC3E}">
        <p14:creationId xmlns:p14="http://schemas.microsoft.com/office/powerpoint/2010/main" val="2077166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rhntc.org/enewsletter" TargetMode="External"/><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7"/>
        <p:cNvGrpSpPr/>
        <p:nvPr/>
      </p:nvGrpSpPr>
      <p:grpSpPr>
        <a:xfrm>
          <a:off x="0" y="0"/>
          <a:ext cx="0" cy="0"/>
          <a:chOff x="0" y="0"/>
          <a:chExt cx="0" cy="0"/>
        </a:xfrm>
      </p:grpSpPr>
      <p:pic>
        <p:nvPicPr>
          <p:cNvPr id="8" name="Google Shape;8;p2"/>
          <p:cNvPicPr preferRelativeResize="0"/>
          <p:nvPr/>
        </p:nvPicPr>
        <p:blipFill>
          <a:blip r:embed="rId2">
            <a:alphaModFix/>
          </a:blip>
          <a:stretch>
            <a:fillRect/>
          </a:stretch>
        </p:blipFill>
        <p:spPr>
          <a:xfrm>
            <a:off x="453350" y="581350"/>
            <a:ext cx="3094950" cy="835625"/>
          </a:xfrm>
          <a:prstGeom prst="rect">
            <a:avLst/>
          </a:prstGeom>
          <a:noFill/>
          <a:ln>
            <a:noFill/>
          </a:ln>
        </p:spPr>
      </p:pic>
      <p:cxnSp>
        <p:nvCxnSpPr>
          <p:cNvPr id="6" name="Google Shape;102;p17">
            <a:extLst>
              <a:ext uri="{FF2B5EF4-FFF2-40B4-BE49-F238E27FC236}">
                <a16:creationId xmlns:a16="http://schemas.microsoft.com/office/drawing/2014/main" id="{7C0C026C-188B-FA90-5078-41E0F8F5E5FF}"/>
              </a:ext>
            </a:extLst>
          </p:cNvPr>
          <p:cNvCxnSpPr>
            <a:cxnSpLocks/>
          </p:cNvCxnSpPr>
          <p:nvPr userDrawn="1"/>
        </p:nvCxnSpPr>
        <p:spPr>
          <a:xfrm>
            <a:off x="453350" y="3075349"/>
            <a:ext cx="6427500" cy="0"/>
          </a:xfrm>
          <a:prstGeom prst="straightConnector1">
            <a:avLst/>
          </a:prstGeom>
          <a:noFill/>
          <a:ln w="38100" cap="flat" cmpd="sng">
            <a:solidFill>
              <a:schemeClr val="accent1"/>
            </a:solidFill>
            <a:prstDash val="solid"/>
            <a:round/>
            <a:headEnd type="none" w="med" len="med"/>
            <a:tailEnd type="none" w="med" len="med"/>
          </a:ln>
        </p:spPr>
      </p:cxnSp>
      <p:sp>
        <p:nvSpPr>
          <p:cNvPr id="2" name="Title 1">
            <a:extLst>
              <a:ext uri="{FF2B5EF4-FFF2-40B4-BE49-F238E27FC236}">
                <a16:creationId xmlns:a16="http://schemas.microsoft.com/office/drawing/2014/main" id="{12738959-8E97-4F5E-36AC-3C8DA8BED1EC}"/>
              </a:ext>
            </a:extLst>
          </p:cNvPr>
          <p:cNvSpPr>
            <a:spLocks noGrp="1"/>
          </p:cNvSpPr>
          <p:nvPr>
            <p:ph type="title"/>
          </p:nvPr>
        </p:nvSpPr>
        <p:spPr>
          <a:xfrm>
            <a:off x="453350" y="1871450"/>
            <a:ext cx="7886700" cy="993775"/>
          </a:xfrm>
          <a:prstGeom prst="rect">
            <a:avLst/>
          </a:prstGeom>
        </p:spPr>
        <p:txBody>
          <a:bodyPr/>
          <a:lstStyle>
            <a:lvl1pPr>
              <a:defRPr lang="en-US" sz="3600" b="1" i="0" u="none" strike="noStrike" cap="none" dirty="0">
                <a:solidFill>
                  <a:schemeClr val="dk1"/>
                </a:solidFill>
                <a:latin typeface="Proxima Nova"/>
                <a:ea typeface="Proxima Nova"/>
                <a:cs typeface="Proxima Nova"/>
                <a:sym typeface="Arial"/>
              </a:defRPr>
            </a:lvl1pPr>
          </a:lstStyle>
          <a:p>
            <a:r>
              <a:rPr lang="en-US" dirty="0"/>
              <a:t>Click to edit Master title style</a:t>
            </a:r>
          </a:p>
        </p:txBody>
      </p:sp>
      <p:sp>
        <p:nvSpPr>
          <p:cNvPr id="12" name="Text Placeholder 11">
            <a:extLst>
              <a:ext uri="{FF2B5EF4-FFF2-40B4-BE49-F238E27FC236}">
                <a16:creationId xmlns:a16="http://schemas.microsoft.com/office/drawing/2014/main" id="{9B7D6BDE-C87D-25CB-0D49-3DB7D4EC29A9}"/>
              </a:ext>
            </a:extLst>
          </p:cNvPr>
          <p:cNvSpPr>
            <a:spLocks noGrp="1"/>
          </p:cNvSpPr>
          <p:nvPr>
            <p:ph type="body" sz="quarter" idx="10"/>
          </p:nvPr>
        </p:nvSpPr>
        <p:spPr>
          <a:xfrm>
            <a:off x="454025" y="3195637"/>
            <a:ext cx="2166938" cy="558943"/>
          </a:xfrm>
          <a:prstGeom prst="rect">
            <a:avLst/>
          </a:prstGeom>
        </p:spPr>
        <p:txBody>
          <a:bodyPr anchor="ctr"/>
          <a:lstStyle>
            <a:lvl1pPr>
              <a:defRPr lang="en-US" sz="22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chemeClr val="dk2"/>
              </a:buClr>
              <a:buSzPts val="2800"/>
              <a:buFont typeface="Arial"/>
              <a:buNone/>
            </a:pPr>
            <a:r>
              <a:rPr lang="en-US" dirty="0"/>
              <a:t>Click to edit</a:t>
            </a:r>
          </a:p>
        </p:txBody>
      </p:sp>
    </p:spTree>
    <p:extLst>
      <p:ext uri="{BB962C8B-B14F-4D97-AF65-F5344CB8AC3E}">
        <p14:creationId xmlns:p14="http://schemas.microsoft.com/office/powerpoint/2010/main" val="228784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6691250" y="506300"/>
            <a:ext cx="1967875" cy="531325"/>
          </a:xfrm>
          <a:prstGeom prst="rect">
            <a:avLst/>
          </a:prstGeom>
          <a:noFill/>
          <a:ln>
            <a:noFill/>
          </a:ln>
        </p:spPr>
      </p:pic>
      <p:pic>
        <p:nvPicPr>
          <p:cNvPr id="3" name="Google Shape;242;p37">
            <a:extLst>
              <a:ext uri="{FF2B5EF4-FFF2-40B4-BE49-F238E27FC236}">
                <a16:creationId xmlns:a16="http://schemas.microsoft.com/office/drawing/2014/main" id="{1CC80E2E-605B-2213-F236-1720676A7069}"/>
              </a:ext>
            </a:extLst>
          </p:cNvPr>
          <p:cNvPicPr preferRelativeResize="0"/>
          <p:nvPr userDrawn="1"/>
        </p:nvPicPr>
        <p:blipFill>
          <a:blip r:embed="rId3">
            <a:alphaModFix/>
          </a:blip>
          <a:stretch>
            <a:fillRect/>
          </a:stretch>
        </p:blipFill>
        <p:spPr>
          <a:xfrm>
            <a:off x="6906771" y="2647950"/>
            <a:ext cx="2085529" cy="2341300"/>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458700" y="506299"/>
            <a:ext cx="5799859" cy="609300"/>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6" name="Text Placeholder 5">
            <a:extLst>
              <a:ext uri="{FF2B5EF4-FFF2-40B4-BE49-F238E27FC236}">
                <a16:creationId xmlns:a16="http://schemas.microsoft.com/office/drawing/2014/main" id="{EA8AA0EA-BE00-8D82-142B-C45211518C7E}"/>
              </a:ext>
            </a:extLst>
          </p:cNvPr>
          <p:cNvSpPr>
            <a:spLocks noGrp="1"/>
          </p:cNvSpPr>
          <p:nvPr>
            <p:ph type="body" sz="quarter" idx="10"/>
          </p:nvPr>
        </p:nvSpPr>
        <p:spPr>
          <a:xfrm>
            <a:off x="596900" y="1381125"/>
            <a:ext cx="7950200" cy="3235325"/>
          </a:xfrm>
          <a:prstGeom prst="rect">
            <a:avLst/>
          </a:prstGeom>
        </p:spPr>
        <p:txBody>
          <a:bodyPr/>
          <a:lstStyle>
            <a:lvl1pPr>
              <a:defRPr lang="en-US" sz="20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chemeClr val="dk2"/>
              </a:buClr>
              <a:buSzPts val="1800"/>
              <a:buFont typeface="Arial"/>
              <a:buNone/>
            </a:pPr>
            <a:r>
              <a:rPr lang="en-US" dirty="0"/>
              <a:t>Click to edit Master text styles</a:t>
            </a:r>
          </a:p>
          <a:p>
            <a:pPr marL="0" marR="0" lvl="0" indent="0" algn="l" rtl="0">
              <a:lnSpc>
                <a:spcPct val="100000"/>
              </a:lnSpc>
              <a:spcBef>
                <a:spcPts val="0"/>
              </a:spcBef>
              <a:spcAft>
                <a:spcPts val="0"/>
              </a:spcAft>
              <a:buClr>
                <a:schemeClr val="dk2"/>
              </a:buClr>
              <a:buSzPts val="1800"/>
              <a:buFont typeface="Arial"/>
              <a:buNone/>
            </a:pPr>
            <a:r>
              <a:rPr lang="en-US" dirty="0"/>
              <a:t>Second level</a:t>
            </a:r>
          </a:p>
          <a:p>
            <a:pPr marL="0" marR="0" lvl="0" indent="0" algn="l" rtl="0">
              <a:lnSpc>
                <a:spcPct val="100000"/>
              </a:lnSpc>
              <a:spcBef>
                <a:spcPts val="0"/>
              </a:spcBef>
              <a:spcAft>
                <a:spcPts val="0"/>
              </a:spcAft>
              <a:buClr>
                <a:schemeClr val="dk2"/>
              </a:buClr>
              <a:buSzPts val="1800"/>
              <a:buFont typeface="Arial"/>
              <a:buNone/>
            </a:pPr>
            <a:r>
              <a:rPr lang="en-US" dirty="0"/>
              <a:t>Third level</a:t>
            </a:r>
          </a:p>
          <a:p>
            <a:pPr marL="0" marR="0" lvl="0" indent="0" algn="l" rtl="0">
              <a:lnSpc>
                <a:spcPct val="100000"/>
              </a:lnSpc>
              <a:spcBef>
                <a:spcPts val="0"/>
              </a:spcBef>
              <a:spcAft>
                <a:spcPts val="0"/>
              </a:spcAft>
              <a:buClr>
                <a:schemeClr val="dk2"/>
              </a:buClr>
              <a:buSzPts val="1800"/>
              <a:buFont typeface="Arial"/>
              <a:buNone/>
            </a:pPr>
            <a:r>
              <a:rPr lang="en-US" dirty="0"/>
              <a:t>Fourth level</a:t>
            </a:r>
          </a:p>
          <a:p>
            <a:pPr marL="0" marR="0" lvl="0" indent="0" algn="l" rtl="0">
              <a:lnSpc>
                <a:spcPct val="100000"/>
              </a:lnSpc>
              <a:spcBef>
                <a:spcPts val="0"/>
              </a:spcBef>
              <a:spcAft>
                <a:spcPts val="0"/>
              </a:spcAft>
              <a:buClr>
                <a:schemeClr val="dk2"/>
              </a:buClr>
              <a:buSzPts val="1800"/>
              <a:buFont typeface="Arial"/>
              <a:buNone/>
            </a:pPr>
            <a:r>
              <a:rPr lang="en-US" dirty="0"/>
              <a:t>Fifth level</a:t>
            </a:r>
          </a:p>
        </p:txBody>
      </p:sp>
    </p:spTree>
    <p:extLst>
      <p:ext uri="{BB962C8B-B14F-4D97-AF65-F5344CB8AC3E}">
        <p14:creationId xmlns:p14="http://schemas.microsoft.com/office/powerpoint/2010/main" val="11790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6691250" y="506300"/>
            <a:ext cx="1967875" cy="531325"/>
          </a:xfrm>
          <a:prstGeom prst="rect">
            <a:avLst/>
          </a:prstGeom>
          <a:noFill/>
          <a:ln>
            <a:noFill/>
          </a:ln>
        </p:spPr>
      </p:pic>
      <p:pic>
        <p:nvPicPr>
          <p:cNvPr id="4" name="Google Shape;262;p40">
            <a:extLst>
              <a:ext uri="{FF2B5EF4-FFF2-40B4-BE49-F238E27FC236}">
                <a16:creationId xmlns:a16="http://schemas.microsoft.com/office/drawing/2014/main" id="{4C2CA6BF-D4D4-9E8B-4060-760A32B72D40}"/>
              </a:ext>
            </a:extLst>
          </p:cNvPr>
          <p:cNvPicPr preferRelativeResize="0"/>
          <p:nvPr userDrawn="1"/>
        </p:nvPicPr>
        <p:blipFill>
          <a:blip r:embed="rId3">
            <a:alphaModFix/>
          </a:blip>
          <a:stretch>
            <a:fillRect/>
          </a:stretch>
        </p:blipFill>
        <p:spPr>
          <a:xfrm>
            <a:off x="6983200" y="2917948"/>
            <a:ext cx="1730625" cy="1730600"/>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458700" y="506299"/>
            <a:ext cx="5799859" cy="609300"/>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6" name="Text Placeholder 5">
            <a:extLst>
              <a:ext uri="{FF2B5EF4-FFF2-40B4-BE49-F238E27FC236}">
                <a16:creationId xmlns:a16="http://schemas.microsoft.com/office/drawing/2014/main" id="{EA8AA0EA-BE00-8D82-142B-C45211518C7E}"/>
              </a:ext>
            </a:extLst>
          </p:cNvPr>
          <p:cNvSpPr>
            <a:spLocks noGrp="1"/>
          </p:cNvSpPr>
          <p:nvPr>
            <p:ph type="body" sz="quarter" idx="10"/>
          </p:nvPr>
        </p:nvSpPr>
        <p:spPr>
          <a:xfrm>
            <a:off x="596900" y="1381125"/>
            <a:ext cx="7950200" cy="3235325"/>
          </a:xfrm>
          <a:prstGeom prst="rect">
            <a:avLst/>
          </a:prstGeom>
        </p:spPr>
        <p:txBody>
          <a:bodyPr/>
          <a:lstStyle>
            <a:lvl1pPr>
              <a:defRPr lang="en-US" sz="20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chemeClr val="dk2"/>
              </a:buClr>
              <a:buSzPts val="1800"/>
              <a:buFont typeface="Arial"/>
              <a:buNone/>
            </a:pPr>
            <a:r>
              <a:rPr lang="en-US" dirty="0"/>
              <a:t>Click to edit Master text styles</a:t>
            </a:r>
          </a:p>
          <a:p>
            <a:pPr marL="0" marR="0" lvl="0" indent="0" algn="l" rtl="0">
              <a:lnSpc>
                <a:spcPct val="100000"/>
              </a:lnSpc>
              <a:spcBef>
                <a:spcPts val="0"/>
              </a:spcBef>
              <a:spcAft>
                <a:spcPts val="0"/>
              </a:spcAft>
              <a:buClr>
                <a:schemeClr val="dk2"/>
              </a:buClr>
              <a:buSzPts val="1800"/>
              <a:buFont typeface="Arial"/>
              <a:buNone/>
            </a:pPr>
            <a:r>
              <a:rPr lang="en-US" dirty="0"/>
              <a:t>Second level</a:t>
            </a:r>
          </a:p>
          <a:p>
            <a:pPr marL="0" marR="0" lvl="0" indent="0" algn="l" rtl="0">
              <a:lnSpc>
                <a:spcPct val="100000"/>
              </a:lnSpc>
              <a:spcBef>
                <a:spcPts val="0"/>
              </a:spcBef>
              <a:spcAft>
                <a:spcPts val="0"/>
              </a:spcAft>
              <a:buClr>
                <a:schemeClr val="dk2"/>
              </a:buClr>
              <a:buSzPts val="1800"/>
              <a:buFont typeface="Arial"/>
              <a:buNone/>
            </a:pPr>
            <a:r>
              <a:rPr lang="en-US" dirty="0"/>
              <a:t>Third level</a:t>
            </a:r>
          </a:p>
          <a:p>
            <a:pPr marL="0" marR="0" lvl="0" indent="0" algn="l" rtl="0">
              <a:lnSpc>
                <a:spcPct val="100000"/>
              </a:lnSpc>
              <a:spcBef>
                <a:spcPts val="0"/>
              </a:spcBef>
              <a:spcAft>
                <a:spcPts val="0"/>
              </a:spcAft>
              <a:buClr>
                <a:schemeClr val="dk2"/>
              </a:buClr>
              <a:buSzPts val="1800"/>
              <a:buFont typeface="Arial"/>
              <a:buNone/>
            </a:pPr>
            <a:r>
              <a:rPr lang="en-US" dirty="0"/>
              <a:t>Fourth level</a:t>
            </a:r>
          </a:p>
          <a:p>
            <a:pPr marL="0" marR="0" lvl="0" indent="0" algn="l" rtl="0">
              <a:lnSpc>
                <a:spcPct val="100000"/>
              </a:lnSpc>
              <a:spcBef>
                <a:spcPts val="0"/>
              </a:spcBef>
              <a:spcAft>
                <a:spcPts val="0"/>
              </a:spcAft>
              <a:buClr>
                <a:schemeClr val="dk2"/>
              </a:buClr>
              <a:buSzPts val="1800"/>
              <a:buFont typeface="Arial"/>
              <a:buNone/>
            </a:pPr>
            <a:r>
              <a:rPr lang="en-US" dirty="0"/>
              <a:t>Fifth level</a:t>
            </a:r>
          </a:p>
        </p:txBody>
      </p:sp>
    </p:spTree>
    <p:extLst>
      <p:ext uri="{BB962C8B-B14F-4D97-AF65-F5344CB8AC3E}">
        <p14:creationId xmlns:p14="http://schemas.microsoft.com/office/powerpoint/2010/main" val="321958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6691250" y="506300"/>
            <a:ext cx="1967875" cy="531325"/>
          </a:xfrm>
          <a:prstGeom prst="rect">
            <a:avLst/>
          </a:prstGeom>
          <a:noFill/>
          <a:ln>
            <a:noFill/>
          </a:ln>
        </p:spPr>
      </p:pic>
      <p:pic>
        <p:nvPicPr>
          <p:cNvPr id="3" name="Google Shape;269;p41">
            <a:extLst>
              <a:ext uri="{FF2B5EF4-FFF2-40B4-BE49-F238E27FC236}">
                <a16:creationId xmlns:a16="http://schemas.microsoft.com/office/drawing/2014/main" id="{AA88DCD3-09E7-08DA-FD80-D10B0599481C}"/>
              </a:ext>
            </a:extLst>
          </p:cNvPr>
          <p:cNvPicPr preferRelativeResize="0"/>
          <p:nvPr userDrawn="1"/>
        </p:nvPicPr>
        <p:blipFill>
          <a:blip r:embed="rId3">
            <a:alphaModFix/>
          </a:blip>
          <a:stretch>
            <a:fillRect/>
          </a:stretch>
        </p:blipFill>
        <p:spPr>
          <a:xfrm>
            <a:off x="3836208" y="2782500"/>
            <a:ext cx="5520440" cy="2444850"/>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458700" y="506299"/>
            <a:ext cx="5799859" cy="609300"/>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6" name="Text Placeholder 5">
            <a:extLst>
              <a:ext uri="{FF2B5EF4-FFF2-40B4-BE49-F238E27FC236}">
                <a16:creationId xmlns:a16="http://schemas.microsoft.com/office/drawing/2014/main" id="{EA8AA0EA-BE00-8D82-142B-C45211518C7E}"/>
              </a:ext>
            </a:extLst>
          </p:cNvPr>
          <p:cNvSpPr>
            <a:spLocks noGrp="1"/>
          </p:cNvSpPr>
          <p:nvPr>
            <p:ph type="body" sz="quarter" idx="10"/>
          </p:nvPr>
        </p:nvSpPr>
        <p:spPr>
          <a:xfrm>
            <a:off x="596900" y="1381125"/>
            <a:ext cx="7950200" cy="3235325"/>
          </a:xfrm>
          <a:prstGeom prst="rect">
            <a:avLst/>
          </a:prstGeom>
        </p:spPr>
        <p:txBody>
          <a:bodyPr/>
          <a:lstStyle>
            <a:lvl1pPr>
              <a:defRPr lang="en-US" sz="20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chemeClr val="dk2"/>
              </a:buClr>
              <a:buSzPts val="1800"/>
              <a:buFont typeface="Arial"/>
              <a:buNone/>
            </a:pPr>
            <a:r>
              <a:rPr lang="en-US" dirty="0"/>
              <a:t>Click to edit Master text styles</a:t>
            </a:r>
          </a:p>
          <a:p>
            <a:pPr marL="0" marR="0" lvl="0" indent="0" algn="l" rtl="0">
              <a:lnSpc>
                <a:spcPct val="100000"/>
              </a:lnSpc>
              <a:spcBef>
                <a:spcPts val="0"/>
              </a:spcBef>
              <a:spcAft>
                <a:spcPts val="0"/>
              </a:spcAft>
              <a:buClr>
                <a:schemeClr val="dk2"/>
              </a:buClr>
              <a:buSzPts val="1800"/>
              <a:buFont typeface="Arial"/>
              <a:buNone/>
            </a:pPr>
            <a:r>
              <a:rPr lang="en-US" dirty="0"/>
              <a:t>Second level</a:t>
            </a:r>
          </a:p>
          <a:p>
            <a:pPr marL="0" marR="0" lvl="0" indent="0" algn="l" rtl="0">
              <a:lnSpc>
                <a:spcPct val="100000"/>
              </a:lnSpc>
              <a:spcBef>
                <a:spcPts val="0"/>
              </a:spcBef>
              <a:spcAft>
                <a:spcPts val="0"/>
              </a:spcAft>
              <a:buClr>
                <a:schemeClr val="dk2"/>
              </a:buClr>
              <a:buSzPts val="1800"/>
              <a:buFont typeface="Arial"/>
              <a:buNone/>
            </a:pPr>
            <a:r>
              <a:rPr lang="en-US" dirty="0"/>
              <a:t>Third level</a:t>
            </a:r>
          </a:p>
          <a:p>
            <a:pPr marL="0" marR="0" lvl="0" indent="0" algn="l" rtl="0">
              <a:lnSpc>
                <a:spcPct val="100000"/>
              </a:lnSpc>
              <a:spcBef>
                <a:spcPts val="0"/>
              </a:spcBef>
              <a:spcAft>
                <a:spcPts val="0"/>
              </a:spcAft>
              <a:buClr>
                <a:schemeClr val="dk2"/>
              </a:buClr>
              <a:buSzPts val="1800"/>
              <a:buFont typeface="Arial"/>
              <a:buNone/>
            </a:pPr>
            <a:r>
              <a:rPr lang="en-US" dirty="0"/>
              <a:t>Fourth level</a:t>
            </a:r>
          </a:p>
          <a:p>
            <a:pPr marL="0" marR="0" lvl="0" indent="0" algn="l" rtl="0">
              <a:lnSpc>
                <a:spcPct val="100000"/>
              </a:lnSpc>
              <a:spcBef>
                <a:spcPts val="0"/>
              </a:spcBef>
              <a:spcAft>
                <a:spcPts val="0"/>
              </a:spcAft>
              <a:buClr>
                <a:schemeClr val="dk2"/>
              </a:buClr>
              <a:buSzPts val="1800"/>
              <a:buFont typeface="Arial"/>
              <a:buNone/>
            </a:pPr>
            <a:r>
              <a:rPr lang="en-US" dirty="0"/>
              <a:t>Fifth level</a:t>
            </a:r>
          </a:p>
        </p:txBody>
      </p:sp>
    </p:spTree>
    <p:extLst>
      <p:ext uri="{BB962C8B-B14F-4D97-AF65-F5344CB8AC3E}">
        <p14:creationId xmlns:p14="http://schemas.microsoft.com/office/powerpoint/2010/main" val="1268818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458700" y="506299"/>
            <a:ext cx="5799859" cy="609300"/>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6" name="Text Placeholder 5">
            <a:extLst>
              <a:ext uri="{FF2B5EF4-FFF2-40B4-BE49-F238E27FC236}">
                <a16:creationId xmlns:a16="http://schemas.microsoft.com/office/drawing/2014/main" id="{EA8AA0EA-BE00-8D82-142B-C45211518C7E}"/>
              </a:ext>
            </a:extLst>
          </p:cNvPr>
          <p:cNvSpPr>
            <a:spLocks noGrp="1"/>
          </p:cNvSpPr>
          <p:nvPr>
            <p:ph type="body" sz="quarter" idx="10"/>
          </p:nvPr>
        </p:nvSpPr>
        <p:spPr>
          <a:xfrm>
            <a:off x="458700" y="1240126"/>
            <a:ext cx="4189500" cy="552900"/>
          </a:xfrm>
          <a:prstGeom prst="rect">
            <a:avLst/>
          </a:prstGeom>
        </p:spPr>
        <p:txBody>
          <a:bodyPr/>
          <a:lstStyle>
            <a:lvl1pPr>
              <a:defRPr lang="en-US" sz="20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15000"/>
              </a:lnSpc>
              <a:spcBef>
                <a:spcPts val="400"/>
              </a:spcBef>
              <a:spcAft>
                <a:spcPts val="0"/>
              </a:spcAft>
              <a:buClr>
                <a:schemeClr val="dk2"/>
              </a:buClr>
              <a:buSzPts val="935"/>
              <a:buFont typeface="Arial"/>
              <a:buNone/>
            </a:pPr>
            <a:r>
              <a:rPr lang="en-US" dirty="0"/>
              <a:t>Click to edit Master text styles</a:t>
            </a:r>
          </a:p>
        </p:txBody>
      </p:sp>
      <p:sp>
        <p:nvSpPr>
          <p:cNvPr id="14" name="Table Placeholder 13">
            <a:extLst>
              <a:ext uri="{FF2B5EF4-FFF2-40B4-BE49-F238E27FC236}">
                <a16:creationId xmlns:a16="http://schemas.microsoft.com/office/drawing/2014/main" id="{013EC948-6AE0-9AD1-8790-E2C02D06B80C}"/>
              </a:ext>
            </a:extLst>
          </p:cNvPr>
          <p:cNvSpPr>
            <a:spLocks noGrp="1"/>
          </p:cNvSpPr>
          <p:nvPr>
            <p:ph type="tbl" sz="quarter" idx="11"/>
          </p:nvPr>
        </p:nvSpPr>
        <p:spPr>
          <a:xfrm>
            <a:off x="550863" y="1833563"/>
            <a:ext cx="3751262" cy="1852612"/>
          </a:xfrm>
          <a:prstGeom prst="rect">
            <a:avLst/>
          </a:prstGeom>
        </p:spPr>
        <p:txBody>
          <a:bodyPr/>
          <a:lstStyle/>
          <a:p>
            <a:endParaRPr lang="en-US"/>
          </a:p>
        </p:txBody>
      </p:sp>
      <p:sp>
        <p:nvSpPr>
          <p:cNvPr id="16" name="Table Placeholder 15">
            <a:extLst>
              <a:ext uri="{FF2B5EF4-FFF2-40B4-BE49-F238E27FC236}">
                <a16:creationId xmlns:a16="http://schemas.microsoft.com/office/drawing/2014/main" id="{E6D1F02E-C1BE-BEEA-9497-F1C0A78DE2E2}"/>
              </a:ext>
            </a:extLst>
          </p:cNvPr>
          <p:cNvSpPr>
            <a:spLocks noGrp="1"/>
          </p:cNvSpPr>
          <p:nvPr>
            <p:ph type="tbl" sz="quarter" idx="12"/>
          </p:nvPr>
        </p:nvSpPr>
        <p:spPr>
          <a:xfrm>
            <a:off x="4572000" y="1833563"/>
            <a:ext cx="4189413" cy="2632075"/>
          </a:xfrm>
          <a:prstGeom prst="rect">
            <a:avLst/>
          </a:prstGeom>
        </p:spPr>
        <p:txBody>
          <a:bodyPr/>
          <a:lstStyle/>
          <a:p>
            <a:endParaRPr lang="en-US"/>
          </a:p>
        </p:txBody>
      </p:sp>
    </p:spTree>
    <p:extLst>
      <p:ext uri="{BB962C8B-B14F-4D97-AF65-F5344CB8AC3E}">
        <p14:creationId xmlns:p14="http://schemas.microsoft.com/office/powerpoint/2010/main" val="3397591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458700" y="506299"/>
            <a:ext cx="5799859" cy="609300"/>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6" name="Text Placeholder 5">
            <a:extLst>
              <a:ext uri="{FF2B5EF4-FFF2-40B4-BE49-F238E27FC236}">
                <a16:creationId xmlns:a16="http://schemas.microsoft.com/office/drawing/2014/main" id="{EA8AA0EA-BE00-8D82-142B-C45211518C7E}"/>
              </a:ext>
            </a:extLst>
          </p:cNvPr>
          <p:cNvSpPr>
            <a:spLocks noGrp="1"/>
          </p:cNvSpPr>
          <p:nvPr>
            <p:ph type="body" sz="quarter" idx="10"/>
          </p:nvPr>
        </p:nvSpPr>
        <p:spPr>
          <a:xfrm>
            <a:off x="458700" y="1273650"/>
            <a:ext cx="4189500" cy="609300"/>
          </a:xfrm>
          <a:prstGeom prst="rect">
            <a:avLst/>
          </a:prstGeom>
        </p:spPr>
        <p:txBody>
          <a:bodyPr anchor="ctr"/>
          <a:lstStyle>
            <a:lvl1pPr>
              <a:defRPr lang="en-US" sz="20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15000"/>
              </a:lnSpc>
              <a:spcBef>
                <a:spcPts val="400"/>
              </a:spcBef>
              <a:spcAft>
                <a:spcPts val="0"/>
              </a:spcAft>
              <a:buClr>
                <a:schemeClr val="dk2"/>
              </a:buClr>
              <a:buSzPts val="935"/>
              <a:buFont typeface="Arial"/>
              <a:buNone/>
            </a:pPr>
            <a:r>
              <a:rPr lang="en-US" dirty="0"/>
              <a:t>Click to edit Master text styles</a:t>
            </a:r>
          </a:p>
        </p:txBody>
      </p:sp>
      <p:sp>
        <p:nvSpPr>
          <p:cNvPr id="9" name="Picture Placeholder 8">
            <a:extLst>
              <a:ext uri="{FF2B5EF4-FFF2-40B4-BE49-F238E27FC236}">
                <a16:creationId xmlns:a16="http://schemas.microsoft.com/office/drawing/2014/main" id="{CF418048-4EFD-F466-85DE-473EAD5D3E9D}"/>
              </a:ext>
            </a:extLst>
          </p:cNvPr>
          <p:cNvSpPr>
            <a:spLocks noGrp="1"/>
          </p:cNvSpPr>
          <p:nvPr>
            <p:ph type="pic" sz="quarter" idx="11"/>
          </p:nvPr>
        </p:nvSpPr>
        <p:spPr>
          <a:xfrm>
            <a:off x="339725" y="2110551"/>
            <a:ext cx="4384676" cy="2023225"/>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9E482A2A-9E2C-7310-B3C6-2AECACA52AB6}"/>
              </a:ext>
            </a:extLst>
          </p:cNvPr>
          <p:cNvSpPr>
            <a:spLocks noGrp="1"/>
          </p:cNvSpPr>
          <p:nvPr>
            <p:ph type="pic" sz="quarter" idx="12"/>
          </p:nvPr>
        </p:nvSpPr>
        <p:spPr>
          <a:xfrm>
            <a:off x="4690275" y="2110625"/>
            <a:ext cx="4239413" cy="2023225"/>
          </a:xfrm>
          <a:prstGeom prst="rect">
            <a:avLst/>
          </a:prstGeom>
        </p:spPr>
        <p:txBody>
          <a:bodyPr/>
          <a:lstStyle/>
          <a:p>
            <a:endParaRPr lang="en-US"/>
          </a:p>
        </p:txBody>
      </p:sp>
    </p:spTree>
    <p:extLst>
      <p:ext uri="{BB962C8B-B14F-4D97-AF65-F5344CB8AC3E}">
        <p14:creationId xmlns:p14="http://schemas.microsoft.com/office/powerpoint/2010/main" val="2454012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458700" y="506299"/>
            <a:ext cx="5799859" cy="609300"/>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6" name="Text Placeholder 5">
            <a:extLst>
              <a:ext uri="{FF2B5EF4-FFF2-40B4-BE49-F238E27FC236}">
                <a16:creationId xmlns:a16="http://schemas.microsoft.com/office/drawing/2014/main" id="{EA8AA0EA-BE00-8D82-142B-C45211518C7E}"/>
              </a:ext>
            </a:extLst>
          </p:cNvPr>
          <p:cNvSpPr>
            <a:spLocks noGrp="1"/>
          </p:cNvSpPr>
          <p:nvPr>
            <p:ph type="body" sz="quarter" idx="10"/>
          </p:nvPr>
        </p:nvSpPr>
        <p:spPr>
          <a:xfrm>
            <a:off x="458700" y="1320548"/>
            <a:ext cx="5919000" cy="562401"/>
          </a:xfrm>
          <a:prstGeom prst="rect">
            <a:avLst/>
          </a:prstGeom>
        </p:spPr>
        <p:txBody>
          <a:bodyPr anchor="ctr"/>
          <a:lstStyle>
            <a:lvl1pPr>
              <a:defRPr lang="en-US" sz="20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15000"/>
              </a:lnSpc>
              <a:spcBef>
                <a:spcPts val="400"/>
              </a:spcBef>
              <a:spcAft>
                <a:spcPts val="0"/>
              </a:spcAft>
              <a:buClr>
                <a:schemeClr val="dk2"/>
              </a:buClr>
              <a:buSzPts val="935"/>
              <a:buFont typeface="Arial"/>
              <a:buNone/>
            </a:pPr>
            <a:r>
              <a:rPr lang="en-US" dirty="0"/>
              <a:t>Click to edit Master text styles</a:t>
            </a:r>
          </a:p>
        </p:txBody>
      </p:sp>
      <p:sp>
        <p:nvSpPr>
          <p:cNvPr id="8" name="Table Placeholder 7">
            <a:extLst>
              <a:ext uri="{FF2B5EF4-FFF2-40B4-BE49-F238E27FC236}">
                <a16:creationId xmlns:a16="http://schemas.microsoft.com/office/drawing/2014/main" id="{1DF7031B-F099-64D9-5E62-A21936925AE2}"/>
              </a:ext>
            </a:extLst>
          </p:cNvPr>
          <p:cNvSpPr>
            <a:spLocks noGrp="1"/>
          </p:cNvSpPr>
          <p:nvPr>
            <p:ph type="tbl" sz="quarter" idx="11"/>
          </p:nvPr>
        </p:nvSpPr>
        <p:spPr>
          <a:xfrm>
            <a:off x="592138" y="2168525"/>
            <a:ext cx="7753350" cy="2159000"/>
          </a:xfrm>
          <a:prstGeom prst="rect">
            <a:avLst/>
          </a:prstGeom>
        </p:spPr>
        <p:txBody>
          <a:bodyPr/>
          <a:lstStyle/>
          <a:p>
            <a:endParaRPr lang="en-US"/>
          </a:p>
        </p:txBody>
      </p:sp>
    </p:spTree>
    <p:extLst>
      <p:ext uri="{BB962C8B-B14F-4D97-AF65-F5344CB8AC3E}">
        <p14:creationId xmlns:p14="http://schemas.microsoft.com/office/powerpoint/2010/main" val="3567414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458700" y="506299"/>
            <a:ext cx="5799859" cy="609300"/>
          </a:xfrm>
          <a:prstGeom prst="rect">
            <a:avLst/>
          </a:prstGeom>
        </p:spPr>
        <p:txBody>
          <a:bodyPr anchor="ct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90000"/>
              </a:lnSpc>
              <a:spcBef>
                <a:spcPts val="0"/>
              </a:spcBef>
              <a:spcAft>
                <a:spcPts val="0"/>
              </a:spcAft>
              <a:buClr>
                <a:schemeClr val="dk1"/>
              </a:buClr>
              <a:buSzPts val="4000"/>
              <a:buFont typeface="Calibri"/>
              <a:buNone/>
            </a:pPr>
            <a:r>
              <a:rPr lang="en-US" dirty="0"/>
              <a:t>Click to edit Master title style</a:t>
            </a:r>
          </a:p>
        </p:txBody>
      </p:sp>
      <p:sp>
        <p:nvSpPr>
          <p:cNvPr id="8" name="Table Placeholder 7">
            <a:extLst>
              <a:ext uri="{FF2B5EF4-FFF2-40B4-BE49-F238E27FC236}">
                <a16:creationId xmlns:a16="http://schemas.microsoft.com/office/drawing/2014/main" id="{1DF7031B-F099-64D9-5E62-A21936925AE2}"/>
              </a:ext>
            </a:extLst>
          </p:cNvPr>
          <p:cNvSpPr>
            <a:spLocks noGrp="1"/>
          </p:cNvSpPr>
          <p:nvPr>
            <p:ph type="tbl" sz="quarter" idx="11"/>
          </p:nvPr>
        </p:nvSpPr>
        <p:spPr>
          <a:xfrm>
            <a:off x="664240" y="1344976"/>
            <a:ext cx="8125300" cy="3530815"/>
          </a:xfrm>
          <a:prstGeom prst="rect">
            <a:avLst/>
          </a:prstGeom>
        </p:spPr>
        <p:txBody>
          <a:bodyPr/>
          <a:lstStyle/>
          <a:p>
            <a:endParaRPr lang="en-US"/>
          </a:p>
        </p:txBody>
      </p:sp>
    </p:spTree>
    <p:extLst>
      <p:ext uri="{BB962C8B-B14F-4D97-AF65-F5344CB8AC3E}">
        <p14:creationId xmlns:p14="http://schemas.microsoft.com/office/powerpoint/2010/main" val="3412997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458700" y="506299"/>
            <a:ext cx="5799859" cy="609300"/>
          </a:xfrm>
          <a:prstGeom prst="rect">
            <a:avLst/>
          </a:prstGeom>
        </p:spPr>
        <p:txBody>
          <a:bodyPr anchor="ct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90000"/>
              </a:lnSpc>
              <a:spcBef>
                <a:spcPts val="0"/>
              </a:spcBef>
              <a:spcAft>
                <a:spcPts val="0"/>
              </a:spcAft>
              <a:buClr>
                <a:schemeClr val="dk1"/>
              </a:buClr>
              <a:buSzPts val="4000"/>
              <a:buFont typeface="Calibri"/>
              <a:buNone/>
            </a:pPr>
            <a:r>
              <a:rPr lang="en-US" dirty="0"/>
              <a:t>Click to edit Master title style</a:t>
            </a:r>
          </a:p>
        </p:txBody>
      </p:sp>
      <p:sp>
        <p:nvSpPr>
          <p:cNvPr id="9" name="Text Placeholder 8">
            <a:extLst>
              <a:ext uri="{FF2B5EF4-FFF2-40B4-BE49-F238E27FC236}">
                <a16:creationId xmlns:a16="http://schemas.microsoft.com/office/drawing/2014/main" id="{B4F56886-672A-7133-7421-50F66314A970}"/>
              </a:ext>
            </a:extLst>
          </p:cNvPr>
          <p:cNvSpPr>
            <a:spLocks noGrp="1"/>
          </p:cNvSpPr>
          <p:nvPr>
            <p:ph type="body" sz="quarter" idx="10"/>
          </p:nvPr>
        </p:nvSpPr>
        <p:spPr>
          <a:xfrm>
            <a:off x="542925" y="1257300"/>
            <a:ext cx="2767013" cy="3486150"/>
          </a:xfrm>
          <a:prstGeom prst="rect">
            <a:avLst/>
          </a:prstGeom>
        </p:spPr>
        <p:txBody>
          <a:bodyPr/>
          <a:lstStyle>
            <a:lvl1pPr>
              <a:defRPr lang="en-US" sz="1750" b="0" i="0" u="none" strike="noStrike" cap="none" dirty="0" smtClean="0">
                <a:solidFill>
                  <a:srgbClr val="000000"/>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2000"/>
              <a:buFont typeface="Arial"/>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5E8EF81F-FEA9-03D5-79BB-8CBBE49D248B}"/>
              </a:ext>
            </a:extLst>
          </p:cNvPr>
          <p:cNvSpPr>
            <a:spLocks noGrp="1"/>
          </p:cNvSpPr>
          <p:nvPr>
            <p:ph type="body" sz="quarter" idx="11"/>
          </p:nvPr>
        </p:nvSpPr>
        <p:spPr>
          <a:xfrm>
            <a:off x="3503613" y="1257300"/>
            <a:ext cx="2578100" cy="3486150"/>
          </a:xfrm>
          <a:prstGeom prst="rect">
            <a:avLst/>
          </a:prstGeom>
        </p:spPr>
        <p:txBody>
          <a:bodyPr/>
          <a:lstStyle>
            <a:lvl1pPr>
              <a:defRPr lang="en-US" sz="17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90000"/>
              </a:lnSpc>
              <a:spcBef>
                <a:spcPts val="0"/>
              </a:spcBef>
              <a:spcAft>
                <a:spcPts val="0"/>
              </a:spcAft>
              <a:buClr>
                <a:schemeClr val="dk1"/>
              </a:buClr>
              <a:buSzPct val="100000"/>
              <a:buFont typeface="Arial"/>
              <a:buNone/>
            </a:pPr>
            <a:r>
              <a:rPr lang="en-US" dirty="0"/>
              <a:t>Click to edit Master text styles</a:t>
            </a:r>
          </a:p>
          <a:p>
            <a:pPr marL="0" marR="0" lvl="0" indent="0" algn="l" rtl="0">
              <a:lnSpc>
                <a:spcPct val="90000"/>
              </a:lnSpc>
              <a:spcBef>
                <a:spcPts val="0"/>
              </a:spcBef>
              <a:spcAft>
                <a:spcPts val="0"/>
              </a:spcAft>
              <a:buClr>
                <a:schemeClr val="dk1"/>
              </a:buClr>
              <a:buSzPct val="100000"/>
              <a:buFont typeface="Arial"/>
              <a:buNone/>
            </a:pPr>
            <a:r>
              <a:rPr lang="en-US" dirty="0"/>
              <a:t>Second level</a:t>
            </a:r>
          </a:p>
          <a:p>
            <a:pPr marL="0" marR="0" lvl="0" indent="0" algn="l" rtl="0">
              <a:lnSpc>
                <a:spcPct val="90000"/>
              </a:lnSpc>
              <a:spcBef>
                <a:spcPts val="0"/>
              </a:spcBef>
              <a:spcAft>
                <a:spcPts val="0"/>
              </a:spcAft>
              <a:buClr>
                <a:schemeClr val="dk1"/>
              </a:buClr>
              <a:buSzPct val="100000"/>
              <a:buFont typeface="Arial"/>
              <a:buNone/>
            </a:pPr>
            <a:r>
              <a:rPr lang="en-US" dirty="0"/>
              <a:t>Third level</a:t>
            </a:r>
          </a:p>
          <a:p>
            <a:pPr marL="0" marR="0" lvl="0" indent="0" algn="l" rtl="0">
              <a:lnSpc>
                <a:spcPct val="90000"/>
              </a:lnSpc>
              <a:spcBef>
                <a:spcPts val="0"/>
              </a:spcBef>
              <a:spcAft>
                <a:spcPts val="0"/>
              </a:spcAft>
              <a:buClr>
                <a:schemeClr val="dk1"/>
              </a:buClr>
              <a:buSzPct val="100000"/>
              <a:buFont typeface="Arial"/>
              <a:buNone/>
            </a:pPr>
            <a:r>
              <a:rPr lang="en-US" dirty="0"/>
              <a:t>Fourth level</a:t>
            </a:r>
          </a:p>
          <a:p>
            <a:pPr marL="0" marR="0" lvl="0" indent="0" algn="l" rtl="0">
              <a:lnSpc>
                <a:spcPct val="90000"/>
              </a:lnSpc>
              <a:spcBef>
                <a:spcPts val="0"/>
              </a:spcBef>
              <a:spcAft>
                <a:spcPts val="0"/>
              </a:spcAft>
              <a:buClr>
                <a:schemeClr val="dk1"/>
              </a:buClr>
              <a:buSzPct val="100000"/>
              <a:buFont typeface="Arial"/>
              <a:buNone/>
            </a:pPr>
            <a:r>
              <a:rPr lang="en-US" dirty="0"/>
              <a:t>Fifth level</a:t>
            </a:r>
          </a:p>
        </p:txBody>
      </p:sp>
      <p:sp>
        <p:nvSpPr>
          <p:cNvPr id="13" name="Text Placeholder 12">
            <a:extLst>
              <a:ext uri="{FF2B5EF4-FFF2-40B4-BE49-F238E27FC236}">
                <a16:creationId xmlns:a16="http://schemas.microsoft.com/office/drawing/2014/main" id="{D97413E1-776B-41E8-C0F7-F18DE6BC4DBB}"/>
              </a:ext>
            </a:extLst>
          </p:cNvPr>
          <p:cNvSpPr>
            <a:spLocks noGrp="1"/>
          </p:cNvSpPr>
          <p:nvPr>
            <p:ph type="body" sz="quarter" idx="12"/>
          </p:nvPr>
        </p:nvSpPr>
        <p:spPr>
          <a:xfrm>
            <a:off x="6257925" y="1257300"/>
            <a:ext cx="2578100" cy="3486150"/>
          </a:xfrm>
          <a:prstGeom prst="rect">
            <a:avLst/>
          </a:prstGeom>
        </p:spPr>
        <p:txBody>
          <a:bodyPr/>
          <a:lstStyle>
            <a:lvl1pPr>
              <a:defRPr lang="en-US" sz="1750" b="0" i="0" u="none" strike="noStrike" cap="none" dirty="0">
                <a:solidFill>
                  <a:srgbClr val="000000"/>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chemeClr val="dk1"/>
              </a:buClr>
              <a:buSzPts val="1665"/>
              <a:buFont typeface="Arial"/>
              <a:buNone/>
            </a:pPr>
            <a:r>
              <a:rPr lang="en-US" dirty="0"/>
              <a:t>Click to edit Master text styles</a:t>
            </a:r>
          </a:p>
          <a:p>
            <a:pPr marL="0" marR="0" lvl="0" indent="0" algn="l" rtl="0">
              <a:lnSpc>
                <a:spcPct val="100000"/>
              </a:lnSpc>
              <a:spcBef>
                <a:spcPts val="0"/>
              </a:spcBef>
              <a:spcAft>
                <a:spcPts val="0"/>
              </a:spcAft>
              <a:buClr>
                <a:schemeClr val="dk1"/>
              </a:buClr>
              <a:buSzPts val="1665"/>
              <a:buFont typeface="Arial"/>
              <a:buNone/>
            </a:pPr>
            <a:r>
              <a:rPr lang="en-US" dirty="0"/>
              <a:t>Second level</a:t>
            </a:r>
          </a:p>
          <a:p>
            <a:pPr marL="0" marR="0" lvl="0" indent="0" algn="l" rtl="0">
              <a:lnSpc>
                <a:spcPct val="100000"/>
              </a:lnSpc>
              <a:spcBef>
                <a:spcPts val="0"/>
              </a:spcBef>
              <a:spcAft>
                <a:spcPts val="0"/>
              </a:spcAft>
              <a:buClr>
                <a:schemeClr val="dk1"/>
              </a:buClr>
              <a:buSzPts val="1665"/>
              <a:buFont typeface="Arial"/>
              <a:buNone/>
            </a:pPr>
            <a:r>
              <a:rPr lang="en-US" dirty="0"/>
              <a:t>Third level</a:t>
            </a:r>
          </a:p>
          <a:p>
            <a:pPr marL="0" marR="0" lvl="0" indent="0" algn="l" rtl="0">
              <a:lnSpc>
                <a:spcPct val="100000"/>
              </a:lnSpc>
              <a:spcBef>
                <a:spcPts val="0"/>
              </a:spcBef>
              <a:spcAft>
                <a:spcPts val="0"/>
              </a:spcAft>
              <a:buClr>
                <a:schemeClr val="dk1"/>
              </a:buClr>
              <a:buSzPts val="1665"/>
              <a:buFont typeface="Arial"/>
              <a:buNone/>
            </a:pPr>
            <a:r>
              <a:rPr lang="en-US" dirty="0"/>
              <a:t>Fourth level</a:t>
            </a:r>
          </a:p>
          <a:p>
            <a:pPr marL="0" marR="0" lvl="0" indent="0" algn="l" rtl="0">
              <a:lnSpc>
                <a:spcPct val="100000"/>
              </a:lnSpc>
              <a:spcBef>
                <a:spcPts val="0"/>
              </a:spcBef>
              <a:spcAft>
                <a:spcPts val="0"/>
              </a:spcAft>
              <a:buClr>
                <a:schemeClr val="dk1"/>
              </a:buClr>
              <a:buSzPts val="1665"/>
              <a:buFont typeface="Arial"/>
              <a:buNone/>
            </a:pPr>
            <a:r>
              <a:rPr lang="en-US" dirty="0"/>
              <a:t>Fifth level</a:t>
            </a:r>
          </a:p>
        </p:txBody>
      </p:sp>
    </p:spTree>
    <p:extLst>
      <p:ext uri="{BB962C8B-B14F-4D97-AF65-F5344CB8AC3E}">
        <p14:creationId xmlns:p14="http://schemas.microsoft.com/office/powerpoint/2010/main" val="2471783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6691250" y="506300"/>
            <a:ext cx="1967875" cy="531325"/>
          </a:xfrm>
          <a:prstGeom prst="rect">
            <a:avLst/>
          </a:prstGeom>
          <a:noFill/>
          <a:ln>
            <a:noFill/>
          </a:ln>
        </p:spPr>
      </p:pic>
      <p:pic>
        <p:nvPicPr>
          <p:cNvPr id="6" name="Google Shape;329;p50">
            <a:extLst>
              <a:ext uri="{FF2B5EF4-FFF2-40B4-BE49-F238E27FC236}">
                <a16:creationId xmlns:a16="http://schemas.microsoft.com/office/drawing/2014/main" id="{CDF0B810-9E69-58F6-94FC-793FE64C55B9}"/>
              </a:ext>
            </a:extLst>
          </p:cNvPr>
          <p:cNvPicPr preferRelativeResize="0"/>
          <p:nvPr userDrawn="1"/>
        </p:nvPicPr>
        <p:blipFill>
          <a:blip r:embed="rId3">
            <a:alphaModFix/>
          </a:blip>
          <a:stretch>
            <a:fillRect/>
          </a:stretch>
        </p:blipFill>
        <p:spPr>
          <a:xfrm rot="316718">
            <a:off x="1611472" y="1782841"/>
            <a:ext cx="2329080" cy="1880702"/>
          </a:xfrm>
          <a:prstGeom prst="rect">
            <a:avLst/>
          </a:prstGeom>
          <a:noFill/>
          <a:ln>
            <a:noFill/>
          </a:ln>
        </p:spPr>
      </p:pic>
      <p:pic>
        <p:nvPicPr>
          <p:cNvPr id="7" name="Google Shape;330;p50">
            <a:extLst>
              <a:ext uri="{FF2B5EF4-FFF2-40B4-BE49-F238E27FC236}">
                <a16:creationId xmlns:a16="http://schemas.microsoft.com/office/drawing/2014/main" id="{1AC8CE02-AD16-4725-1BFC-2FD2BCB001C2}"/>
              </a:ext>
            </a:extLst>
          </p:cNvPr>
          <p:cNvPicPr preferRelativeResize="0"/>
          <p:nvPr userDrawn="1"/>
        </p:nvPicPr>
        <p:blipFill>
          <a:blip r:embed="rId4">
            <a:alphaModFix/>
          </a:blip>
          <a:stretch>
            <a:fillRect/>
          </a:stretch>
        </p:blipFill>
        <p:spPr>
          <a:xfrm>
            <a:off x="410739" y="3262616"/>
            <a:ext cx="429250" cy="404725"/>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458700" y="506299"/>
            <a:ext cx="5799859" cy="609300"/>
          </a:xfrm>
          <a:prstGeom prst="rect">
            <a:avLst/>
          </a:prstGeom>
        </p:spPr>
        <p:txBody>
          <a:bodyPr anchor="ct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90000"/>
              </a:lnSpc>
              <a:spcBef>
                <a:spcPts val="0"/>
              </a:spcBef>
              <a:spcAft>
                <a:spcPts val="0"/>
              </a:spcAft>
              <a:buClr>
                <a:schemeClr val="dk1"/>
              </a:buClr>
              <a:buSzPts val="4000"/>
              <a:buFont typeface="Calibri"/>
              <a:buNone/>
            </a:pPr>
            <a:r>
              <a:rPr lang="en-US" dirty="0"/>
              <a:t>Click to edit Master title style</a:t>
            </a:r>
          </a:p>
        </p:txBody>
      </p:sp>
      <p:sp>
        <p:nvSpPr>
          <p:cNvPr id="10" name="Text Placeholder 9">
            <a:extLst>
              <a:ext uri="{FF2B5EF4-FFF2-40B4-BE49-F238E27FC236}">
                <a16:creationId xmlns:a16="http://schemas.microsoft.com/office/drawing/2014/main" id="{2A3B8886-2EEB-506C-31D2-AEAF6EF0DDC5}"/>
              </a:ext>
            </a:extLst>
          </p:cNvPr>
          <p:cNvSpPr>
            <a:spLocks noGrp="1"/>
          </p:cNvSpPr>
          <p:nvPr>
            <p:ph type="body" sz="quarter" idx="10"/>
          </p:nvPr>
        </p:nvSpPr>
        <p:spPr>
          <a:xfrm>
            <a:off x="376238" y="1236663"/>
            <a:ext cx="3578225" cy="3333750"/>
          </a:xfrm>
          <a:prstGeom prst="rect">
            <a:avLst/>
          </a:prstGeom>
        </p:spPr>
        <p:txBody>
          <a:bodyPr/>
          <a:lstStyle>
            <a:lvl1pPr>
              <a:defRPr lang="en-US" sz="2000" b="0" i="0" u="none" strike="noStrike" cap="none" dirty="0" smtClean="0">
                <a:solidFill>
                  <a:srgbClr val="000000"/>
                </a:solidFill>
                <a:latin typeface="Arial"/>
                <a:ea typeface="Arial"/>
                <a:cs typeface="Arial"/>
                <a:sym typeface="Arial"/>
              </a:defRPr>
            </a:lvl1pPr>
            <a:lvl2pPr>
              <a:defRPr lang="en-US" sz="2000" b="0" i="0" u="none" strike="noStrike" cap="none" dirty="0" smtClean="0">
                <a:solidFill>
                  <a:srgbClr val="000000"/>
                </a:solidFill>
                <a:latin typeface="Arial"/>
                <a:ea typeface="Arial"/>
                <a:cs typeface="Arial"/>
                <a:sym typeface="Arial"/>
              </a:defRPr>
            </a:lvl2pPr>
            <a:lvl3pPr>
              <a:defRPr lang="en-US" sz="2000" b="0" i="0" u="none" strike="noStrike" cap="none" dirty="0" smtClean="0">
                <a:solidFill>
                  <a:srgbClr val="000000"/>
                </a:solidFill>
                <a:latin typeface="Arial"/>
                <a:ea typeface="Arial"/>
                <a:cs typeface="Arial"/>
                <a:sym typeface="Arial"/>
              </a:defRPr>
            </a:lvl3pPr>
            <a:lvl4pPr>
              <a:defRPr lang="en-US" sz="2000" b="0" i="0" u="none" strike="noStrike" cap="none" dirty="0" smtClean="0">
                <a:solidFill>
                  <a:srgbClr val="000000"/>
                </a:solidFill>
                <a:latin typeface="Arial"/>
                <a:ea typeface="Arial"/>
                <a:cs typeface="Arial"/>
                <a:sym typeface="Arial"/>
              </a:defRPr>
            </a:lvl4pPr>
            <a:lvl5pPr>
              <a:defRPr lang="en-US" sz="2000" b="0" i="0" u="none" strike="noStrike" cap="none" dirty="0">
                <a:solidFill>
                  <a:srgbClr val="000000"/>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a:extLst>
              <a:ext uri="{FF2B5EF4-FFF2-40B4-BE49-F238E27FC236}">
                <a16:creationId xmlns:a16="http://schemas.microsoft.com/office/drawing/2014/main" id="{2DB2844C-832F-A725-EBE3-E18A6492642A}"/>
              </a:ext>
            </a:extLst>
          </p:cNvPr>
          <p:cNvSpPr>
            <a:spLocks noGrp="1"/>
          </p:cNvSpPr>
          <p:nvPr>
            <p:ph type="tbl" sz="quarter" idx="11"/>
          </p:nvPr>
        </p:nvSpPr>
        <p:spPr>
          <a:xfrm>
            <a:off x="3954463" y="96838"/>
            <a:ext cx="5013325" cy="4702175"/>
          </a:xfrm>
          <a:prstGeom prst="rect">
            <a:avLst/>
          </a:prstGeom>
        </p:spPr>
        <p:txBody>
          <a:bodyPr/>
          <a:lstStyle/>
          <a:p>
            <a:endParaRPr lang="en-US"/>
          </a:p>
        </p:txBody>
      </p:sp>
    </p:spTree>
    <p:extLst>
      <p:ext uri="{BB962C8B-B14F-4D97-AF65-F5344CB8AC3E}">
        <p14:creationId xmlns:p14="http://schemas.microsoft.com/office/powerpoint/2010/main" val="49881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userDrawn="1"/>
        </p:nvPicPr>
        <p:blipFill>
          <a:blip r:embed="rId2">
            <a:alphaModFix/>
          </a:blip>
          <a:stretch>
            <a:fillRect/>
          </a:stretch>
        </p:blipFill>
        <p:spPr>
          <a:xfrm>
            <a:off x="6691250" y="506300"/>
            <a:ext cx="1967875" cy="531325"/>
          </a:xfrm>
          <a:prstGeom prst="rect">
            <a:avLst/>
          </a:prstGeom>
          <a:noFill/>
          <a:ln>
            <a:noFill/>
          </a:ln>
        </p:spPr>
      </p:pic>
      <p:pic>
        <p:nvPicPr>
          <p:cNvPr id="9" name="Google Shape;341;p51">
            <a:extLst>
              <a:ext uri="{FF2B5EF4-FFF2-40B4-BE49-F238E27FC236}">
                <a16:creationId xmlns:a16="http://schemas.microsoft.com/office/drawing/2014/main" id="{62EBCFF7-D147-A554-058D-454419601107}"/>
              </a:ext>
            </a:extLst>
          </p:cNvPr>
          <p:cNvPicPr preferRelativeResize="0"/>
          <p:nvPr userDrawn="1"/>
        </p:nvPicPr>
        <p:blipFill>
          <a:blip r:embed="rId3">
            <a:alphaModFix/>
          </a:blip>
          <a:stretch>
            <a:fillRect/>
          </a:stretch>
        </p:blipFill>
        <p:spPr>
          <a:xfrm rot="-3">
            <a:off x="1785950" y="2190135"/>
            <a:ext cx="2004386" cy="1771513"/>
          </a:xfrm>
          <a:prstGeom prst="rect">
            <a:avLst/>
          </a:prstGeom>
          <a:noFill/>
          <a:ln>
            <a:noFill/>
          </a:ln>
        </p:spPr>
      </p:pic>
      <p:pic>
        <p:nvPicPr>
          <p:cNvPr id="11" name="Google Shape;342;p51">
            <a:extLst>
              <a:ext uri="{FF2B5EF4-FFF2-40B4-BE49-F238E27FC236}">
                <a16:creationId xmlns:a16="http://schemas.microsoft.com/office/drawing/2014/main" id="{68002E1D-D6FC-38C5-FF90-EF4A3B15BFCF}"/>
              </a:ext>
            </a:extLst>
          </p:cNvPr>
          <p:cNvPicPr preferRelativeResize="0"/>
          <p:nvPr userDrawn="1"/>
        </p:nvPicPr>
        <p:blipFill>
          <a:blip r:embed="rId4">
            <a:alphaModFix/>
          </a:blip>
          <a:stretch>
            <a:fillRect/>
          </a:stretch>
        </p:blipFill>
        <p:spPr>
          <a:xfrm>
            <a:off x="180239" y="3720079"/>
            <a:ext cx="429250" cy="404725"/>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160050" y="824089"/>
            <a:ext cx="3552319" cy="805004"/>
          </a:xfrm>
          <a:prstGeom prst="rect">
            <a:avLst/>
          </a:prstGeom>
        </p:spPr>
        <p:txBody>
          <a:bodyPr anchor="ctr"/>
          <a:lstStyle>
            <a:lvl1pPr>
              <a:defRPr lang="en-US" sz="1900" b="1" i="0" u="none" strike="noStrike" cap="none" dirty="0">
                <a:solidFill>
                  <a:schemeClr val="dk1"/>
                </a:solidFill>
                <a:latin typeface="Arial"/>
                <a:ea typeface="Arial"/>
                <a:cs typeface="Arial"/>
                <a:sym typeface="Arial"/>
              </a:defRPr>
            </a:lvl1pPr>
          </a:lstStyle>
          <a:p>
            <a:pPr marL="0" marR="0" lvl="0" indent="0" algn="l" rtl="0">
              <a:lnSpc>
                <a:spcPct val="90000"/>
              </a:lnSpc>
              <a:spcBef>
                <a:spcPts val="0"/>
              </a:spcBef>
              <a:spcAft>
                <a:spcPts val="0"/>
              </a:spcAft>
              <a:buClr>
                <a:schemeClr val="dk1"/>
              </a:buClr>
              <a:buSzPts val="4000"/>
              <a:buFont typeface="Calibri"/>
              <a:buNone/>
            </a:pPr>
            <a:r>
              <a:rPr lang="en-US" dirty="0"/>
              <a:t>Click to edit Master title style</a:t>
            </a:r>
          </a:p>
        </p:txBody>
      </p:sp>
      <p:sp>
        <p:nvSpPr>
          <p:cNvPr id="10" name="Text Placeholder 9">
            <a:extLst>
              <a:ext uri="{FF2B5EF4-FFF2-40B4-BE49-F238E27FC236}">
                <a16:creationId xmlns:a16="http://schemas.microsoft.com/office/drawing/2014/main" id="{2A3B8886-2EEB-506C-31D2-AEAF6EF0DDC5}"/>
              </a:ext>
            </a:extLst>
          </p:cNvPr>
          <p:cNvSpPr>
            <a:spLocks noGrp="1"/>
          </p:cNvSpPr>
          <p:nvPr>
            <p:ph type="body" sz="quarter" idx="10"/>
          </p:nvPr>
        </p:nvSpPr>
        <p:spPr>
          <a:xfrm>
            <a:off x="160050" y="1629093"/>
            <a:ext cx="3552319" cy="2896857"/>
          </a:xfrm>
          <a:prstGeom prst="rect">
            <a:avLst/>
          </a:prstGeom>
        </p:spPr>
        <p:txBody>
          <a:bodyPr/>
          <a:lstStyle>
            <a:lvl1pPr>
              <a:defRPr lang="en-US" sz="1800" b="0" i="0" u="none" strike="noStrike" cap="none" dirty="0">
                <a:solidFill>
                  <a:srgbClr val="000000"/>
                </a:solidFill>
                <a:latin typeface="Arial"/>
                <a:ea typeface="Arial"/>
                <a:cs typeface="Arial"/>
                <a:sym typeface="Arial"/>
              </a:defRPr>
            </a:lvl1pPr>
            <a:lvl2pPr>
              <a:defRPr lang="en-US" sz="1800" b="0" i="0" u="none" strike="noStrike" cap="none" dirty="0">
                <a:solidFill>
                  <a:srgbClr val="000000"/>
                </a:solidFill>
                <a:latin typeface="Arial"/>
                <a:ea typeface="Arial"/>
                <a:cs typeface="Arial"/>
                <a:sym typeface="Arial"/>
              </a:defRPr>
            </a:lvl2pPr>
            <a:lvl3pPr>
              <a:defRPr lang="en-US" sz="1800" b="0" i="0" u="none" strike="noStrike" cap="none" dirty="0">
                <a:solidFill>
                  <a:srgbClr val="000000"/>
                </a:solidFill>
                <a:latin typeface="Arial"/>
                <a:ea typeface="Arial"/>
                <a:cs typeface="Arial"/>
                <a:sym typeface="Arial"/>
              </a:defRPr>
            </a:lvl3pPr>
            <a:lvl4pPr>
              <a:defRPr lang="en-US" sz="1800" b="0" i="0" u="none" strike="noStrike" cap="none" dirty="0">
                <a:solidFill>
                  <a:srgbClr val="000000"/>
                </a:solidFill>
                <a:latin typeface="Arial"/>
                <a:ea typeface="Arial"/>
                <a:cs typeface="Arial"/>
                <a:sym typeface="Arial"/>
              </a:defRPr>
            </a:lvl4pPr>
            <a:lvl5pPr>
              <a:defRPr lang="en-US" sz="1800" b="0" i="0" u="none" strike="noStrike" cap="none" dirty="0">
                <a:solidFill>
                  <a:srgbClr val="000000"/>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a:extLst>
              <a:ext uri="{FF2B5EF4-FFF2-40B4-BE49-F238E27FC236}">
                <a16:creationId xmlns:a16="http://schemas.microsoft.com/office/drawing/2014/main" id="{2DB2844C-832F-A725-EBE3-E18A6492642A}"/>
              </a:ext>
            </a:extLst>
          </p:cNvPr>
          <p:cNvSpPr>
            <a:spLocks noGrp="1"/>
          </p:cNvSpPr>
          <p:nvPr>
            <p:ph type="tbl" sz="quarter" idx="11"/>
          </p:nvPr>
        </p:nvSpPr>
        <p:spPr>
          <a:xfrm>
            <a:off x="3712368" y="190500"/>
            <a:ext cx="5355975" cy="4762500"/>
          </a:xfrm>
          <a:prstGeom prst="rect">
            <a:avLst/>
          </a:prstGeom>
        </p:spPr>
        <p:txBody>
          <a:bodyPr/>
          <a:lstStyle/>
          <a:p>
            <a:endParaRPr lang="en-US"/>
          </a:p>
        </p:txBody>
      </p:sp>
      <p:sp>
        <p:nvSpPr>
          <p:cNvPr id="14" name="Text Placeholder 13">
            <a:extLst>
              <a:ext uri="{FF2B5EF4-FFF2-40B4-BE49-F238E27FC236}">
                <a16:creationId xmlns:a16="http://schemas.microsoft.com/office/drawing/2014/main" id="{CC8260B8-6F51-19B0-CDB3-85365151849E}"/>
              </a:ext>
            </a:extLst>
          </p:cNvPr>
          <p:cNvSpPr>
            <a:spLocks noGrp="1"/>
          </p:cNvSpPr>
          <p:nvPr>
            <p:ph type="body" sz="quarter" idx="12"/>
          </p:nvPr>
        </p:nvSpPr>
        <p:spPr>
          <a:xfrm>
            <a:off x="906463" y="4602163"/>
            <a:ext cx="2241550" cy="350837"/>
          </a:xfrm>
          <a:prstGeom prst="rect">
            <a:avLst/>
          </a:prstGeom>
        </p:spPr>
        <p:txBody>
          <a:bodyPr/>
          <a:lstStyle>
            <a:lvl1pPr>
              <a:defRPr lang="en-US" sz="1800" b="1" i="0" u="none" strike="noStrike" cap="none" dirty="0" smtClean="0">
                <a:solidFill>
                  <a:schemeClr val="dk1"/>
                </a:solidFill>
                <a:latin typeface="Calibri"/>
                <a:ea typeface="Calibri"/>
                <a:cs typeface="Calibri"/>
                <a:sym typeface="Arial"/>
              </a:defRPr>
            </a:lvl1pPr>
            <a:lvl2pPr>
              <a:defRPr lang="en-US" sz="1800" b="1" i="0" u="none" strike="noStrike" cap="none" dirty="0" smtClean="0">
                <a:solidFill>
                  <a:schemeClr val="dk1"/>
                </a:solidFill>
                <a:latin typeface="Calibri"/>
                <a:ea typeface="Calibri"/>
                <a:cs typeface="Calibri"/>
                <a:sym typeface="Arial"/>
              </a:defRPr>
            </a:lvl2pPr>
            <a:lvl3pPr>
              <a:defRPr lang="en-US" sz="1800" b="1" i="0" u="none" strike="noStrike" cap="none" dirty="0" smtClean="0">
                <a:solidFill>
                  <a:schemeClr val="dk1"/>
                </a:solidFill>
                <a:latin typeface="Calibri"/>
                <a:ea typeface="Calibri"/>
                <a:cs typeface="Calibri"/>
                <a:sym typeface="Arial"/>
              </a:defRPr>
            </a:lvl3pPr>
            <a:lvl4pPr>
              <a:defRPr lang="en-US" sz="1800" b="1" i="0" u="none" strike="noStrike" cap="none" dirty="0" smtClean="0">
                <a:solidFill>
                  <a:schemeClr val="dk1"/>
                </a:solidFill>
                <a:latin typeface="Calibri"/>
                <a:ea typeface="Calibri"/>
                <a:cs typeface="Calibri"/>
                <a:sym typeface="Aria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493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preserve="1" userDrawn="1">
  <p:cSld name="1_Section divider">
    <p:spTree>
      <p:nvGrpSpPr>
        <p:cNvPr id="1" name="Shape 11"/>
        <p:cNvGrpSpPr/>
        <p:nvPr/>
      </p:nvGrpSpPr>
      <p:grpSpPr>
        <a:xfrm>
          <a:off x="0" y="0"/>
          <a:ext cx="0" cy="0"/>
          <a:chOff x="0" y="0"/>
          <a:chExt cx="0" cy="0"/>
        </a:xfrm>
      </p:grpSpPr>
      <p:cxnSp>
        <p:nvCxnSpPr>
          <p:cNvPr id="12" name="Google Shape;12;p3"/>
          <p:cNvCxnSpPr/>
          <p:nvPr/>
        </p:nvCxnSpPr>
        <p:spPr>
          <a:xfrm>
            <a:off x="459675" y="2706775"/>
            <a:ext cx="3831900" cy="11400"/>
          </a:xfrm>
          <a:prstGeom prst="straightConnector1">
            <a:avLst/>
          </a:prstGeom>
          <a:noFill/>
          <a:ln w="28575" cap="flat" cmpd="sng">
            <a:solidFill>
              <a:schemeClr val="accent1"/>
            </a:solidFill>
            <a:prstDash val="solid"/>
            <a:round/>
            <a:headEnd type="none" w="med" len="med"/>
            <a:tailEnd type="none" w="med" len="med"/>
          </a:ln>
        </p:spPr>
      </p:cxnSp>
      <p:pic>
        <p:nvPicPr>
          <p:cNvPr id="16" name="Google Shape;16;p3"/>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51A6220D-7E21-1CF7-324B-853CE1C747FF}"/>
              </a:ext>
            </a:extLst>
          </p:cNvPr>
          <p:cNvSpPr>
            <a:spLocks noGrp="1"/>
          </p:cNvSpPr>
          <p:nvPr>
            <p:ph type="title"/>
          </p:nvPr>
        </p:nvSpPr>
        <p:spPr>
          <a:xfrm>
            <a:off x="453351" y="1107550"/>
            <a:ext cx="6360366" cy="1403100"/>
          </a:xfrm>
          <a:prstGeom prst="rect">
            <a:avLst/>
          </a:prstGeom>
        </p:spPr>
        <p:txBody>
          <a:bodyPr anchor="b"/>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200"/>
              <a:buFont typeface="Arial"/>
              <a:buNone/>
            </a:pPr>
            <a:r>
              <a:rPr lang="en-US" dirty="0"/>
              <a:t>Click to edit Master title style</a:t>
            </a:r>
          </a:p>
        </p:txBody>
      </p:sp>
    </p:spTree>
    <p:extLst>
      <p:ext uri="{BB962C8B-B14F-4D97-AF65-F5344CB8AC3E}">
        <p14:creationId xmlns:p14="http://schemas.microsoft.com/office/powerpoint/2010/main" val="2718040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userDrawn="1"/>
        </p:nvPicPr>
        <p:blipFill>
          <a:blip r:embed="rId2">
            <a:alphaModFix/>
          </a:blip>
          <a:stretch>
            <a:fillRect/>
          </a:stretch>
        </p:blipFill>
        <p:spPr>
          <a:xfrm>
            <a:off x="6691250" y="506300"/>
            <a:ext cx="1967875" cy="531325"/>
          </a:xfrm>
          <a:prstGeom prst="rect">
            <a:avLst/>
          </a:prstGeom>
          <a:noFill/>
          <a:ln>
            <a:noFill/>
          </a:ln>
        </p:spPr>
      </p:pic>
      <p:sp>
        <p:nvSpPr>
          <p:cNvPr id="5" name="Google Shape;351;p52">
            <a:extLst>
              <a:ext uri="{FF2B5EF4-FFF2-40B4-BE49-F238E27FC236}">
                <a16:creationId xmlns:a16="http://schemas.microsoft.com/office/drawing/2014/main" id="{C94D2AEE-7241-2F7E-30BA-8A42F83C0BA7}"/>
              </a:ext>
            </a:extLst>
          </p:cNvPr>
          <p:cNvSpPr/>
          <p:nvPr userDrawn="1"/>
        </p:nvSpPr>
        <p:spPr>
          <a:xfrm>
            <a:off x="3702845" y="3060434"/>
            <a:ext cx="138600" cy="155700"/>
          </a:xfrm>
          <a:prstGeom prst="rect">
            <a:avLst/>
          </a:prstGeom>
          <a:noFill/>
          <a:ln>
            <a:noFill/>
          </a:ln>
        </p:spPr>
        <p:txBody>
          <a:bodyPr spcFirstLastPara="1" wrap="square" lIns="68575" tIns="0" rIns="68575" bIns="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pic>
        <p:nvPicPr>
          <p:cNvPr id="6" name="Google Shape;352;p52">
            <a:extLst>
              <a:ext uri="{FF2B5EF4-FFF2-40B4-BE49-F238E27FC236}">
                <a16:creationId xmlns:a16="http://schemas.microsoft.com/office/drawing/2014/main" id="{A9026A56-F786-34B2-AD19-A8651A53F070}"/>
              </a:ext>
            </a:extLst>
          </p:cNvPr>
          <p:cNvPicPr preferRelativeResize="0"/>
          <p:nvPr userDrawn="1"/>
        </p:nvPicPr>
        <p:blipFill>
          <a:blip r:embed="rId3">
            <a:alphaModFix/>
          </a:blip>
          <a:stretch>
            <a:fillRect/>
          </a:stretch>
        </p:blipFill>
        <p:spPr>
          <a:xfrm rot="-3">
            <a:off x="2109775" y="2045601"/>
            <a:ext cx="1922175" cy="1626148"/>
          </a:xfrm>
          <a:prstGeom prst="rect">
            <a:avLst/>
          </a:prstGeom>
          <a:noFill/>
          <a:ln>
            <a:noFill/>
          </a:ln>
        </p:spPr>
      </p:pic>
      <p:pic>
        <p:nvPicPr>
          <p:cNvPr id="7" name="Google Shape;353;p52">
            <a:extLst>
              <a:ext uri="{FF2B5EF4-FFF2-40B4-BE49-F238E27FC236}">
                <a16:creationId xmlns:a16="http://schemas.microsoft.com/office/drawing/2014/main" id="{22A198D9-02E4-9E3C-C000-22F6AE2A665B}"/>
              </a:ext>
            </a:extLst>
          </p:cNvPr>
          <p:cNvPicPr preferRelativeResize="0"/>
          <p:nvPr userDrawn="1"/>
        </p:nvPicPr>
        <p:blipFill>
          <a:blip r:embed="rId4">
            <a:alphaModFix/>
          </a:blip>
          <a:stretch>
            <a:fillRect/>
          </a:stretch>
        </p:blipFill>
        <p:spPr>
          <a:xfrm>
            <a:off x="376266" y="3456607"/>
            <a:ext cx="429250" cy="404725"/>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414950" y="712725"/>
            <a:ext cx="3338700" cy="916368"/>
          </a:xfrm>
          <a:prstGeom prst="rect">
            <a:avLst/>
          </a:prstGeom>
        </p:spPr>
        <p:txBody>
          <a:bodyPr anchor="ctr"/>
          <a:lstStyle>
            <a:lvl1pPr>
              <a:defRPr lang="en-US" sz="1900" b="1" i="0" u="none" strike="noStrike" cap="none" dirty="0">
                <a:solidFill>
                  <a:schemeClr val="dk1"/>
                </a:solidFill>
                <a:latin typeface="Arial"/>
                <a:ea typeface="Arial"/>
                <a:cs typeface="Arial"/>
                <a:sym typeface="Arial"/>
              </a:defRPr>
            </a:lvl1pPr>
          </a:lstStyle>
          <a:p>
            <a:pPr marL="0" marR="0" lvl="0" indent="0" algn="l" rtl="0">
              <a:lnSpc>
                <a:spcPct val="90000"/>
              </a:lnSpc>
              <a:spcBef>
                <a:spcPts val="0"/>
              </a:spcBef>
              <a:spcAft>
                <a:spcPts val="0"/>
              </a:spcAft>
              <a:buClr>
                <a:schemeClr val="dk1"/>
              </a:buClr>
              <a:buSzPts val="4000"/>
              <a:buFont typeface="Calibri"/>
              <a:buNone/>
            </a:pPr>
            <a:r>
              <a:rPr lang="en-US" dirty="0"/>
              <a:t>Click to edit Master title style</a:t>
            </a:r>
          </a:p>
        </p:txBody>
      </p:sp>
      <p:sp>
        <p:nvSpPr>
          <p:cNvPr id="10" name="Text Placeholder 9">
            <a:extLst>
              <a:ext uri="{FF2B5EF4-FFF2-40B4-BE49-F238E27FC236}">
                <a16:creationId xmlns:a16="http://schemas.microsoft.com/office/drawing/2014/main" id="{2A3B8886-2EEB-506C-31D2-AEAF6EF0DDC5}"/>
              </a:ext>
            </a:extLst>
          </p:cNvPr>
          <p:cNvSpPr>
            <a:spLocks noGrp="1"/>
          </p:cNvSpPr>
          <p:nvPr>
            <p:ph type="body" sz="quarter" idx="10"/>
          </p:nvPr>
        </p:nvSpPr>
        <p:spPr>
          <a:xfrm>
            <a:off x="396770" y="1629093"/>
            <a:ext cx="3356880" cy="3168732"/>
          </a:xfrm>
          <a:prstGeom prst="rect">
            <a:avLst/>
          </a:prstGeom>
        </p:spPr>
        <p:txBody>
          <a:bodyPr/>
          <a:lstStyle>
            <a:lvl1pPr>
              <a:defRPr lang="en-US" sz="1800" b="0" i="0" u="none" strike="noStrike" cap="none" dirty="0">
                <a:solidFill>
                  <a:srgbClr val="000000"/>
                </a:solidFill>
                <a:latin typeface="Arial"/>
                <a:ea typeface="Arial"/>
                <a:cs typeface="Arial"/>
                <a:sym typeface="Arial"/>
              </a:defRPr>
            </a:lvl1pPr>
            <a:lvl2pPr>
              <a:defRPr lang="en-US" sz="1800" b="0" i="0" u="none" strike="noStrike" cap="none" dirty="0">
                <a:solidFill>
                  <a:srgbClr val="000000"/>
                </a:solidFill>
                <a:latin typeface="Arial"/>
                <a:ea typeface="Arial"/>
                <a:cs typeface="Arial"/>
                <a:sym typeface="Arial"/>
              </a:defRPr>
            </a:lvl2pPr>
            <a:lvl3pPr>
              <a:defRPr lang="en-US" sz="1800" b="0" i="0" u="none" strike="noStrike" cap="none" dirty="0">
                <a:solidFill>
                  <a:srgbClr val="000000"/>
                </a:solidFill>
                <a:latin typeface="Arial"/>
                <a:ea typeface="Arial"/>
                <a:cs typeface="Arial"/>
                <a:sym typeface="Arial"/>
              </a:defRPr>
            </a:lvl3pPr>
            <a:lvl4pPr>
              <a:defRPr lang="en-US" sz="1800" b="0" i="0" u="none" strike="noStrike" cap="none" dirty="0">
                <a:solidFill>
                  <a:srgbClr val="000000"/>
                </a:solidFill>
                <a:latin typeface="Arial"/>
                <a:ea typeface="Arial"/>
                <a:cs typeface="Arial"/>
                <a:sym typeface="Arial"/>
              </a:defRPr>
            </a:lvl4pPr>
            <a:lvl5pPr>
              <a:defRPr lang="en-US" sz="1800" b="0" i="0" u="none" strike="noStrike" cap="none" dirty="0">
                <a:solidFill>
                  <a:srgbClr val="000000"/>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a:extLst>
              <a:ext uri="{FF2B5EF4-FFF2-40B4-BE49-F238E27FC236}">
                <a16:creationId xmlns:a16="http://schemas.microsoft.com/office/drawing/2014/main" id="{2DB2844C-832F-A725-EBE3-E18A6492642A}"/>
              </a:ext>
            </a:extLst>
          </p:cNvPr>
          <p:cNvSpPr>
            <a:spLocks noGrp="1"/>
          </p:cNvSpPr>
          <p:nvPr>
            <p:ph type="tbl" sz="quarter" idx="11"/>
          </p:nvPr>
        </p:nvSpPr>
        <p:spPr>
          <a:xfrm>
            <a:off x="3986465" y="431553"/>
            <a:ext cx="5020100" cy="4307200"/>
          </a:xfrm>
          <a:prstGeom prst="rect">
            <a:avLst/>
          </a:prstGeom>
        </p:spPr>
        <p:txBody>
          <a:bodyPr/>
          <a:lstStyle/>
          <a:p>
            <a:endParaRPr lang="en-US"/>
          </a:p>
        </p:txBody>
      </p:sp>
    </p:spTree>
    <p:extLst>
      <p:ext uri="{BB962C8B-B14F-4D97-AF65-F5344CB8AC3E}">
        <p14:creationId xmlns:p14="http://schemas.microsoft.com/office/powerpoint/2010/main" val="395941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userDrawn="1"/>
        </p:nvPicPr>
        <p:blipFill>
          <a:blip r:embed="rId2">
            <a:alphaModFix/>
          </a:blip>
          <a:stretch>
            <a:fillRect/>
          </a:stretch>
        </p:blipFill>
        <p:spPr>
          <a:xfrm>
            <a:off x="6691250" y="506300"/>
            <a:ext cx="1967875" cy="531325"/>
          </a:xfrm>
          <a:prstGeom prst="rect">
            <a:avLst/>
          </a:prstGeom>
          <a:noFill/>
          <a:ln>
            <a:noFill/>
          </a:ln>
        </p:spPr>
      </p:pic>
      <p:sp>
        <p:nvSpPr>
          <p:cNvPr id="5" name="Google Shape;351;p52">
            <a:extLst>
              <a:ext uri="{FF2B5EF4-FFF2-40B4-BE49-F238E27FC236}">
                <a16:creationId xmlns:a16="http://schemas.microsoft.com/office/drawing/2014/main" id="{C94D2AEE-7241-2F7E-30BA-8A42F83C0BA7}"/>
              </a:ext>
            </a:extLst>
          </p:cNvPr>
          <p:cNvSpPr/>
          <p:nvPr userDrawn="1"/>
        </p:nvSpPr>
        <p:spPr>
          <a:xfrm>
            <a:off x="3702845" y="3060434"/>
            <a:ext cx="138600" cy="155700"/>
          </a:xfrm>
          <a:prstGeom prst="rect">
            <a:avLst/>
          </a:prstGeom>
          <a:noFill/>
          <a:ln>
            <a:noFill/>
          </a:ln>
        </p:spPr>
        <p:txBody>
          <a:bodyPr spcFirstLastPara="1" wrap="square" lIns="68575" tIns="0" rIns="68575" bIns="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graphicFrame>
        <p:nvGraphicFramePr>
          <p:cNvPr id="8" name="Google Shape;362;p53">
            <a:extLst>
              <a:ext uri="{FF2B5EF4-FFF2-40B4-BE49-F238E27FC236}">
                <a16:creationId xmlns:a16="http://schemas.microsoft.com/office/drawing/2014/main" id="{7C60E036-9105-9487-6926-94720C517F97}"/>
              </a:ext>
            </a:extLst>
          </p:cNvPr>
          <p:cNvGraphicFramePr/>
          <p:nvPr userDrawn="1"/>
        </p:nvGraphicFramePr>
        <p:xfrm>
          <a:off x="2761040" y="2242090"/>
          <a:ext cx="6168650" cy="2466985"/>
        </p:xfrm>
        <a:graphic>
          <a:graphicData uri="http://schemas.openxmlformats.org/drawingml/2006/table">
            <a:tbl>
              <a:tblPr>
                <a:noFill/>
                <a:tableStyleId>{79056F12-EC38-45DB-A897-DEBFE5A9E0C0}</a:tableStyleId>
              </a:tblPr>
              <a:tblGrid>
                <a:gridCol w="778725">
                  <a:extLst>
                    <a:ext uri="{9D8B030D-6E8A-4147-A177-3AD203B41FA5}">
                      <a16:colId xmlns:a16="http://schemas.microsoft.com/office/drawing/2014/main" val="20000"/>
                    </a:ext>
                  </a:extLst>
                </a:gridCol>
                <a:gridCol w="1871050">
                  <a:extLst>
                    <a:ext uri="{9D8B030D-6E8A-4147-A177-3AD203B41FA5}">
                      <a16:colId xmlns:a16="http://schemas.microsoft.com/office/drawing/2014/main" val="20001"/>
                    </a:ext>
                  </a:extLst>
                </a:gridCol>
                <a:gridCol w="1112650">
                  <a:extLst>
                    <a:ext uri="{9D8B030D-6E8A-4147-A177-3AD203B41FA5}">
                      <a16:colId xmlns:a16="http://schemas.microsoft.com/office/drawing/2014/main" val="20002"/>
                    </a:ext>
                  </a:extLst>
                </a:gridCol>
                <a:gridCol w="1170200">
                  <a:extLst>
                    <a:ext uri="{9D8B030D-6E8A-4147-A177-3AD203B41FA5}">
                      <a16:colId xmlns:a16="http://schemas.microsoft.com/office/drawing/2014/main" val="20003"/>
                    </a:ext>
                  </a:extLst>
                </a:gridCol>
                <a:gridCol w="1236025">
                  <a:extLst>
                    <a:ext uri="{9D8B030D-6E8A-4147-A177-3AD203B41FA5}">
                      <a16:colId xmlns:a16="http://schemas.microsoft.com/office/drawing/2014/main" val="20004"/>
                    </a:ext>
                  </a:extLst>
                </a:gridCol>
              </a:tblGrid>
              <a:tr h="508275">
                <a:tc>
                  <a:txBody>
                    <a:bodyPr/>
                    <a:lstStyle/>
                    <a:p>
                      <a:pPr marL="0" marR="0" lvl="0" indent="0" algn="l" rtl="0">
                        <a:spcBef>
                          <a:spcPts val="0"/>
                        </a:spcBef>
                        <a:spcAft>
                          <a:spcPts val="0"/>
                        </a:spcAft>
                        <a:buNone/>
                      </a:pPr>
                      <a:r>
                        <a:rPr lang="en" b="1" u="none" strike="noStrike">
                          <a:solidFill>
                            <a:schemeClr val="lt1"/>
                          </a:solidFill>
                          <a:latin typeface="Arial"/>
                          <a:ea typeface="Arial"/>
                          <a:cs typeface="Arial"/>
                          <a:sym typeface="Arial"/>
                        </a:rPr>
                        <a:t>C</a:t>
                      </a:r>
                      <a:r>
                        <a:rPr lang="en" b="1">
                          <a:solidFill>
                            <a:schemeClr val="lt1"/>
                          </a:solidFill>
                          <a:latin typeface="Arial"/>
                          <a:ea typeface="Arial"/>
                          <a:cs typeface="Arial"/>
                          <a:sym typeface="Arial"/>
                        </a:rPr>
                        <a:t>ode</a:t>
                      </a:r>
                      <a:endParaRPr>
                        <a:solidFill>
                          <a:schemeClr val="lt1"/>
                        </a:solidFill>
                        <a:latin typeface="Arial"/>
                        <a:ea typeface="Arial"/>
                        <a:cs typeface="Arial"/>
                        <a:sym typeface="Arial"/>
                      </a:endParaRPr>
                    </a:p>
                  </a:txBody>
                  <a:tcPr marL="71450" marR="71450" marT="26800" marB="268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dk1"/>
                    </a:solidFill>
                  </a:tcPr>
                </a:tc>
                <a:tc>
                  <a:txBody>
                    <a:bodyPr/>
                    <a:lstStyle/>
                    <a:p>
                      <a:pPr marL="0" marR="0" lvl="0" indent="0" algn="l" rtl="0">
                        <a:spcBef>
                          <a:spcPts val="0"/>
                        </a:spcBef>
                        <a:spcAft>
                          <a:spcPts val="0"/>
                        </a:spcAft>
                        <a:buNone/>
                      </a:pPr>
                      <a:r>
                        <a:rPr lang="en" b="1" u="none" strike="noStrike">
                          <a:solidFill>
                            <a:schemeClr val="lt1"/>
                          </a:solidFill>
                          <a:latin typeface="Arial"/>
                          <a:ea typeface="Arial"/>
                          <a:cs typeface="Arial"/>
                          <a:sym typeface="Arial"/>
                        </a:rPr>
                        <a:t>MDM</a:t>
                      </a:r>
                      <a:endParaRPr>
                        <a:solidFill>
                          <a:schemeClr val="lt1"/>
                        </a:solidFill>
                        <a:latin typeface="Arial"/>
                        <a:ea typeface="Arial"/>
                        <a:cs typeface="Arial"/>
                        <a:sym typeface="Arial"/>
                      </a:endParaRPr>
                    </a:p>
                    <a:p>
                      <a:pPr marL="0" marR="0" lvl="0" indent="0" algn="l" rtl="0">
                        <a:spcBef>
                          <a:spcPts val="0"/>
                        </a:spcBef>
                        <a:spcAft>
                          <a:spcPts val="0"/>
                        </a:spcAft>
                        <a:buNone/>
                      </a:pPr>
                      <a:r>
                        <a:rPr lang="en" sz="1000" b="1" u="none" strike="noStrike">
                          <a:solidFill>
                            <a:schemeClr val="lt1"/>
                          </a:solidFill>
                          <a:latin typeface="Arial"/>
                          <a:ea typeface="Arial"/>
                          <a:cs typeface="Arial"/>
                          <a:sym typeface="Arial"/>
                        </a:rPr>
                        <a:t>(Based on highest 2 elements met or exceeded)</a:t>
                      </a:r>
                      <a:endParaRPr sz="1000" b="1">
                        <a:solidFill>
                          <a:schemeClr val="lt1"/>
                        </a:solidFill>
                        <a:latin typeface="Arial"/>
                        <a:ea typeface="Arial"/>
                        <a:cs typeface="Arial"/>
                        <a:sym typeface="Arial"/>
                      </a:endParaRPr>
                    </a:p>
                  </a:txBody>
                  <a:tcPr marL="71450" marR="71450" marT="26800" marB="268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dk1"/>
                    </a:solidFill>
                  </a:tcPr>
                </a:tc>
                <a:tc>
                  <a:txBody>
                    <a:bodyPr/>
                    <a:lstStyle/>
                    <a:p>
                      <a:pPr marL="0" marR="0" lvl="0" indent="0" algn="l" rtl="0">
                        <a:spcBef>
                          <a:spcPts val="0"/>
                        </a:spcBef>
                        <a:spcAft>
                          <a:spcPts val="0"/>
                        </a:spcAft>
                        <a:buNone/>
                      </a:pPr>
                      <a:r>
                        <a:rPr lang="en" b="1" u="none" strike="noStrike">
                          <a:solidFill>
                            <a:schemeClr val="lt1"/>
                          </a:solidFill>
                          <a:latin typeface="Arial"/>
                          <a:ea typeface="Arial"/>
                          <a:cs typeface="Arial"/>
                          <a:sym typeface="Arial"/>
                        </a:rPr>
                        <a:t>Problems</a:t>
                      </a:r>
                      <a:endParaRPr>
                        <a:solidFill>
                          <a:schemeClr val="lt1"/>
                        </a:solidFill>
                        <a:latin typeface="Arial"/>
                        <a:ea typeface="Arial"/>
                        <a:cs typeface="Arial"/>
                        <a:sym typeface="Arial"/>
                      </a:endParaRPr>
                    </a:p>
                  </a:txBody>
                  <a:tcPr marL="71450" marR="71450" marT="26800" marB="268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dk1"/>
                    </a:solidFill>
                  </a:tcPr>
                </a:tc>
                <a:tc>
                  <a:txBody>
                    <a:bodyPr/>
                    <a:lstStyle/>
                    <a:p>
                      <a:pPr marL="0" marR="0" lvl="0" indent="0" algn="l" rtl="0">
                        <a:spcBef>
                          <a:spcPts val="0"/>
                        </a:spcBef>
                        <a:spcAft>
                          <a:spcPts val="0"/>
                        </a:spcAft>
                        <a:buNone/>
                      </a:pPr>
                      <a:r>
                        <a:rPr lang="en" b="1" u="none" strike="noStrike">
                          <a:solidFill>
                            <a:schemeClr val="lt1"/>
                          </a:solidFill>
                          <a:latin typeface="Arial"/>
                          <a:ea typeface="Arial"/>
                          <a:cs typeface="Arial"/>
                          <a:sym typeface="Arial"/>
                        </a:rPr>
                        <a:t>Data</a:t>
                      </a:r>
                      <a:endParaRPr>
                        <a:solidFill>
                          <a:schemeClr val="lt1"/>
                        </a:solidFill>
                        <a:latin typeface="Arial"/>
                        <a:ea typeface="Arial"/>
                        <a:cs typeface="Arial"/>
                        <a:sym typeface="Arial"/>
                      </a:endParaRPr>
                    </a:p>
                  </a:txBody>
                  <a:tcPr marL="71450" marR="71450" marT="26800" marB="268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dk1"/>
                    </a:solidFill>
                  </a:tcPr>
                </a:tc>
                <a:tc>
                  <a:txBody>
                    <a:bodyPr/>
                    <a:lstStyle/>
                    <a:p>
                      <a:pPr marL="0" marR="0" lvl="0" indent="0" algn="l" rtl="0">
                        <a:spcBef>
                          <a:spcPts val="0"/>
                        </a:spcBef>
                        <a:spcAft>
                          <a:spcPts val="0"/>
                        </a:spcAft>
                        <a:buNone/>
                      </a:pPr>
                      <a:r>
                        <a:rPr lang="en" b="1" u="none" strike="noStrike">
                          <a:solidFill>
                            <a:schemeClr val="lt1"/>
                          </a:solidFill>
                          <a:latin typeface="Arial"/>
                          <a:ea typeface="Arial"/>
                          <a:cs typeface="Arial"/>
                          <a:sym typeface="Arial"/>
                        </a:rPr>
                        <a:t>Risk</a:t>
                      </a:r>
                      <a:endParaRPr>
                        <a:solidFill>
                          <a:schemeClr val="lt1"/>
                        </a:solidFill>
                        <a:latin typeface="Arial"/>
                        <a:ea typeface="Arial"/>
                        <a:cs typeface="Arial"/>
                        <a:sym typeface="Arial"/>
                      </a:endParaRPr>
                    </a:p>
                  </a:txBody>
                  <a:tcPr marL="71450" marR="71450" marT="26800" marB="268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52250">
                <a:tc>
                  <a:txBody>
                    <a:bodyPr/>
                    <a:lstStyle/>
                    <a:p>
                      <a:pPr marL="0" marR="0" lvl="0" indent="0" algn="l" rtl="0">
                        <a:spcBef>
                          <a:spcPts val="0"/>
                        </a:spcBef>
                        <a:spcAft>
                          <a:spcPts val="0"/>
                        </a:spcAft>
                        <a:buNone/>
                      </a:pPr>
                      <a:r>
                        <a:rPr lang="en" sz="1100" b="1" u="none" strike="noStrike">
                          <a:solidFill>
                            <a:srgbClr val="000000"/>
                          </a:solidFill>
                          <a:latin typeface="Arial"/>
                          <a:ea typeface="Arial"/>
                          <a:cs typeface="Arial"/>
                          <a:sym typeface="Arial"/>
                        </a:rPr>
                        <a:t>99211</a:t>
                      </a:r>
                      <a:endParaRPr sz="2700" b="1">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N/A</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N/A</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N/A</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N/A</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7325">
                <a:tc>
                  <a:txBody>
                    <a:bodyPr/>
                    <a:lstStyle/>
                    <a:p>
                      <a:pPr marL="0" marR="0" lvl="0" indent="0" algn="l" rtl="0">
                        <a:spcBef>
                          <a:spcPts val="0"/>
                        </a:spcBef>
                        <a:spcAft>
                          <a:spcPts val="0"/>
                        </a:spcAft>
                        <a:buNone/>
                      </a:pPr>
                      <a:r>
                        <a:rPr lang="en" sz="1100" b="1" u="none" strike="noStrike">
                          <a:solidFill>
                            <a:srgbClr val="000000"/>
                          </a:solidFill>
                          <a:latin typeface="Arial"/>
                          <a:ea typeface="Arial"/>
                          <a:cs typeface="Arial"/>
                          <a:sym typeface="Arial"/>
                        </a:rPr>
                        <a:t>99202</a:t>
                      </a:r>
                      <a:endParaRPr sz="2700" b="1">
                        <a:latin typeface="Arial"/>
                        <a:ea typeface="Arial"/>
                        <a:cs typeface="Arial"/>
                        <a:sym typeface="Arial"/>
                      </a:endParaRPr>
                    </a:p>
                    <a:p>
                      <a:pPr marL="0" marR="0" lvl="0" indent="0" algn="l" rtl="0">
                        <a:spcBef>
                          <a:spcPts val="0"/>
                        </a:spcBef>
                        <a:spcAft>
                          <a:spcPts val="0"/>
                        </a:spcAft>
                        <a:buNone/>
                      </a:pPr>
                      <a:r>
                        <a:rPr lang="en" sz="1100" b="1" u="none" strike="noStrike">
                          <a:solidFill>
                            <a:srgbClr val="000000"/>
                          </a:solidFill>
                          <a:latin typeface="Arial"/>
                          <a:ea typeface="Arial"/>
                          <a:cs typeface="Arial"/>
                          <a:sym typeface="Arial"/>
                        </a:rPr>
                        <a:t>99212</a:t>
                      </a:r>
                      <a:endParaRPr sz="2700" b="1">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Straightforward</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Minimal</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Minimal / none</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Minimal</a:t>
                      </a:r>
                      <a:r>
                        <a:rPr lang="en" sz="1200" u="none" strike="noStrike">
                          <a:solidFill>
                            <a:srgbClr val="000000"/>
                          </a:solidFill>
                          <a:latin typeface="Arial"/>
                          <a:ea typeface="Arial"/>
                          <a:cs typeface="Arial"/>
                          <a:sym typeface="Arial"/>
                        </a:rPr>
                        <a:t> </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8550">
                <a:tc>
                  <a:txBody>
                    <a:bodyPr/>
                    <a:lstStyle/>
                    <a:p>
                      <a:pPr marL="0" marR="0" lvl="0" indent="0" algn="l" rtl="0">
                        <a:spcBef>
                          <a:spcPts val="0"/>
                        </a:spcBef>
                        <a:spcAft>
                          <a:spcPts val="0"/>
                        </a:spcAft>
                        <a:buNone/>
                      </a:pPr>
                      <a:r>
                        <a:rPr lang="en" sz="1100" b="1" u="none" strike="noStrike">
                          <a:solidFill>
                            <a:srgbClr val="000000"/>
                          </a:solidFill>
                          <a:latin typeface="Arial"/>
                          <a:ea typeface="Arial"/>
                          <a:cs typeface="Arial"/>
                          <a:sym typeface="Arial"/>
                        </a:rPr>
                        <a:t>99203</a:t>
                      </a:r>
                      <a:endParaRPr sz="2700" b="1">
                        <a:latin typeface="Arial"/>
                        <a:ea typeface="Arial"/>
                        <a:cs typeface="Arial"/>
                        <a:sym typeface="Arial"/>
                      </a:endParaRPr>
                    </a:p>
                    <a:p>
                      <a:pPr marL="0" marR="0" lvl="0" indent="0" algn="l" rtl="0">
                        <a:spcBef>
                          <a:spcPts val="0"/>
                        </a:spcBef>
                        <a:spcAft>
                          <a:spcPts val="0"/>
                        </a:spcAft>
                        <a:buNone/>
                      </a:pPr>
                      <a:r>
                        <a:rPr lang="en" sz="1100" b="1" u="none" strike="noStrike">
                          <a:solidFill>
                            <a:srgbClr val="000000"/>
                          </a:solidFill>
                          <a:latin typeface="Arial"/>
                          <a:ea typeface="Arial"/>
                          <a:cs typeface="Arial"/>
                          <a:sym typeface="Arial"/>
                        </a:rPr>
                        <a:t>99213</a:t>
                      </a:r>
                      <a:endParaRPr sz="2700" b="1">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Low</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Low  </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Limited</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Low</a:t>
                      </a:r>
                      <a:r>
                        <a:rPr lang="en" sz="1200" u="none" strike="noStrike">
                          <a:solidFill>
                            <a:srgbClr val="000000"/>
                          </a:solidFill>
                          <a:latin typeface="Arial"/>
                          <a:ea typeface="Arial"/>
                          <a:cs typeface="Arial"/>
                          <a:sym typeface="Arial"/>
                        </a:rPr>
                        <a:t> </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8550">
                <a:tc>
                  <a:txBody>
                    <a:bodyPr/>
                    <a:lstStyle/>
                    <a:p>
                      <a:pPr marL="0" marR="0" lvl="0" indent="0" algn="l" rtl="0">
                        <a:spcBef>
                          <a:spcPts val="0"/>
                        </a:spcBef>
                        <a:spcAft>
                          <a:spcPts val="0"/>
                        </a:spcAft>
                        <a:buNone/>
                      </a:pPr>
                      <a:r>
                        <a:rPr lang="en" sz="1100" b="1" u="none" strike="noStrike">
                          <a:solidFill>
                            <a:srgbClr val="000000"/>
                          </a:solidFill>
                          <a:latin typeface="Arial"/>
                          <a:ea typeface="Arial"/>
                          <a:cs typeface="Arial"/>
                          <a:sym typeface="Arial"/>
                        </a:rPr>
                        <a:t>99204</a:t>
                      </a:r>
                      <a:endParaRPr sz="2700" b="1">
                        <a:latin typeface="Arial"/>
                        <a:ea typeface="Arial"/>
                        <a:cs typeface="Arial"/>
                        <a:sym typeface="Arial"/>
                      </a:endParaRPr>
                    </a:p>
                    <a:p>
                      <a:pPr marL="0" marR="0" lvl="0" indent="0" algn="l" rtl="0">
                        <a:spcBef>
                          <a:spcPts val="0"/>
                        </a:spcBef>
                        <a:spcAft>
                          <a:spcPts val="0"/>
                        </a:spcAft>
                        <a:buNone/>
                      </a:pPr>
                      <a:r>
                        <a:rPr lang="en" sz="1100" b="1" u="none" strike="noStrike">
                          <a:solidFill>
                            <a:srgbClr val="000000"/>
                          </a:solidFill>
                          <a:latin typeface="Arial"/>
                          <a:ea typeface="Arial"/>
                          <a:cs typeface="Arial"/>
                          <a:sym typeface="Arial"/>
                        </a:rPr>
                        <a:t>99214</a:t>
                      </a:r>
                      <a:endParaRPr sz="2700" b="1">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Moderate</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Moderate</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Moderate</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Moderate</a:t>
                      </a:r>
                      <a:r>
                        <a:rPr lang="en" sz="1200" u="none" strike="noStrike">
                          <a:solidFill>
                            <a:srgbClr val="000000"/>
                          </a:solidFill>
                          <a:latin typeface="Arial"/>
                          <a:ea typeface="Arial"/>
                          <a:cs typeface="Arial"/>
                          <a:sym typeface="Arial"/>
                        </a:rPr>
                        <a:t> </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8550">
                <a:tc>
                  <a:txBody>
                    <a:bodyPr/>
                    <a:lstStyle/>
                    <a:p>
                      <a:pPr marL="0" marR="0" lvl="0" indent="0" algn="l" rtl="0">
                        <a:spcBef>
                          <a:spcPts val="0"/>
                        </a:spcBef>
                        <a:spcAft>
                          <a:spcPts val="0"/>
                        </a:spcAft>
                        <a:buNone/>
                      </a:pPr>
                      <a:r>
                        <a:rPr lang="en" sz="1100" b="1" u="none" strike="noStrike">
                          <a:solidFill>
                            <a:srgbClr val="000000"/>
                          </a:solidFill>
                          <a:latin typeface="Arial"/>
                          <a:ea typeface="Arial"/>
                          <a:cs typeface="Arial"/>
                          <a:sym typeface="Arial"/>
                        </a:rPr>
                        <a:t>99205</a:t>
                      </a:r>
                      <a:endParaRPr sz="2700" b="1">
                        <a:latin typeface="Arial"/>
                        <a:ea typeface="Arial"/>
                        <a:cs typeface="Arial"/>
                        <a:sym typeface="Arial"/>
                      </a:endParaRPr>
                    </a:p>
                    <a:p>
                      <a:pPr marL="0" marR="0" lvl="0" indent="0" algn="l" rtl="0">
                        <a:spcBef>
                          <a:spcPts val="0"/>
                        </a:spcBef>
                        <a:spcAft>
                          <a:spcPts val="0"/>
                        </a:spcAft>
                        <a:buNone/>
                      </a:pPr>
                      <a:r>
                        <a:rPr lang="en" sz="1100" b="1" u="none" strike="noStrike">
                          <a:solidFill>
                            <a:srgbClr val="000000"/>
                          </a:solidFill>
                          <a:latin typeface="Arial"/>
                          <a:ea typeface="Arial"/>
                          <a:cs typeface="Arial"/>
                          <a:sym typeface="Arial"/>
                        </a:rPr>
                        <a:t>99215</a:t>
                      </a:r>
                      <a:endParaRPr sz="2700" b="1">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High</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High</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a:solidFill>
                            <a:srgbClr val="000000"/>
                          </a:solidFill>
                          <a:latin typeface="Arial"/>
                          <a:ea typeface="Arial"/>
                          <a:cs typeface="Arial"/>
                          <a:sym typeface="Arial"/>
                        </a:rPr>
                        <a:t>Extensive</a:t>
                      </a:r>
                      <a:endParaRPr sz="300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b="1" u="none" strike="noStrike" dirty="0">
                          <a:solidFill>
                            <a:srgbClr val="000000"/>
                          </a:solidFill>
                          <a:latin typeface="Arial"/>
                          <a:ea typeface="Arial"/>
                          <a:cs typeface="Arial"/>
                          <a:sym typeface="Arial"/>
                        </a:rPr>
                        <a:t>High</a:t>
                      </a:r>
                      <a:r>
                        <a:rPr lang="en" sz="1200" u="none" strike="noStrike" dirty="0">
                          <a:solidFill>
                            <a:srgbClr val="000000"/>
                          </a:solidFill>
                          <a:latin typeface="Arial"/>
                          <a:ea typeface="Arial"/>
                          <a:cs typeface="Arial"/>
                          <a:sym typeface="Arial"/>
                        </a:rPr>
                        <a:t> </a:t>
                      </a:r>
                      <a:endParaRPr sz="3000" dirty="0">
                        <a:latin typeface="Arial"/>
                        <a:ea typeface="Arial"/>
                        <a:cs typeface="Arial"/>
                        <a:sym typeface="Arial"/>
                      </a:endParaRPr>
                    </a:p>
                  </a:txBody>
                  <a:tcPr marL="71450" marR="71450" marT="26800" marB="268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9" name="Google Shape;363;p53">
            <a:extLst>
              <a:ext uri="{FF2B5EF4-FFF2-40B4-BE49-F238E27FC236}">
                <a16:creationId xmlns:a16="http://schemas.microsoft.com/office/drawing/2014/main" id="{42F721FE-B025-4AAD-B624-7594A06EC24E}"/>
              </a:ext>
            </a:extLst>
          </p:cNvPr>
          <p:cNvPicPr preferRelativeResize="0"/>
          <p:nvPr userDrawn="1"/>
        </p:nvPicPr>
        <p:blipFill rotWithShape="1">
          <a:blip r:embed="rId3">
            <a:alphaModFix/>
          </a:blip>
          <a:srcRect/>
          <a:stretch/>
        </p:blipFill>
        <p:spPr>
          <a:xfrm>
            <a:off x="5868958" y="3449958"/>
            <a:ext cx="347882" cy="291973"/>
          </a:xfrm>
          <a:prstGeom prst="rect">
            <a:avLst/>
          </a:prstGeom>
          <a:noFill/>
          <a:ln>
            <a:noFill/>
          </a:ln>
        </p:spPr>
      </p:pic>
      <p:pic>
        <p:nvPicPr>
          <p:cNvPr id="11" name="Google Shape;364;p53">
            <a:extLst>
              <a:ext uri="{FF2B5EF4-FFF2-40B4-BE49-F238E27FC236}">
                <a16:creationId xmlns:a16="http://schemas.microsoft.com/office/drawing/2014/main" id="{5075E73B-8BF6-8133-0952-168600FF4982}"/>
              </a:ext>
            </a:extLst>
          </p:cNvPr>
          <p:cNvPicPr preferRelativeResize="0"/>
          <p:nvPr userDrawn="1"/>
        </p:nvPicPr>
        <p:blipFill rotWithShape="1">
          <a:blip r:embed="rId4">
            <a:alphaModFix/>
          </a:blip>
          <a:srcRect/>
          <a:stretch/>
        </p:blipFill>
        <p:spPr>
          <a:xfrm>
            <a:off x="2664850" y="3889281"/>
            <a:ext cx="746487" cy="423559"/>
          </a:xfrm>
          <a:prstGeom prst="rect">
            <a:avLst/>
          </a:prstGeom>
          <a:noFill/>
          <a:ln>
            <a:noFill/>
          </a:ln>
        </p:spPr>
      </p:pic>
      <p:pic>
        <p:nvPicPr>
          <p:cNvPr id="13" name="Google Shape;365;p53">
            <a:extLst>
              <a:ext uri="{FF2B5EF4-FFF2-40B4-BE49-F238E27FC236}">
                <a16:creationId xmlns:a16="http://schemas.microsoft.com/office/drawing/2014/main" id="{BD39B197-8139-1446-495D-577499D5556F}"/>
              </a:ext>
            </a:extLst>
          </p:cNvPr>
          <p:cNvPicPr preferRelativeResize="0"/>
          <p:nvPr userDrawn="1"/>
        </p:nvPicPr>
        <p:blipFill rotWithShape="1">
          <a:blip r:embed="rId3">
            <a:alphaModFix/>
          </a:blip>
          <a:srcRect/>
          <a:stretch/>
        </p:blipFill>
        <p:spPr>
          <a:xfrm>
            <a:off x="7307401" y="3889274"/>
            <a:ext cx="347882" cy="291973"/>
          </a:xfrm>
          <a:prstGeom prst="rect">
            <a:avLst/>
          </a:prstGeom>
          <a:noFill/>
          <a:ln>
            <a:noFill/>
          </a:ln>
        </p:spPr>
      </p:pic>
      <p:pic>
        <p:nvPicPr>
          <p:cNvPr id="14" name="Google Shape;366;p53">
            <a:extLst>
              <a:ext uri="{FF2B5EF4-FFF2-40B4-BE49-F238E27FC236}">
                <a16:creationId xmlns:a16="http://schemas.microsoft.com/office/drawing/2014/main" id="{F24E4CAE-14E6-192D-5621-2A7BF309028D}"/>
              </a:ext>
            </a:extLst>
          </p:cNvPr>
          <p:cNvPicPr preferRelativeResize="0"/>
          <p:nvPr userDrawn="1"/>
        </p:nvPicPr>
        <p:blipFill rotWithShape="1">
          <a:blip r:embed="rId3">
            <a:alphaModFix/>
          </a:blip>
          <a:srcRect/>
          <a:stretch/>
        </p:blipFill>
        <p:spPr>
          <a:xfrm>
            <a:off x="8505624" y="3889278"/>
            <a:ext cx="347882" cy="291973"/>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534900" y="658701"/>
            <a:ext cx="6156350" cy="609300"/>
          </a:xfrm>
          <a:prstGeom prst="rect">
            <a:avLst/>
          </a:prstGeom>
        </p:spPr>
        <p:txBody>
          <a:bodyPr anchor="ct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90000"/>
              </a:lnSpc>
              <a:spcBef>
                <a:spcPts val="0"/>
              </a:spcBef>
              <a:spcAft>
                <a:spcPts val="0"/>
              </a:spcAft>
              <a:buClr>
                <a:schemeClr val="dk1"/>
              </a:buClr>
              <a:buSzPts val="4000"/>
              <a:buFont typeface="Calibri"/>
              <a:buNone/>
            </a:pPr>
            <a:r>
              <a:rPr lang="en-US" dirty="0"/>
              <a:t>Click to edit Master title style</a:t>
            </a:r>
          </a:p>
        </p:txBody>
      </p:sp>
      <p:sp>
        <p:nvSpPr>
          <p:cNvPr id="10" name="Text Placeholder 9">
            <a:extLst>
              <a:ext uri="{FF2B5EF4-FFF2-40B4-BE49-F238E27FC236}">
                <a16:creationId xmlns:a16="http://schemas.microsoft.com/office/drawing/2014/main" id="{2A3B8886-2EEB-506C-31D2-AEAF6EF0DDC5}"/>
              </a:ext>
            </a:extLst>
          </p:cNvPr>
          <p:cNvSpPr>
            <a:spLocks noGrp="1"/>
          </p:cNvSpPr>
          <p:nvPr>
            <p:ph type="body" sz="quarter" idx="10"/>
          </p:nvPr>
        </p:nvSpPr>
        <p:spPr>
          <a:xfrm>
            <a:off x="558300" y="1364024"/>
            <a:ext cx="7956900" cy="3263400"/>
          </a:xfrm>
          <a:prstGeom prst="rect">
            <a:avLst/>
          </a:prstGeom>
        </p:spPr>
        <p:txBody>
          <a:bodyPr/>
          <a:lstStyle>
            <a:lvl1pPr>
              <a:defRPr lang="en-US" sz="2000" b="1" i="0" u="none" strike="noStrike" cap="none" dirty="0">
                <a:solidFill>
                  <a:schemeClr val="dk2"/>
                </a:solidFill>
                <a:latin typeface="Arial"/>
                <a:ea typeface="Arial"/>
                <a:cs typeface="Arial"/>
                <a:sym typeface="Arial"/>
              </a:defRPr>
            </a:lvl1pPr>
            <a:lvl2pPr>
              <a:defRPr lang="en-US" sz="1800" b="0" i="0" u="none" strike="noStrike" cap="none" dirty="0">
                <a:solidFill>
                  <a:srgbClr val="000000"/>
                </a:solidFill>
                <a:latin typeface="Arial"/>
                <a:ea typeface="Arial"/>
                <a:cs typeface="Arial"/>
                <a:sym typeface="Arial"/>
              </a:defRPr>
            </a:lvl2pPr>
            <a:lvl3pPr>
              <a:defRPr lang="en-US" sz="1800" b="0" i="0" u="none" strike="noStrike" cap="none" dirty="0">
                <a:solidFill>
                  <a:srgbClr val="000000"/>
                </a:solidFill>
                <a:latin typeface="Arial"/>
                <a:ea typeface="Arial"/>
                <a:cs typeface="Arial"/>
                <a:sym typeface="Arial"/>
              </a:defRPr>
            </a:lvl3pPr>
            <a:lvl4pPr>
              <a:defRPr lang="en-US" sz="1800" b="0" i="0" u="none" strike="noStrike" cap="none" dirty="0">
                <a:solidFill>
                  <a:srgbClr val="000000"/>
                </a:solidFill>
                <a:latin typeface="Arial"/>
                <a:ea typeface="Arial"/>
                <a:cs typeface="Arial"/>
                <a:sym typeface="Arial"/>
              </a:defRPr>
            </a:lvl4pPr>
            <a:lvl5pPr>
              <a:defRPr lang="en-US" sz="1800" b="0" i="0" u="none" strike="noStrike" cap="none" dirty="0">
                <a:solidFill>
                  <a:srgbClr val="000000"/>
                </a:solidFill>
                <a:latin typeface="Arial"/>
                <a:ea typeface="Arial"/>
                <a:cs typeface="Arial"/>
                <a:sym typeface="Arial"/>
              </a:defRPr>
            </a:lvl5pPr>
          </a:lstStyle>
          <a:p>
            <a:pPr marL="0" marR="0" lvl="0" indent="0" algn="l" rtl="0">
              <a:lnSpc>
                <a:spcPct val="100000"/>
              </a:lnSpc>
              <a:spcAft>
                <a:spcPts val="0"/>
              </a:spcAft>
              <a:buClr>
                <a:schemeClr val="dk1"/>
              </a:buClr>
              <a:buFont typeface="Arial"/>
              <a:buNone/>
            </a:pPr>
            <a:r>
              <a:rPr lang="en-US" dirty="0"/>
              <a:t>Click to edit Master text styles</a:t>
            </a:r>
          </a:p>
          <a:p>
            <a:pPr marL="0" marR="0" lvl="0" indent="0" algn="l" rtl="0">
              <a:lnSpc>
                <a:spcPct val="100000"/>
              </a:lnSpc>
              <a:spcAft>
                <a:spcPts val="0"/>
              </a:spcAft>
              <a:buClr>
                <a:schemeClr val="dk1"/>
              </a:buClr>
              <a:buFont typeface="Arial"/>
              <a:buNone/>
            </a:pPr>
            <a:r>
              <a:rPr lang="en-US" dirty="0"/>
              <a:t>Second level</a:t>
            </a:r>
          </a:p>
          <a:p>
            <a:pPr marL="0" marR="0" lvl="0" indent="0" algn="l" rtl="0">
              <a:lnSpc>
                <a:spcPct val="100000"/>
              </a:lnSpc>
              <a:spcAft>
                <a:spcPts val="0"/>
              </a:spcAft>
              <a:buClr>
                <a:schemeClr val="dk1"/>
              </a:buClr>
              <a:buFont typeface="Arial"/>
              <a:buNone/>
            </a:pPr>
            <a:r>
              <a:rPr lang="en-US" dirty="0"/>
              <a:t>Third level</a:t>
            </a:r>
          </a:p>
          <a:p>
            <a:pPr marL="0" marR="0" lvl="0" indent="0" algn="l" rtl="0">
              <a:lnSpc>
                <a:spcPct val="100000"/>
              </a:lnSpc>
              <a:spcAft>
                <a:spcPts val="0"/>
              </a:spcAft>
              <a:buClr>
                <a:schemeClr val="dk1"/>
              </a:buClr>
              <a:buFont typeface="Arial"/>
              <a:buNone/>
            </a:pPr>
            <a:r>
              <a:rPr lang="en-US" dirty="0"/>
              <a:t>Fourth level</a:t>
            </a:r>
          </a:p>
          <a:p>
            <a:pPr marL="0" marR="0" lvl="0" indent="0" algn="l" rtl="0">
              <a:lnSpc>
                <a:spcPct val="100000"/>
              </a:lnSpc>
              <a:spcAft>
                <a:spcPts val="0"/>
              </a:spcAft>
              <a:buClr>
                <a:schemeClr val="dk1"/>
              </a:buClr>
              <a:buFont typeface="Arial"/>
              <a:buNone/>
            </a:pPr>
            <a:r>
              <a:rPr lang="en-US" dirty="0"/>
              <a:t>Fifth level</a:t>
            </a:r>
          </a:p>
        </p:txBody>
      </p:sp>
      <p:sp>
        <p:nvSpPr>
          <p:cNvPr id="16" name="Text Placeholder 15">
            <a:extLst>
              <a:ext uri="{FF2B5EF4-FFF2-40B4-BE49-F238E27FC236}">
                <a16:creationId xmlns:a16="http://schemas.microsoft.com/office/drawing/2014/main" id="{2743F231-7CA3-3509-30CA-C9076AC270DF}"/>
              </a:ext>
            </a:extLst>
          </p:cNvPr>
          <p:cNvSpPr>
            <a:spLocks noGrp="1"/>
          </p:cNvSpPr>
          <p:nvPr>
            <p:ph type="body" sz="quarter" idx="11"/>
          </p:nvPr>
        </p:nvSpPr>
        <p:spPr>
          <a:xfrm>
            <a:off x="0" y="5370512"/>
            <a:ext cx="9144000" cy="1335991"/>
          </a:xfrm>
          <a:prstGeom prst="rect">
            <a:avLst/>
          </a:prstGeo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440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userDrawn="1"/>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695025" y="498626"/>
            <a:ext cx="6156350" cy="603126"/>
          </a:xfrm>
          <a:prstGeom prst="rect">
            <a:avLst/>
          </a:prstGeom>
        </p:spPr>
        <p:txBody>
          <a:bodyPr anchor="ct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90000"/>
              </a:lnSpc>
              <a:spcBef>
                <a:spcPts val="0"/>
              </a:spcBef>
              <a:spcAft>
                <a:spcPts val="0"/>
              </a:spcAft>
              <a:buClr>
                <a:schemeClr val="dk1"/>
              </a:buClr>
              <a:buSzPts val="4000"/>
              <a:buFont typeface="Calibri"/>
              <a:buNone/>
            </a:pPr>
            <a:r>
              <a:rPr lang="en-US" dirty="0"/>
              <a:t>Click to edit Master title style</a:t>
            </a:r>
          </a:p>
        </p:txBody>
      </p:sp>
      <p:sp>
        <p:nvSpPr>
          <p:cNvPr id="10" name="Text Placeholder 9">
            <a:extLst>
              <a:ext uri="{FF2B5EF4-FFF2-40B4-BE49-F238E27FC236}">
                <a16:creationId xmlns:a16="http://schemas.microsoft.com/office/drawing/2014/main" id="{2A3B8886-2EEB-506C-31D2-AEAF6EF0DDC5}"/>
              </a:ext>
            </a:extLst>
          </p:cNvPr>
          <p:cNvSpPr>
            <a:spLocks noGrp="1"/>
          </p:cNvSpPr>
          <p:nvPr>
            <p:ph type="body" sz="quarter" idx="10"/>
          </p:nvPr>
        </p:nvSpPr>
        <p:spPr>
          <a:xfrm>
            <a:off x="695025" y="1244522"/>
            <a:ext cx="8028300" cy="1704653"/>
          </a:xfrm>
          <a:prstGeom prst="rect">
            <a:avLst/>
          </a:prstGeom>
        </p:spPr>
        <p:txBody>
          <a:bodyPr/>
          <a:lstStyle>
            <a:lvl1pPr>
              <a:defRPr lang="en-US" sz="2000" b="0" i="0" u="none" strike="noStrike" cap="none" dirty="0">
                <a:solidFill>
                  <a:schemeClr val="dk2"/>
                </a:solidFill>
                <a:latin typeface="Arial"/>
                <a:ea typeface="Arial"/>
                <a:cs typeface="Arial"/>
                <a:sym typeface="Arial"/>
              </a:defRPr>
            </a:lvl1pPr>
            <a:lvl2pPr>
              <a:defRPr lang="en-US" sz="1800" b="0" i="0" u="none" strike="noStrike" cap="none" dirty="0">
                <a:solidFill>
                  <a:srgbClr val="000000"/>
                </a:solidFill>
                <a:latin typeface="Arial"/>
                <a:ea typeface="Arial"/>
                <a:cs typeface="Arial"/>
                <a:sym typeface="Arial"/>
              </a:defRPr>
            </a:lvl2pPr>
            <a:lvl3pPr>
              <a:defRPr lang="en-US" sz="1800" b="0" i="0" u="none" strike="noStrike" cap="none" dirty="0">
                <a:solidFill>
                  <a:srgbClr val="000000"/>
                </a:solidFill>
                <a:latin typeface="Arial"/>
                <a:ea typeface="Arial"/>
                <a:cs typeface="Arial"/>
                <a:sym typeface="Arial"/>
              </a:defRPr>
            </a:lvl3pPr>
            <a:lvl4pPr>
              <a:defRPr lang="en-US" sz="1800" b="0" i="0" u="none" strike="noStrike" cap="none" dirty="0">
                <a:solidFill>
                  <a:srgbClr val="000000"/>
                </a:solidFill>
                <a:latin typeface="Arial"/>
                <a:ea typeface="Arial"/>
                <a:cs typeface="Arial"/>
                <a:sym typeface="Arial"/>
              </a:defRPr>
            </a:lvl4pPr>
            <a:lvl5pPr>
              <a:defRPr lang="en-US" sz="1800" b="0" i="0" u="none" strike="noStrike" cap="none" dirty="0">
                <a:solidFill>
                  <a:srgbClr val="000000"/>
                </a:solidFill>
                <a:latin typeface="Arial"/>
                <a:ea typeface="Arial"/>
                <a:cs typeface="Arial"/>
                <a:sym typeface="Arial"/>
              </a:defRPr>
            </a:lvl5pPr>
          </a:lstStyle>
          <a:p>
            <a:pPr marL="457200" marR="0" lvl="0" indent="-355600" algn="l" rtl="0">
              <a:lnSpc>
                <a:spcPct val="115000"/>
              </a:lnSpc>
              <a:spcBef>
                <a:spcPts val="0"/>
              </a:spcBef>
              <a:spcAft>
                <a:spcPts val="0"/>
              </a:spcAft>
              <a:buClr>
                <a:schemeClr val="dk2"/>
              </a:buClr>
              <a:buSzPts val="2000"/>
              <a:buFont typeface="Arial"/>
              <a:buChar char="●"/>
            </a:pPr>
            <a:r>
              <a:rPr lang="en-US" dirty="0"/>
              <a:t>Click to edit Master text styles</a:t>
            </a:r>
          </a:p>
          <a:p>
            <a:pPr marL="457200" marR="0" lvl="0" indent="-355600" algn="l" rtl="0">
              <a:lnSpc>
                <a:spcPct val="115000"/>
              </a:lnSpc>
              <a:spcBef>
                <a:spcPts val="0"/>
              </a:spcBef>
              <a:spcAft>
                <a:spcPts val="0"/>
              </a:spcAft>
              <a:buClr>
                <a:schemeClr val="dk2"/>
              </a:buClr>
              <a:buSzPts val="2000"/>
              <a:buFont typeface="Arial"/>
              <a:buChar char="●"/>
            </a:pPr>
            <a:r>
              <a:rPr lang="en-US" dirty="0"/>
              <a:t>Second level</a:t>
            </a:r>
          </a:p>
          <a:p>
            <a:pPr marL="457200" marR="0" lvl="0" indent="-355600" algn="l" rtl="0">
              <a:lnSpc>
                <a:spcPct val="115000"/>
              </a:lnSpc>
              <a:spcBef>
                <a:spcPts val="0"/>
              </a:spcBef>
              <a:spcAft>
                <a:spcPts val="0"/>
              </a:spcAft>
              <a:buClr>
                <a:schemeClr val="dk2"/>
              </a:buClr>
              <a:buSzPts val="2000"/>
              <a:buFont typeface="Arial"/>
              <a:buChar char="●"/>
            </a:pPr>
            <a:r>
              <a:rPr lang="en-US" dirty="0"/>
              <a:t>Third level</a:t>
            </a:r>
          </a:p>
          <a:p>
            <a:pPr marL="457200" marR="0" lvl="0" indent="-355600" algn="l" rtl="0">
              <a:lnSpc>
                <a:spcPct val="115000"/>
              </a:lnSpc>
              <a:spcBef>
                <a:spcPts val="0"/>
              </a:spcBef>
              <a:spcAft>
                <a:spcPts val="0"/>
              </a:spcAft>
              <a:buClr>
                <a:schemeClr val="dk2"/>
              </a:buClr>
              <a:buSzPts val="2000"/>
              <a:buFont typeface="Arial"/>
              <a:buChar char="●"/>
            </a:pPr>
            <a:r>
              <a:rPr lang="en-US" dirty="0"/>
              <a:t>Fourth level</a:t>
            </a:r>
          </a:p>
          <a:p>
            <a:pPr marL="457200" marR="0" lvl="0" indent="-355600" algn="l" rtl="0">
              <a:lnSpc>
                <a:spcPct val="115000"/>
              </a:lnSpc>
              <a:spcBef>
                <a:spcPts val="0"/>
              </a:spcBef>
              <a:spcAft>
                <a:spcPts val="0"/>
              </a:spcAft>
              <a:buClr>
                <a:schemeClr val="dk2"/>
              </a:buClr>
              <a:buSzPts val="2000"/>
              <a:buFont typeface="Arial"/>
              <a:buChar char="●"/>
            </a:pPr>
            <a:r>
              <a:rPr lang="en-US" dirty="0"/>
              <a:t>Fifth level</a:t>
            </a:r>
          </a:p>
        </p:txBody>
      </p:sp>
      <p:sp>
        <p:nvSpPr>
          <p:cNvPr id="12" name="Table Placeholder 11">
            <a:extLst>
              <a:ext uri="{FF2B5EF4-FFF2-40B4-BE49-F238E27FC236}">
                <a16:creationId xmlns:a16="http://schemas.microsoft.com/office/drawing/2014/main" id="{E2A0B19B-2527-3165-302C-7AED288C85FA}"/>
              </a:ext>
            </a:extLst>
          </p:cNvPr>
          <p:cNvSpPr>
            <a:spLocks noGrp="1"/>
          </p:cNvSpPr>
          <p:nvPr>
            <p:ph type="tbl" sz="quarter" idx="11"/>
          </p:nvPr>
        </p:nvSpPr>
        <p:spPr>
          <a:xfrm>
            <a:off x="922338" y="2949575"/>
            <a:ext cx="6953250" cy="1939925"/>
          </a:xfrm>
          <a:prstGeom prst="rect">
            <a:avLst/>
          </a:prstGeom>
        </p:spPr>
        <p:txBody>
          <a:bodyPr/>
          <a:lstStyle/>
          <a:p>
            <a:endParaRPr lang="en-US"/>
          </a:p>
        </p:txBody>
      </p:sp>
    </p:spTree>
    <p:extLst>
      <p:ext uri="{BB962C8B-B14F-4D97-AF65-F5344CB8AC3E}">
        <p14:creationId xmlns:p14="http://schemas.microsoft.com/office/powerpoint/2010/main" val="3657516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 Divider">
  <p:cSld name="CUSTOM_2">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 name="Google Shape;32;p7"/>
          <p:cNvSpPr>
            <a:spLocks noGrp="1"/>
          </p:cNvSpPr>
          <p:nvPr>
            <p:ph type="pic" idx="2"/>
          </p:nvPr>
        </p:nvSpPr>
        <p:spPr>
          <a:xfrm>
            <a:off x="601575" y="1529025"/>
            <a:ext cx="7106100" cy="3045600"/>
          </a:xfrm>
          <a:prstGeom prst="rect">
            <a:avLst/>
          </a:prstGeom>
          <a:noFill/>
          <a:ln>
            <a:noFill/>
          </a:ln>
        </p:spPr>
      </p:sp>
      <p:pic>
        <p:nvPicPr>
          <p:cNvPr id="33" name="Google Shape;33;p7"/>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and Photo - WITH icon space">
  <p:cSld name="CUSTOM_2_1">
    <p:spTree>
      <p:nvGrpSpPr>
        <p:cNvPr id="1" name="Shape 34"/>
        <p:cNvGrpSpPr/>
        <p:nvPr/>
      </p:nvGrpSpPr>
      <p:grpSpPr>
        <a:xfrm>
          <a:off x="0" y="0"/>
          <a:ext cx="0" cy="0"/>
          <a:chOff x="0" y="0"/>
          <a:chExt cx="0" cy="0"/>
        </a:xfrm>
      </p:grpSpPr>
      <p:sp>
        <p:nvSpPr>
          <p:cNvPr id="35" name="Google Shape;35;p8"/>
          <p:cNvSpPr>
            <a:spLocks noGrp="1"/>
          </p:cNvSpPr>
          <p:nvPr>
            <p:ph type="pic" idx="2"/>
          </p:nvPr>
        </p:nvSpPr>
        <p:spPr>
          <a:xfrm>
            <a:off x="5350775" y="1493975"/>
            <a:ext cx="3358800" cy="2907900"/>
          </a:xfrm>
          <a:prstGeom prst="rect">
            <a:avLst/>
          </a:prstGeom>
          <a:noFill/>
          <a:ln>
            <a:noFill/>
          </a:ln>
        </p:spPr>
      </p:sp>
      <p:sp>
        <p:nvSpPr>
          <p:cNvPr id="36" name="Google Shape;36;p8"/>
          <p:cNvSpPr txBox="1">
            <a:spLocks noGrp="1"/>
          </p:cNvSpPr>
          <p:nvPr>
            <p:ph type="body" idx="1"/>
          </p:nvPr>
        </p:nvSpPr>
        <p:spPr>
          <a:xfrm>
            <a:off x="1568150" y="1483375"/>
            <a:ext cx="3189300" cy="2907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8"/>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pic>
        <p:nvPicPr>
          <p:cNvPr id="38" name="Google Shape;38;p8"/>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and Photo - NO icon space">
  <p:cSld name="CUSTOM_2_1_1">
    <p:spTree>
      <p:nvGrpSpPr>
        <p:cNvPr id="1" name="Shape 39"/>
        <p:cNvGrpSpPr/>
        <p:nvPr/>
      </p:nvGrpSpPr>
      <p:grpSpPr>
        <a:xfrm>
          <a:off x="0" y="0"/>
          <a:ext cx="0" cy="0"/>
          <a:chOff x="0" y="0"/>
          <a:chExt cx="0" cy="0"/>
        </a:xfrm>
      </p:grpSpPr>
      <p:sp>
        <p:nvSpPr>
          <p:cNvPr id="40" name="Google Shape;40;p9"/>
          <p:cNvSpPr>
            <a:spLocks noGrp="1"/>
          </p:cNvSpPr>
          <p:nvPr>
            <p:ph type="pic" idx="2"/>
          </p:nvPr>
        </p:nvSpPr>
        <p:spPr>
          <a:xfrm>
            <a:off x="5350775" y="1493975"/>
            <a:ext cx="3358800" cy="2907900"/>
          </a:xfrm>
          <a:prstGeom prst="rect">
            <a:avLst/>
          </a:prstGeom>
          <a:noFill/>
          <a:ln>
            <a:noFill/>
          </a:ln>
        </p:spPr>
      </p:sp>
      <p:sp>
        <p:nvSpPr>
          <p:cNvPr id="41" name="Google Shape;41;p9"/>
          <p:cNvSpPr txBox="1">
            <a:spLocks noGrp="1"/>
          </p:cNvSpPr>
          <p:nvPr>
            <p:ph type="body" idx="1"/>
          </p:nvPr>
        </p:nvSpPr>
        <p:spPr>
          <a:xfrm>
            <a:off x="458700" y="1483375"/>
            <a:ext cx="4479000" cy="2907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2" name="Google Shape;42;p9"/>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pic>
        <p:nvPicPr>
          <p:cNvPr id="43" name="Google Shape;43;p9"/>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act Us" userDrawn="1">
  <p:cSld name="CAPTION_ONLY_1">
    <p:spTree>
      <p:nvGrpSpPr>
        <p:cNvPr id="1" name="Shape 49"/>
        <p:cNvGrpSpPr/>
        <p:nvPr/>
      </p:nvGrpSpPr>
      <p:grpSpPr>
        <a:xfrm>
          <a:off x="0" y="0"/>
          <a:ext cx="0" cy="0"/>
          <a:chOff x="0" y="0"/>
          <a:chExt cx="0" cy="0"/>
        </a:xfrm>
      </p:grpSpPr>
      <p:cxnSp>
        <p:nvCxnSpPr>
          <p:cNvPr id="53" name="Google Shape;53;p11"/>
          <p:cNvCxnSpPr/>
          <p:nvPr/>
        </p:nvCxnSpPr>
        <p:spPr>
          <a:xfrm>
            <a:off x="2036075" y="2561575"/>
            <a:ext cx="4798500" cy="0"/>
          </a:xfrm>
          <a:prstGeom prst="straightConnector1">
            <a:avLst/>
          </a:prstGeom>
          <a:noFill/>
          <a:ln w="28575" cap="flat" cmpd="sng">
            <a:solidFill>
              <a:schemeClr val="accent1"/>
            </a:solidFill>
            <a:prstDash val="solid"/>
            <a:round/>
            <a:headEnd type="none" w="med" len="med"/>
            <a:tailEnd type="none" w="med" len="med"/>
          </a:ln>
        </p:spPr>
      </p:cxnSp>
      <p:pic>
        <p:nvPicPr>
          <p:cNvPr id="54" name="Google Shape;54;p11"/>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94C6E963-3DF0-3E11-0C2B-EDED35E58325}"/>
              </a:ext>
            </a:extLst>
          </p:cNvPr>
          <p:cNvSpPr>
            <a:spLocks noGrp="1"/>
          </p:cNvSpPr>
          <p:nvPr>
            <p:ph type="title"/>
          </p:nvPr>
        </p:nvSpPr>
        <p:spPr>
          <a:xfrm>
            <a:off x="2036076" y="1407750"/>
            <a:ext cx="5166300" cy="1413600"/>
          </a:xfrm>
          <a:prstGeom prst="rect">
            <a:avLst/>
          </a:prstGeom>
        </p:spPr>
        <p:txBody>
          <a:bodyPr/>
          <a:lstStyle>
            <a:lvl1pPr>
              <a:defRPr lang="en-US" sz="7000" b="1" i="0" u="none" strike="noStrike" cap="none" dirty="0">
                <a:solidFill>
                  <a:schemeClr val="dk1"/>
                </a:solidFill>
                <a:latin typeface="Arial"/>
                <a:ea typeface="Arial"/>
                <a:cs typeface="Arial"/>
                <a:sym typeface="Arial"/>
              </a:defRPr>
            </a:lvl1pPr>
          </a:lstStyle>
          <a:p>
            <a:r>
              <a:rPr lang="en-US" dirty="0"/>
              <a:t>Click to edit</a:t>
            </a:r>
          </a:p>
        </p:txBody>
      </p:sp>
      <p:sp>
        <p:nvSpPr>
          <p:cNvPr id="7" name="Text Placeholder 6">
            <a:extLst>
              <a:ext uri="{FF2B5EF4-FFF2-40B4-BE49-F238E27FC236}">
                <a16:creationId xmlns:a16="http://schemas.microsoft.com/office/drawing/2014/main" id="{3E7781FA-9746-06B0-496C-DEF6DC14CFDE}"/>
              </a:ext>
            </a:extLst>
          </p:cNvPr>
          <p:cNvSpPr>
            <a:spLocks noGrp="1"/>
          </p:cNvSpPr>
          <p:nvPr>
            <p:ph type="body" sz="quarter" idx="10"/>
          </p:nvPr>
        </p:nvSpPr>
        <p:spPr>
          <a:xfrm>
            <a:off x="2906713" y="2703969"/>
            <a:ext cx="3354387" cy="604838"/>
          </a:xfrm>
          <a:prstGeom prst="rect">
            <a:avLst/>
          </a:prstGeom>
        </p:spPr>
        <p:txBody>
          <a:bodyPr/>
          <a:lstStyle>
            <a:lvl1pPr>
              <a:defRPr lang="en-US" sz="1800" b="1" i="0" u="none" strike="noStrike" cap="none" dirty="0" smtClean="0">
                <a:solidFill>
                  <a:schemeClr val="dk2"/>
                </a:solidFill>
                <a:latin typeface="Arial"/>
                <a:ea typeface="Arial"/>
                <a:cs typeface="Arial"/>
                <a:sym typeface="Arial"/>
              </a:defRPr>
            </a:lvl1pPr>
            <a:lvl2pPr>
              <a:defRPr lang="en-US" sz="1800" b="1" i="0" u="none" strike="noStrike" cap="none" dirty="0" smtClean="0">
                <a:solidFill>
                  <a:schemeClr val="dk2"/>
                </a:solidFill>
                <a:latin typeface="Arial"/>
                <a:ea typeface="Arial"/>
                <a:cs typeface="Arial"/>
                <a:sym typeface="Arial"/>
              </a:defRPr>
            </a:lvl2pPr>
            <a:lvl3pPr>
              <a:defRPr lang="en-US" sz="1800" b="1" i="0" u="none" strike="noStrike" cap="none" dirty="0" smtClean="0">
                <a:solidFill>
                  <a:schemeClr val="dk2"/>
                </a:solidFill>
                <a:latin typeface="Arial"/>
                <a:ea typeface="Arial"/>
                <a:cs typeface="Arial"/>
                <a:sym typeface="Arial"/>
              </a:defRPr>
            </a:lvl3pPr>
            <a:lvl4pPr>
              <a:defRPr lang="en-US" sz="1800" b="1" i="0" u="none" strike="noStrike" cap="none" dirty="0" smtClean="0">
                <a:solidFill>
                  <a:schemeClr val="dk2"/>
                </a:solidFill>
                <a:latin typeface="Arial"/>
                <a:ea typeface="Arial"/>
                <a:cs typeface="Arial"/>
                <a:sym typeface="Arial"/>
              </a:defRPr>
            </a:lvl4pPr>
            <a:lvl5pPr>
              <a:defRPr lang="en-US" sz="1800" b="1"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1B64A02B-B2F1-4781-E16C-20FA0B46D9CC}"/>
              </a:ext>
            </a:extLst>
          </p:cNvPr>
          <p:cNvSpPr>
            <a:spLocks noGrp="1"/>
          </p:cNvSpPr>
          <p:nvPr>
            <p:ph type="body" sz="quarter" idx="11"/>
          </p:nvPr>
        </p:nvSpPr>
        <p:spPr>
          <a:xfrm>
            <a:off x="854075" y="4103688"/>
            <a:ext cx="7435850" cy="539750"/>
          </a:xfrm>
          <a:prstGeom prst="rect">
            <a:avLst/>
          </a:prstGeom>
        </p:spPr>
        <p:txBody>
          <a:bodyPr/>
          <a:lstStyle>
            <a:lvl1pPr>
              <a:defRPr lang="en-US" sz="2300" b="1" i="0" u="none" strike="noStrike" cap="none" dirty="0" smtClean="0">
                <a:solidFill>
                  <a:schemeClr val="dk1"/>
                </a:solidFill>
                <a:highlight>
                  <a:srgbClr val="FFFFFF"/>
                </a:highlight>
                <a:latin typeface="Arial"/>
                <a:ea typeface="Arial"/>
                <a:cs typeface="Arial"/>
                <a:sym typeface="Arial"/>
              </a:defRPr>
            </a:lvl1pPr>
            <a:lvl2pPr>
              <a:defRPr lang="en-US" sz="2300" b="1" i="0" u="none" strike="noStrike" cap="none" dirty="0" smtClean="0">
                <a:solidFill>
                  <a:schemeClr val="dk1"/>
                </a:solidFill>
                <a:highlight>
                  <a:srgbClr val="FFFFFF"/>
                </a:highlight>
                <a:latin typeface="Arial"/>
                <a:ea typeface="Arial"/>
                <a:cs typeface="Arial"/>
                <a:sym typeface="Arial"/>
              </a:defRPr>
            </a:lvl2pPr>
          </a:lstStyle>
          <a:p>
            <a:pPr lvl="0"/>
            <a:r>
              <a:rPr lang="en-US" dirty="0"/>
              <a:t>Click to edit Master text styles</a:t>
            </a:r>
          </a:p>
          <a:p>
            <a:pPr lvl="1"/>
            <a:r>
              <a:rPr lang="en-US" dirty="0"/>
              <a:t>Second level</a:t>
            </a:r>
          </a:p>
          <a:p>
            <a:pPr lvl="2"/>
            <a:endParaRPr lang="en-US" dirty="0"/>
          </a:p>
        </p:txBody>
      </p:sp>
      <p:sp>
        <p:nvSpPr>
          <p:cNvPr id="11" name="Text Placeholder 10">
            <a:extLst>
              <a:ext uri="{FF2B5EF4-FFF2-40B4-BE49-F238E27FC236}">
                <a16:creationId xmlns:a16="http://schemas.microsoft.com/office/drawing/2014/main" id="{B214C9A6-C20D-2299-D30A-F71434E9B9AB}"/>
              </a:ext>
            </a:extLst>
          </p:cNvPr>
          <p:cNvSpPr>
            <a:spLocks noGrp="1"/>
          </p:cNvSpPr>
          <p:nvPr>
            <p:ph type="body" sz="quarter" idx="12"/>
          </p:nvPr>
        </p:nvSpPr>
        <p:spPr>
          <a:xfrm>
            <a:off x="179388" y="4589463"/>
            <a:ext cx="8918575" cy="554037"/>
          </a:xfrm>
          <a:prstGeom prst="rect">
            <a:avLst/>
          </a:prstGeom>
        </p:spPr>
        <p:txBody>
          <a:bodyPr/>
          <a:lstStyle>
            <a:lvl1pPr>
              <a:defRPr lang="en-US" sz="800" b="0" i="1" u="none" strike="noStrike" cap="none" dirty="0" smtClean="0">
                <a:solidFill>
                  <a:schemeClr val="dk2"/>
                </a:solidFill>
                <a:latin typeface="Arial"/>
                <a:ea typeface="Arial"/>
                <a:cs typeface="Arial"/>
                <a:sym typeface="Arial"/>
              </a:defRPr>
            </a:lvl1pPr>
            <a:lvl2pPr>
              <a:defRPr lang="en-US" sz="800" b="0" i="1" u="none" strike="noStrike" cap="none" dirty="0" smtClean="0">
                <a:solidFill>
                  <a:schemeClr val="dk2"/>
                </a:solidFill>
                <a:latin typeface="Arial"/>
                <a:ea typeface="Arial"/>
                <a:cs typeface="Arial"/>
                <a:sym typeface="Arial"/>
              </a:defRPr>
            </a:lvl2pPr>
            <a:lvl3pPr>
              <a:defRPr lang="en-US" sz="800" b="0" i="1" u="none" strike="noStrike" cap="none" dirty="0" smtClean="0">
                <a:solidFill>
                  <a:schemeClr val="dk2"/>
                </a:solidFill>
                <a:latin typeface="Arial"/>
                <a:ea typeface="Arial"/>
                <a:cs typeface="Arial"/>
                <a:sym typeface="Arial"/>
              </a:defRPr>
            </a:lvl3pPr>
            <a:lvl4pPr>
              <a:defRPr lang="en-US" sz="800" b="0" i="1" u="none" strike="noStrike" cap="none" dirty="0" smtClean="0">
                <a:solidFill>
                  <a:schemeClr val="dk2"/>
                </a:solidFill>
                <a:latin typeface="Arial"/>
                <a:ea typeface="Arial"/>
                <a:cs typeface="Arial"/>
                <a:sym typeface="Aria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estions" preserve="1" userDrawn="1">
  <p:cSld name="1_Questions">
    <p:spTree>
      <p:nvGrpSpPr>
        <p:cNvPr id="1" name="Shape 55"/>
        <p:cNvGrpSpPr/>
        <p:nvPr/>
      </p:nvGrpSpPr>
      <p:grpSpPr>
        <a:xfrm>
          <a:off x="0" y="0"/>
          <a:ext cx="0" cy="0"/>
          <a:chOff x="0" y="0"/>
          <a:chExt cx="0" cy="0"/>
        </a:xfrm>
      </p:grpSpPr>
      <p:pic>
        <p:nvPicPr>
          <p:cNvPr id="56" name="Google Shape;56;p12"/>
          <p:cNvPicPr preferRelativeResize="0"/>
          <p:nvPr/>
        </p:nvPicPr>
        <p:blipFill>
          <a:blip r:embed="rId2">
            <a:alphaModFix/>
          </a:blip>
          <a:stretch>
            <a:fillRect/>
          </a:stretch>
        </p:blipFill>
        <p:spPr>
          <a:xfrm>
            <a:off x="6691250" y="506300"/>
            <a:ext cx="1967875" cy="531325"/>
          </a:xfrm>
          <a:prstGeom prst="rect">
            <a:avLst/>
          </a:prstGeom>
          <a:noFill/>
          <a:ln>
            <a:noFill/>
          </a:ln>
        </p:spPr>
      </p:pic>
      <p:cxnSp>
        <p:nvCxnSpPr>
          <p:cNvPr id="58" name="Google Shape;58;p12"/>
          <p:cNvCxnSpPr/>
          <p:nvPr userDrawn="1"/>
        </p:nvCxnSpPr>
        <p:spPr>
          <a:xfrm>
            <a:off x="2295150" y="2561575"/>
            <a:ext cx="4553700" cy="0"/>
          </a:xfrm>
          <a:prstGeom prst="straightConnector1">
            <a:avLst/>
          </a:prstGeom>
          <a:noFill/>
          <a:ln w="28575" cap="flat" cmpd="sng">
            <a:solidFill>
              <a:schemeClr val="accent1"/>
            </a:solidFill>
            <a:prstDash val="solid"/>
            <a:round/>
            <a:headEnd type="none" w="med" len="med"/>
            <a:tailEnd type="none" w="med" len="med"/>
          </a:ln>
        </p:spPr>
      </p:cxnSp>
      <p:sp>
        <p:nvSpPr>
          <p:cNvPr id="2" name="Title 1">
            <a:extLst>
              <a:ext uri="{FF2B5EF4-FFF2-40B4-BE49-F238E27FC236}">
                <a16:creationId xmlns:a16="http://schemas.microsoft.com/office/drawing/2014/main" id="{F16A3655-F937-EF8C-6E82-4E51C0C59CDA}"/>
              </a:ext>
            </a:extLst>
          </p:cNvPr>
          <p:cNvSpPr>
            <a:spLocks noGrp="1"/>
          </p:cNvSpPr>
          <p:nvPr>
            <p:ph type="title"/>
          </p:nvPr>
        </p:nvSpPr>
        <p:spPr>
          <a:xfrm>
            <a:off x="1988850" y="1592826"/>
            <a:ext cx="5166299" cy="968749"/>
          </a:xfrm>
          <a:prstGeom prst="rect">
            <a:avLst/>
          </a:prstGeom>
        </p:spPr>
        <p:txBody>
          <a:bodyPr/>
          <a:lstStyle>
            <a:lvl1pPr>
              <a:defRPr lang="en-US" sz="7000" b="1" i="0" u="none" strike="noStrike" cap="none" dirty="0">
                <a:solidFill>
                  <a:schemeClr val="dk1"/>
                </a:solidFill>
                <a:latin typeface="Arial"/>
                <a:ea typeface="Arial"/>
                <a:cs typeface="Arial"/>
                <a:sym typeface="Arial"/>
              </a:defRPr>
            </a:lvl1pPr>
          </a:lstStyle>
          <a:p>
            <a:pPr marL="0" marR="0" lvl="0" indent="0" algn="ctr" rtl="0">
              <a:lnSpc>
                <a:spcPct val="90000"/>
              </a:lnSpc>
              <a:spcBef>
                <a:spcPts val="0"/>
              </a:spcBef>
              <a:spcAft>
                <a:spcPts val="0"/>
              </a:spcAft>
              <a:buClr>
                <a:srgbClr val="F7F7F7"/>
              </a:buClr>
              <a:buSzPts val="2400"/>
              <a:buFont typeface="Open Sans Light"/>
              <a:buNone/>
            </a:pPr>
            <a:r>
              <a:rPr lang="en-US" dirty="0"/>
              <a:t>Click to</a:t>
            </a:r>
          </a:p>
        </p:txBody>
      </p:sp>
      <p:sp>
        <p:nvSpPr>
          <p:cNvPr id="4" name="Text Placeholder 3">
            <a:extLst>
              <a:ext uri="{FF2B5EF4-FFF2-40B4-BE49-F238E27FC236}">
                <a16:creationId xmlns:a16="http://schemas.microsoft.com/office/drawing/2014/main" id="{2FDEF4B9-A268-CB27-3105-FA190808B9DC}"/>
              </a:ext>
            </a:extLst>
          </p:cNvPr>
          <p:cNvSpPr>
            <a:spLocks noGrp="1"/>
          </p:cNvSpPr>
          <p:nvPr>
            <p:ph type="body" sz="quarter" idx="10"/>
          </p:nvPr>
        </p:nvSpPr>
        <p:spPr>
          <a:xfrm>
            <a:off x="1989138" y="2628591"/>
            <a:ext cx="5165725" cy="522288"/>
          </a:xfrm>
          <a:prstGeom prst="rect">
            <a:avLst/>
          </a:prstGeom>
        </p:spPr>
        <p:txBody>
          <a:bodyPr/>
          <a:lstStyle>
            <a:lvl1pPr algn="ctr">
              <a:defRPr lang="en-US" sz="2200" b="0" i="0" u="none" strike="noStrike" cap="none" dirty="0" smtClean="0">
                <a:solidFill>
                  <a:schemeClr val="dk1"/>
                </a:solidFill>
                <a:latin typeface="Arial"/>
                <a:ea typeface="Arial"/>
                <a:cs typeface="Arial"/>
                <a:sym typeface="Arial"/>
              </a:defRPr>
            </a:lvl1pPr>
            <a:lvl2pPr algn="ctr">
              <a:defRPr lang="en-US" sz="2200" b="0" i="0" u="none" strike="noStrike" cap="none" dirty="0" smtClean="0">
                <a:solidFill>
                  <a:schemeClr val="dk1"/>
                </a:solidFill>
                <a:latin typeface="Arial"/>
                <a:ea typeface="Arial"/>
                <a:cs typeface="Arial"/>
                <a:sym typeface="Arial"/>
              </a:defRPr>
            </a:lvl2pPr>
            <a:lvl3pPr algn="ctr">
              <a:defRPr lang="en-US" sz="2200" b="0" i="0" u="none" strike="noStrike" cap="none" dirty="0" smtClean="0">
                <a:solidFill>
                  <a:schemeClr val="dk1"/>
                </a:solidFill>
                <a:latin typeface="Arial"/>
                <a:ea typeface="Arial"/>
                <a:cs typeface="Arial"/>
                <a:sym typeface="Arial"/>
              </a:defRPr>
            </a:lvl3pPr>
            <a:lvl4pPr algn="ctr">
              <a:defRPr lang="en-US" sz="2200" b="0" i="0" u="none" strike="noStrike" cap="none" dirty="0" smtClean="0">
                <a:solidFill>
                  <a:schemeClr val="dk1"/>
                </a:solidFill>
                <a:latin typeface="Arial"/>
                <a:ea typeface="Arial"/>
                <a:cs typeface="Arial"/>
                <a:sym typeface="Arial"/>
              </a:defRPr>
            </a:lvl4pPr>
            <a:lvl5pPr algn="ctr">
              <a:defRPr lang="en-US" sz="2200" b="0" i="0" u="none" strike="noStrike" cap="none" dirty="0">
                <a:solidFill>
                  <a:schemeClr val="dk1"/>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977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tay In Touch">
  <p:cSld name="CAPTION_ONLY_1_1_1">
    <p:spTree>
      <p:nvGrpSpPr>
        <p:cNvPr id="1" name="Shape 61"/>
        <p:cNvGrpSpPr/>
        <p:nvPr/>
      </p:nvGrpSpPr>
      <p:grpSpPr>
        <a:xfrm>
          <a:off x="0" y="0"/>
          <a:ext cx="0" cy="0"/>
          <a:chOff x="0" y="0"/>
          <a:chExt cx="0" cy="0"/>
        </a:xfrm>
      </p:grpSpPr>
      <p:pic>
        <p:nvPicPr>
          <p:cNvPr id="62" name="Google Shape;62;p13"/>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63" name="Google Shape;63;p13"/>
          <p:cNvSpPr txBox="1"/>
          <p:nvPr/>
        </p:nvSpPr>
        <p:spPr>
          <a:xfrm>
            <a:off x="1388400" y="1407750"/>
            <a:ext cx="6367200" cy="1413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F7F7F7"/>
              </a:buClr>
              <a:buSzPts val="2400"/>
              <a:buFont typeface="Open Sans Light"/>
              <a:buNone/>
            </a:pPr>
            <a:r>
              <a:rPr lang="en" sz="7000" b="1">
                <a:solidFill>
                  <a:schemeClr val="dk1"/>
                </a:solidFill>
              </a:rPr>
              <a:t>Stay in Touch!</a:t>
            </a:r>
            <a:endParaRPr sz="7000" b="1">
              <a:solidFill>
                <a:schemeClr val="dk1"/>
              </a:solidFill>
            </a:endParaRPr>
          </a:p>
        </p:txBody>
      </p:sp>
      <p:grpSp>
        <p:nvGrpSpPr>
          <p:cNvPr id="64" name="Google Shape;64;p13"/>
          <p:cNvGrpSpPr/>
          <p:nvPr/>
        </p:nvGrpSpPr>
        <p:grpSpPr>
          <a:xfrm>
            <a:off x="1509038" y="2984448"/>
            <a:ext cx="1668600" cy="1609977"/>
            <a:chOff x="482325" y="3012398"/>
            <a:chExt cx="1668600" cy="1609977"/>
          </a:xfrm>
        </p:grpSpPr>
        <p:sp>
          <p:nvSpPr>
            <p:cNvPr id="65" name="Google Shape;65;p13"/>
            <p:cNvSpPr txBox="1"/>
            <p:nvPr/>
          </p:nvSpPr>
          <p:spPr>
            <a:xfrm>
              <a:off x="482325" y="3758075"/>
              <a:ext cx="1668600" cy="86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Subscribe</a:t>
              </a:r>
              <a:r>
                <a:rPr lang="en" sz="1200">
                  <a:solidFill>
                    <a:schemeClr val="dk2"/>
                  </a:solidFill>
                </a:rPr>
                <a:t> to the </a:t>
              </a:r>
              <a:br>
                <a:rPr lang="en" sz="1200">
                  <a:solidFill>
                    <a:schemeClr val="dk2"/>
                  </a:solidFill>
                </a:rPr>
              </a:br>
              <a:r>
                <a:rPr lang="en" sz="1200">
                  <a:solidFill>
                    <a:schemeClr val="dk2"/>
                  </a:solidFill>
                </a:rPr>
                <a:t>RHNTC Monthly eNewsletter at </a:t>
              </a:r>
              <a:r>
                <a:rPr lang="en" sz="1200" u="sng">
                  <a:solidFill>
                    <a:schemeClr val="dk1"/>
                  </a:solidFill>
                  <a:hlinkClick r:id="rId3">
                    <a:extLst>
                      <a:ext uri="{A12FA001-AC4F-418D-AE19-62706E023703}">
                        <ahyp:hlinkClr xmlns:ahyp="http://schemas.microsoft.com/office/drawing/2018/hyperlinkcolor" val="tx"/>
                      </a:ext>
                    </a:extLst>
                  </a:hlinkClick>
                </a:rPr>
                <a:t>rhntc.org/enewsletter</a:t>
              </a:r>
              <a:endParaRPr sz="1200">
                <a:solidFill>
                  <a:schemeClr val="dk1"/>
                </a:solidFill>
              </a:endParaRPr>
            </a:p>
          </p:txBody>
        </p:sp>
        <p:grpSp>
          <p:nvGrpSpPr>
            <p:cNvPr id="66" name="Google Shape;66;p13"/>
            <p:cNvGrpSpPr/>
            <p:nvPr/>
          </p:nvGrpSpPr>
          <p:grpSpPr>
            <a:xfrm>
              <a:off x="982125" y="3012398"/>
              <a:ext cx="669000" cy="669000"/>
              <a:chOff x="1387595" y="3307348"/>
              <a:chExt cx="669000" cy="669000"/>
            </a:xfrm>
          </p:grpSpPr>
          <p:sp>
            <p:nvSpPr>
              <p:cNvPr id="67" name="Google Shape;67;p13"/>
              <p:cNvSpPr/>
              <p:nvPr/>
            </p:nvSpPr>
            <p:spPr>
              <a:xfrm>
                <a:off x="1387595" y="3307348"/>
                <a:ext cx="669000" cy="6690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68" name="Google Shape;68;p13"/>
              <p:cNvPicPr preferRelativeResize="0"/>
              <p:nvPr/>
            </p:nvPicPr>
            <p:blipFill rotWithShape="1">
              <a:blip r:embed="rId4">
                <a:alphaModFix/>
              </a:blip>
              <a:srcRect/>
              <a:stretch/>
            </p:blipFill>
            <p:spPr>
              <a:xfrm>
                <a:off x="1505062" y="3465863"/>
                <a:ext cx="434025" cy="351926"/>
              </a:xfrm>
              <a:prstGeom prst="rect">
                <a:avLst/>
              </a:prstGeom>
              <a:noFill/>
              <a:ln>
                <a:noFill/>
              </a:ln>
            </p:spPr>
          </p:pic>
        </p:grpSp>
      </p:grpSp>
      <p:grpSp>
        <p:nvGrpSpPr>
          <p:cNvPr id="69" name="Google Shape;69;p13"/>
          <p:cNvGrpSpPr/>
          <p:nvPr/>
        </p:nvGrpSpPr>
        <p:grpSpPr>
          <a:xfrm>
            <a:off x="4909688" y="2984448"/>
            <a:ext cx="1199700" cy="1609977"/>
            <a:chOff x="4218173" y="3317198"/>
            <a:chExt cx="1199700" cy="1609977"/>
          </a:xfrm>
        </p:grpSpPr>
        <p:sp>
          <p:nvSpPr>
            <p:cNvPr id="70" name="Google Shape;70;p13"/>
            <p:cNvSpPr txBox="1"/>
            <p:nvPr/>
          </p:nvSpPr>
          <p:spPr>
            <a:xfrm>
              <a:off x="4218173" y="4062875"/>
              <a:ext cx="1199700" cy="86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Sign up</a:t>
              </a:r>
              <a:r>
                <a:rPr lang="en" sz="1200">
                  <a:solidFill>
                    <a:schemeClr val="dk2"/>
                  </a:solidFill>
                </a:rPr>
                <a:t> for an account on rhntc.org</a:t>
              </a:r>
              <a:endParaRPr sz="1200">
                <a:solidFill>
                  <a:schemeClr val="dk2"/>
                </a:solidFill>
              </a:endParaRPr>
            </a:p>
          </p:txBody>
        </p:sp>
        <p:grpSp>
          <p:nvGrpSpPr>
            <p:cNvPr id="71" name="Google Shape;71;p13"/>
            <p:cNvGrpSpPr/>
            <p:nvPr/>
          </p:nvGrpSpPr>
          <p:grpSpPr>
            <a:xfrm>
              <a:off x="4483523" y="3317198"/>
              <a:ext cx="669000" cy="669000"/>
              <a:chOff x="5261570" y="3340973"/>
              <a:chExt cx="669000" cy="669000"/>
            </a:xfrm>
          </p:grpSpPr>
          <p:sp>
            <p:nvSpPr>
              <p:cNvPr id="72" name="Google Shape;72;p13"/>
              <p:cNvSpPr/>
              <p:nvPr/>
            </p:nvSpPr>
            <p:spPr>
              <a:xfrm>
                <a:off x="5261570" y="3340973"/>
                <a:ext cx="669000" cy="6690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3" name="Google Shape;73;p13"/>
              <p:cNvPicPr preferRelativeResize="0"/>
              <p:nvPr/>
            </p:nvPicPr>
            <p:blipFill rotWithShape="1">
              <a:blip r:embed="rId5">
                <a:alphaModFix/>
              </a:blip>
              <a:srcRect r="10"/>
              <a:stretch/>
            </p:blipFill>
            <p:spPr>
              <a:xfrm>
                <a:off x="5379044" y="3458425"/>
                <a:ext cx="434025" cy="434047"/>
              </a:xfrm>
              <a:prstGeom prst="rect">
                <a:avLst/>
              </a:prstGeom>
              <a:noFill/>
              <a:ln>
                <a:noFill/>
              </a:ln>
            </p:spPr>
          </p:pic>
        </p:grpSp>
      </p:grpSp>
      <p:grpSp>
        <p:nvGrpSpPr>
          <p:cNvPr id="74" name="Google Shape;74;p13"/>
          <p:cNvGrpSpPr/>
          <p:nvPr/>
        </p:nvGrpSpPr>
        <p:grpSpPr>
          <a:xfrm>
            <a:off x="6435263" y="2984448"/>
            <a:ext cx="1199700" cy="1242777"/>
            <a:chOff x="5533725" y="3317198"/>
            <a:chExt cx="1199700" cy="1242777"/>
          </a:xfrm>
        </p:grpSpPr>
        <p:sp>
          <p:nvSpPr>
            <p:cNvPr id="75" name="Google Shape;75;p13"/>
            <p:cNvSpPr txBox="1"/>
            <p:nvPr/>
          </p:nvSpPr>
          <p:spPr>
            <a:xfrm>
              <a:off x="5533725" y="4062875"/>
              <a:ext cx="1199700" cy="49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Follow us</a:t>
              </a:r>
              <a:r>
                <a:rPr lang="en" sz="1200">
                  <a:solidFill>
                    <a:schemeClr val="dk2"/>
                  </a:solidFill>
                </a:rPr>
                <a:t> </a:t>
              </a:r>
              <a:br>
                <a:rPr lang="en" sz="1200">
                  <a:solidFill>
                    <a:schemeClr val="dk2"/>
                  </a:solidFill>
                </a:rPr>
              </a:br>
              <a:r>
                <a:rPr lang="en" sz="1200">
                  <a:solidFill>
                    <a:schemeClr val="dk2"/>
                  </a:solidFill>
                </a:rPr>
                <a:t>on LinkedIn</a:t>
              </a:r>
              <a:endParaRPr sz="1200">
                <a:solidFill>
                  <a:schemeClr val="dk2"/>
                </a:solidFill>
              </a:endParaRPr>
            </a:p>
          </p:txBody>
        </p:sp>
        <p:grpSp>
          <p:nvGrpSpPr>
            <p:cNvPr id="76" name="Google Shape;76;p13"/>
            <p:cNvGrpSpPr/>
            <p:nvPr/>
          </p:nvGrpSpPr>
          <p:grpSpPr>
            <a:xfrm>
              <a:off x="5799075" y="3317198"/>
              <a:ext cx="669000" cy="669000"/>
              <a:chOff x="6975795" y="3340973"/>
              <a:chExt cx="669000" cy="669000"/>
            </a:xfrm>
          </p:grpSpPr>
          <p:sp>
            <p:nvSpPr>
              <p:cNvPr id="77" name="Google Shape;77;p13"/>
              <p:cNvSpPr/>
              <p:nvPr/>
            </p:nvSpPr>
            <p:spPr>
              <a:xfrm>
                <a:off x="6975795" y="3340973"/>
                <a:ext cx="669000" cy="6690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8" name="Google Shape;78;p13"/>
              <p:cNvPicPr preferRelativeResize="0"/>
              <p:nvPr/>
            </p:nvPicPr>
            <p:blipFill>
              <a:blip r:embed="rId6">
                <a:alphaModFix/>
              </a:blip>
              <a:stretch>
                <a:fillRect/>
              </a:stretch>
            </p:blipFill>
            <p:spPr>
              <a:xfrm>
                <a:off x="7143229" y="3497083"/>
                <a:ext cx="334104" cy="316519"/>
              </a:xfrm>
              <a:prstGeom prst="rect">
                <a:avLst/>
              </a:prstGeom>
              <a:noFill/>
              <a:ln>
                <a:noFill/>
              </a:ln>
            </p:spPr>
          </p:pic>
        </p:grpSp>
      </p:grpSp>
      <p:grpSp>
        <p:nvGrpSpPr>
          <p:cNvPr id="79" name="Google Shape;79;p13"/>
          <p:cNvGrpSpPr/>
          <p:nvPr/>
        </p:nvGrpSpPr>
        <p:grpSpPr>
          <a:xfrm>
            <a:off x="3503513" y="2984448"/>
            <a:ext cx="1080300" cy="1242777"/>
            <a:chOff x="2537525" y="3317198"/>
            <a:chExt cx="1080300" cy="1242777"/>
          </a:xfrm>
        </p:grpSpPr>
        <p:sp>
          <p:nvSpPr>
            <p:cNvPr id="80" name="Google Shape;80;p13"/>
            <p:cNvSpPr txBox="1"/>
            <p:nvPr/>
          </p:nvSpPr>
          <p:spPr>
            <a:xfrm>
              <a:off x="2537525" y="4062875"/>
              <a:ext cx="1080300" cy="49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Contact us</a:t>
              </a:r>
              <a:r>
                <a:rPr lang="en" sz="1200">
                  <a:solidFill>
                    <a:schemeClr val="dk2"/>
                  </a:solidFill>
                </a:rPr>
                <a:t> on rhntc.org</a:t>
              </a:r>
              <a:endParaRPr sz="1200">
                <a:solidFill>
                  <a:srgbClr val="595959"/>
                </a:solidFill>
              </a:endParaRPr>
            </a:p>
          </p:txBody>
        </p:sp>
        <p:grpSp>
          <p:nvGrpSpPr>
            <p:cNvPr id="81" name="Google Shape;81;p13"/>
            <p:cNvGrpSpPr/>
            <p:nvPr/>
          </p:nvGrpSpPr>
          <p:grpSpPr>
            <a:xfrm>
              <a:off x="2743200" y="3317198"/>
              <a:ext cx="668951" cy="668951"/>
              <a:chOff x="1187875" y="2179751"/>
              <a:chExt cx="1053300" cy="1053300"/>
            </a:xfrm>
          </p:grpSpPr>
          <p:sp>
            <p:nvSpPr>
              <p:cNvPr id="82" name="Google Shape;82;p13"/>
              <p:cNvSpPr/>
              <p:nvPr/>
            </p:nvSpPr>
            <p:spPr>
              <a:xfrm>
                <a:off x="1187875" y="2179751"/>
                <a:ext cx="1053300" cy="1053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83" name="Google Shape;83;p13"/>
              <p:cNvPicPr preferRelativeResize="0"/>
              <p:nvPr/>
            </p:nvPicPr>
            <p:blipFill>
              <a:blip r:embed="rId7">
                <a:alphaModFix/>
              </a:blip>
              <a:stretch>
                <a:fillRect/>
              </a:stretch>
            </p:blipFill>
            <p:spPr>
              <a:xfrm>
                <a:off x="1436012" y="2406486"/>
                <a:ext cx="557025" cy="599838"/>
              </a:xfrm>
              <a:prstGeom prst="rect">
                <a:avLst/>
              </a:prstGeom>
              <a:noFill/>
              <a:ln>
                <a:noFill/>
              </a:ln>
            </p:spPr>
          </p:pic>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ur Team" preserve="1" userDrawn="1">
  <p:cSld name="1_Our Team">
    <p:spTree>
      <p:nvGrpSpPr>
        <p:cNvPr id="1" name="Shape 85"/>
        <p:cNvGrpSpPr/>
        <p:nvPr/>
      </p:nvGrpSpPr>
      <p:grpSpPr>
        <a:xfrm>
          <a:off x="0" y="0"/>
          <a:ext cx="0" cy="0"/>
          <a:chOff x="0" y="0"/>
          <a:chExt cx="0" cy="0"/>
        </a:xfrm>
      </p:grpSpPr>
      <p:pic>
        <p:nvPicPr>
          <p:cNvPr id="86" name="Google Shape;86;p15"/>
          <p:cNvPicPr preferRelativeResize="0"/>
          <p:nvPr/>
        </p:nvPicPr>
        <p:blipFill>
          <a:blip r:embed="rId2">
            <a:alphaModFix/>
          </a:blip>
          <a:stretch>
            <a:fillRect/>
          </a:stretch>
        </p:blipFill>
        <p:spPr>
          <a:xfrm>
            <a:off x="6691250" y="506300"/>
            <a:ext cx="1967875" cy="531325"/>
          </a:xfrm>
          <a:prstGeom prst="rect">
            <a:avLst/>
          </a:prstGeom>
          <a:noFill/>
          <a:ln>
            <a:noFill/>
          </a:ln>
        </p:spPr>
      </p:pic>
      <p:pic>
        <p:nvPicPr>
          <p:cNvPr id="3" name="Google Shape;107;p18" title="AFC 2021.jpg">
            <a:extLst>
              <a:ext uri="{FF2B5EF4-FFF2-40B4-BE49-F238E27FC236}">
                <a16:creationId xmlns:a16="http://schemas.microsoft.com/office/drawing/2014/main" id="{E24A6E33-BDD4-37AE-81E2-A514C89C032F}"/>
              </a:ext>
            </a:extLst>
          </p:cNvPr>
          <p:cNvPicPr preferRelativeResize="0">
            <a:picLocks/>
          </p:cNvPicPr>
          <p:nvPr userDrawn="1"/>
        </p:nvPicPr>
        <p:blipFill rotWithShape="1">
          <a:blip r:embed="rId3">
            <a:alphaModFix/>
          </a:blip>
          <a:srcRect t="14163" b="14156"/>
          <a:stretch/>
        </p:blipFill>
        <p:spPr>
          <a:xfrm>
            <a:off x="5513625" y="1765650"/>
            <a:ext cx="1335000" cy="1335000"/>
          </a:xfrm>
          <a:prstGeom prst="ellipse">
            <a:avLst/>
          </a:prstGeom>
          <a:noFill/>
          <a:ln>
            <a:noFill/>
          </a:ln>
        </p:spPr>
      </p:pic>
      <p:pic>
        <p:nvPicPr>
          <p:cNvPr id="4" name="Google Shape;108;p18">
            <a:extLst>
              <a:ext uri="{FF2B5EF4-FFF2-40B4-BE49-F238E27FC236}">
                <a16:creationId xmlns:a16="http://schemas.microsoft.com/office/drawing/2014/main" id="{458D2E94-B193-74C4-C159-BB8DCF355CAA}"/>
              </a:ext>
            </a:extLst>
          </p:cNvPr>
          <p:cNvPicPr preferRelativeResize="0"/>
          <p:nvPr userDrawn="1"/>
        </p:nvPicPr>
        <p:blipFill rotWithShape="1">
          <a:blip r:embed="rId4">
            <a:alphaModFix/>
          </a:blip>
          <a:srcRect l="970" t="970" r="-970" b="-970"/>
          <a:stretch/>
        </p:blipFill>
        <p:spPr>
          <a:xfrm>
            <a:off x="2129175" y="1751850"/>
            <a:ext cx="1362600" cy="1362600"/>
          </a:xfrm>
          <a:prstGeom prst="ellipse">
            <a:avLst/>
          </a:prstGeom>
          <a:noFill/>
          <a:ln>
            <a:noFill/>
          </a:ln>
        </p:spPr>
      </p:pic>
      <p:pic>
        <p:nvPicPr>
          <p:cNvPr id="5" name="Google Shape;109;p18">
            <a:extLst>
              <a:ext uri="{FF2B5EF4-FFF2-40B4-BE49-F238E27FC236}">
                <a16:creationId xmlns:a16="http://schemas.microsoft.com/office/drawing/2014/main" id="{81193790-3900-9A0F-84C1-D7F3D930347E}"/>
              </a:ext>
            </a:extLst>
          </p:cNvPr>
          <p:cNvPicPr preferRelativeResize="0"/>
          <p:nvPr userDrawn="1"/>
        </p:nvPicPr>
        <p:blipFill rotWithShape="1">
          <a:blip r:embed="rId5">
            <a:alphaModFix/>
          </a:blip>
          <a:srcRect/>
          <a:stretch/>
        </p:blipFill>
        <p:spPr>
          <a:xfrm>
            <a:off x="1962229" y="1584904"/>
            <a:ext cx="1696492" cy="1696492"/>
          </a:xfrm>
          <a:prstGeom prst="rect">
            <a:avLst/>
          </a:prstGeom>
          <a:noFill/>
          <a:ln>
            <a:noFill/>
          </a:ln>
        </p:spPr>
      </p:pic>
      <p:pic>
        <p:nvPicPr>
          <p:cNvPr id="6" name="Google Shape;110;p18">
            <a:extLst>
              <a:ext uri="{FF2B5EF4-FFF2-40B4-BE49-F238E27FC236}">
                <a16:creationId xmlns:a16="http://schemas.microsoft.com/office/drawing/2014/main" id="{195AC15A-D5CF-6413-3402-88491A7C05BE}"/>
              </a:ext>
            </a:extLst>
          </p:cNvPr>
          <p:cNvPicPr preferRelativeResize="0"/>
          <p:nvPr userDrawn="1"/>
        </p:nvPicPr>
        <p:blipFill rotWithShape="1">
          <a:blip r:embed="rId5">
            <a:alphaModFix/>
          </a:blip>
          <a:srcRect/>
          <a:stretch/>
        </p:blipFill>
        <p:spPr>
          <a:xfrm>
            <a:off x="5332879" y="1584904"/>
            <a:ext cx="1696492" cy="1696492"/>
          </a:xfrm>
          <a:prstGeom prst="rect">
            <a:avLst/>
          </a:prstGeom>
          <a:noFill/>
          <a:ln>
            <a:noFill/>
          </a:ln>
        </p:spPr>
      </p:pic>
      <p:sp>
        <p:nvSpPr>
          <p:cNvPr id="2" name="Title 1">
            <a:extLst>
              <a:ext uri="{FF2B5EF4-FFF2-40B4-BE49-F238E27FC236}">
                <a16:creationId xmlns:a16="http://schemas.microsoft.com/office/drawing/2014/main" id="{89ABA267-AFA6-5E82-7354-9470A7B12272}"/>
              </a:ext>
            </a:extLst>
          </p:cNvPr>
          <p:cNvSpPr>
            <a:spLocks noGrp="1"/>
          </p:cNvSpPr>
          <p:nvPr>
            <p:ph type="title"/>
          </p:nvPr>
        </p:nvSpPr>
        <p:spPr>
          <a:xfrm>
            <a:off x="484875" y="506301"/>
            <a:ext cx="5459100" cy="609300"/>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11" name="Text Placeholder 10">
            <a:extLst>
              <a:ext uri="{FF2B5EF4-FFF2-40B4-BE49-F238E27FC236}">
                <a16:creationId xmlns:a16="http://schemas.microsoft.com/office/drawing/2014/main" id="{CCDF48F0-1490-6EFD-3D67-90AF74DB68C7}"/>
              </a:ext>
            </a:extLst>
          </p:cNvPr>
          <p:cNvSpPr>
            <a:spLocks noGrp="1"/>
          </p:cNvSpPr>
          <p:nvPr>
            <p:ph type="body" sz="quarter" idx="10"/>
          </p:nvPr>
        </p:nvSpPr>
        <p:spPr>
          <a:xfrm>
            <a:off x="1638351" y="3463925"/>
            <a:ext cx="2330400" cy="887575"/>
          </a:xfrm>
          <a:prstGeom prst="rect">
            <a:avLst/>
          </a:prstGeom>
        </p:spPr>
        <p:txBody>
          <a:bodyPr/>
          <a:lstStyle>
            <a:lvl1pPr>
              <a:defRPr lang="en-US" sz="18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chemeClr val="dk2"/>
              </a:buClr>
              <a:buSzPts val="1800"/>
              <a:buFont typeface="Arial"/>
              <a:buNone/>
            </a:pPr>
            <a:r>
              <a:rPr lang="en-US" dirty="0"/>
              <a:t>Click to edit Master text styles</a:t>
            </a:r>
          </a:p>
          <a:p>
            <a:pPr marL="0" marR="0" lvl="0" indent="0" algn="ctr" rtl="0">
              <a:lnSpc>
                <a:spcPct val="100000"/>
              </a:lnSpc>
              <a:spcBef>
                <a:spcPts val="0"/>
              </a:spcBef>
              <a:spcAft>
                <a:spcPts val="0"/>
              </a:spcAft>
              <a:buClr>
                <a:schemeClr val="dk2"/>
              </a:buClr>
              <a:buSzPts val="1800"/>
              <a:buFont typeface="Arial"/>
              <a:buNone/>
            </a:pPr>
            <a:r>
              <a:rPr lang="en-US" dirty="0"/>
              <a:t>Second level</a:t>
            </a:r>
          </a:p>
          <a:p>
            <a:pPr marL="0" marR="0" lvl="0" indent="0" algn="ctr" rtl="0">
              <a:lnSpc>
                <a:spcPct val="100000"/>
              </a:lnSpc>
              <a:spcBef>
                <a:spcPts val="0"/>
              </a:spcBef>
              <a:spcAft>
                <a:spcPts val="0"/>
              </a:spcAft>
              <a:buClr>
                <a:schemeClr val="dk2"/>
              </a:buClr>
              <a:buSzPts val="1800"/>
              <a:buFont typeface="Arial"/>
              <a:buNone/>
            </a:pPr>
            <a:r>
              <a:rPr lang="en-US" dirty="0"/>
              <a:t>Third level</a:t>
            </a:r>
          </a:p>
          <a:p>
            <a:pPr marL="0" marR="0" lvl="0" indent="0" algn="ctr" rtl="0">
              <a:lnSpc>
                <a:spcPct val="100000"/>
              </a:lnSpc>
              <a:spcBef>
                <a:spcPts val="0"/>
              </a:spcBef>
              <a:spcAft>
                <a:spcPts val="0"/>
              </a:spcAft>
              <a:buClr>
                <a:schemeClr val="dk2"/>
              </a:buClr>
              <a:buSzPts val="1800"/>
              <a:buFont typeface="Arial"/>
              <a:buNone/>
            </a:pPr>
            <a:r>
              <a:rPr lang="en-US" dirty="0"/>
              <a:t>Fourth level</a:t>
            </a:r>
          </a:p>
          <a:p>
            <a:pPr marL="0" marR="0" lvl="0" indent="0" algn="ctr" rtl="0">
              <a:lnSpc>
                <a:spcPct val="100000"/>
              </a:lnSpc>
              <a:spcBef>
                <a:spcPts val="0"/>
              </a:spcBef>
              <a:spcAft>
                <a:spcPts val="0"/>
              </a:spcAft>
              <a:buClr>
                <a:schemeClr val="dk2"/>
              </a:buClr>
              <a:buSzPts val="1800"/>
              <a:buFont typeface="Arial"/>
              <a:buNone/>
            </a:pPr>
            <a:r>
              <a:rPr lang="en-US" dirty="0"/>
              <a:t>Fifth level</a:t>
            </a:r>
          </a:p>
        </p:txBody>
      </p:sp>
      <p:sp>
        <p:nvSpPr>
          <p:cNvPr id="13" name="Text Placeholder 12">
            <a:extLst>
              <a:ext uri="{FF2B5EF4-FFF2-40B4-BE49-F238E27FC236}">
                <a16:creationId xmlns:a16="http://schemas.microsoft.com/office/drawing/2014/main" id="{37DE4375-239B-F94C-EB41-D072CB86B0AB}"/>
              </a:ext>
            </a:extLst>
          </p:cNvPr>
          <p:cNvSpPr>
            <a:spLocks noGrp="1"/>
          </p:cNvSpPr>
          <p:nvPr>
            <p:ph type="body" sz="quarter" idx="11"/>
          </p:nvPr>
        </p:nvSpPr>
        <p:spPr>
          <a:xfrm>
            <a:off x="4606925" y="3463925"/>
            <a:ext cx="3373438" cy="765175"/>
          </a:xfrm>
          <a:prstGeom prst="rect">
            <a:avLst/>
          </a:prstGeom>
        </p:spPr>
        <p:txBody>
          <a:bodyPr/>
          <a:lstStyle>
            <a:lvl1pPr>
              <a:defRPr lang="en-US" sz="18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chemeClr val="dk2"/>
              </a:buClr>
              <a:buSzPts val="1800"/>
              <a:buFont typeface="Arial"/>
              <a:buNone/>
            </a:pPr>
            <a:r>
              <a:rPr lang="en-US" dirty="0"/>
              <a:t>Click to edit Master text styles</a:t>
            </a:r>
          </a:p>
          <a:p>
            <a:pPr marL="0" marR="0" lvl="0" indent="0" algn="ctr" rtl="0">
              <a:lnSpc>
                <a:spcPct val="100000"/>
              </a:lnSpc>
              <a:spcBef>
                <a:spcPts val="0"/>
              </a:spcBef>
              <a:spcAft>
                <a:spcPts val="0"/>
              </a:spcAft>
              <a:buClr>
                <a:schemeClr val="dk2"/>
              </a:buClr>
              <a:buSzPts val="1800"/>
              <a:buFont typeface="Arial"/>
              <a:buNone/>
            </a:pPr>
            <a:r>
              <a:rPr lang="en-US" dirty="0"/>
              <a:t>Second level</a:t>
            </a:r>
          </a:p>
          <a:p>
            <a:pPr marL="0" marR="0" lvl="0" indent="0" algn="ctr" rtl="0">
              <a:lnSpc>
                <a:spcPct val="100000"/>
              </a:lnSpc>
              <a:spcBef>
                <a:spcPts val="0"/>
              </a:spcBef>
              <a:spcAft>
                <a:spcPts val="0"/>
              </a:spcAft>
              <a:buClr>
                <a:schemeClr val="dk2"/>
              </a:buClr>
              <a:buSzPts val="1800"/>
              <a:buFont typeface="Arial"/>
              <a:buNone/>
            </a:pPr>
            <a:r>
              <a:rPr lang="en-US" dirty="0"/>
              <a:t>Third level</a:t>
            </a:r>
          </a:p>
          <a:p>
            <a:pPr marL="0" marR="0" lvl="0" indent="0" algn="ctr" rtl="0">
              <a:lnSpc>
                <a:spcPct val="100000"/>
              </a:lnSpc>
              <a:spcBef>
                <a:spcPts val="0"/>
              </a:spcBef>
              <a:spcAft>
                <a:spcPts val="0"/>
              </a:spcAft>
              <a:buClr>
                <a:schemeClr val="dk2"/>
              </a:buClr>
              <a:buSzPts val="1800"/>
              <a:buFont typeface="Arial"/>
              <a:buNone/>
            </a:pPr>
            <a:r>
              <a:rPr lang="en-US" dirty="0"/>
              <a:t>Fourth level</a:t>
            </a:r>
          </a:p>
          <a:p>
            <a:pPr marL="0" marR="0" lvl="0" indent="0" algn="ctr" rtl="0">
              <a:lnSpc>
                <a:spcPct val="100000"/>
              </a:lnSpc>
              <a:spcBef>
                <a:spcPts val="0"/>
              </a:spcBef>
              <a:spcAft>
                <a:spcPts val="0"/>
              </a:spcAft>
              <a:buClr>
                <a:schemeClr val="dk2"/>
              </a:buClr>
              <a:buSzPts val="1800"/>
              <a:buFont typeface="Arial"/>
              <a:buNone/>
            </a:pPr>
            <a:r>
              <a:rPr lang="en-US" dirty="0"/>
              <a:t>Fifth level</a:t>
            </a:r>
          </a:p>
        </p:txBody>
      </p:sp>
    </p:spTree>
    <p:extLst>
      <p:ext uri="{BB962C8B-B14F-4D97-AF65-F5344CB8AC3E}">
        <p14:creationId xmlns:p14="http://schemas.microsoft.com/office/powerpoint/2010/main" val="59239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preserve="1" userDrawn="1">
  <p:cSld name="1_Section divider">
    <p:spTree>
      <p:nvGrpSpPr>
        <p:cNvPr id="1" name="Shape 11"/>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6691250" y="506300"/>
            <a:ext cx="1967875" cy="531325"/>
          </a:xfrm>
          <a:prstGeom prst="rect">
            <a:avLst/>
          </a:prstGeom>
          <a:noFill/>
          <a:ln>
            <a:noFill/>
          </a:ln>
        </p:spPr>
      </p:pic>
      <p:cxnSp>
        <p:nvCxnSpPr>
          <p:cNvPr id="4" name="Google Shape;279;p43">
            <a:extLst>
              <a:ext uri="{FF2B5EF4-FFF2-40B4-BE49-F238E27FC236}">
                <a16:creationId xmlns:a16="http://schemas.microsoft.com/office/drawing/2014/main" id="{EFBB69B6-9F95-F655-9718-804D6B9C3AB1}"/>
              </a:ext>
            </a:extLst>
          </p:cNvPr>
          <p:cNvCxnSpPr/>
          <p:nvPr userDrawn="1"/>
        </p:nvCxnSpPr>
        <p:spPr>
          <a:xfrm>
            <a:off x="459675" y="2478175"/>
            <a:ext cx="7173000" cy="0"/>
          </a:xfrm>
          <a:prstGeom prst="straightConnector1">
            <a:avLst/>
          </a:prstGeom>
          <a:noFill/>
          <a:ln w="28575" cap="flat" cmpd="sng">
            <a:solidFill>
              <a:schemeClr val="accent1"/>
            </a:solidFill>
            <a:prstDash val="solid"/>
            <a:round/>
            <a:headEnd type="none" w="med" len="med"/>
            <a:tailEnd type="none" w="med" len="med"/>
          </a:ln>
        </p:spPr>
      </p:cxnSp>
      <p:sp>
        <p:nvSpPr>
          <p:cNvPr id="2" name="Title 1">
            <a:extLst>
              <a:ext uri="{FF2B5EF4-FFF2-40B4-BE49-F238E27FC236}">
                <a16:creationId xmlns:a16="http://schemas.microsoft.com/office/drawing/2014/main" id="{51A6220D-7E21-1CF7-324B-853CE1C747FF}"/>
              </a:ext>
            </a:extLst>
          </p:cNvPr>
          <p:cNvSpPr>
            <a:spLocks noGrp="1"/>
          </p:cNvSpPr>
          <p:nvPr>
            <p:ph type="title"/>
          </p:nvPr>
        </p:nvSpPr>
        <p:spPr>
          <a:xfrm>
            <a:off x="453351" y="1031350"/>
            <a:ext cx="6360366" cy="1403099"/>
          </a:xfrm>
          <a:prstGeom prst="rect">
            <a:avLst/>
          </a:prstGeom>
        </p:spPr>
        <p:txBody>
          <a:bodyPr anchor="b"/>
          <a:lstStyle>
            <a:lvl1pPr>
              <a:defRPr lang="en-US" sz="4200" b="1" i="0" u="none" strike="noStrike" cap="none" dirty="0">
                <a:solidFill>
                  <a:schemeClr val="dk1"/>
                </a:solidFill>
                <a:latin typeface="Arial"/>
                <a:ea typeface="Arial"/>
                <a:cs typeface="Arial"/>
                <a:sym typeface="Arial"/>
              </a:defRPr>
            </a:lvl1pPr>
          </a:lstStyle>
          <a:p>
            <a:pPr marL="0" marR="0" lvl="0" indent="0" algn="l" rtl="0">
              <a:lnSpc>
                <a:spcPct val="90000"/>
              </a:lnSpc>
              <a:spcBef>
                <a:spcPts val="0"/>
              </a:spcBef>
              <a:spcAft>
                <a:spcPts val="0"/>
              </a:spcAft>
              <a:buClr>
                <a:srgbClr val="F7F7F7"/>
              </a:buClr>
              <a:buSzPts val="2400"/>
              <a:buFont typeface="Open Sans Light"/>
              <a:buNone/>
            </a:pPr>
            <a:r>
              <a:rPr lang="en-US" dirty="0"/>
              <a:t>Click to edit Master title style</a:t>
            </a:r>
          </a:p>
        </p:txBody>
      </p:sp>
    </p:spTree>
    <p:extLst>
      <p:ext uri="{BB962C8B-B14F-4D97-AF65-F5344CB8AC3E}">
        <p14:creationId xmlns:p14="http://schemas.microsoft.com/office/powerpoint/2010/main" val="264844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reserve="1" userDrawn="1">
  <p:cSld name="1_Section header 1">
    <p:spTree>
      <p:nvGrpSpPr>
        <p:cNvPr id="1" name="Shape 17"/>
        <p:cNvGrpSpPr/>
        <p:nvPr/>
      </p:nvGrpSpPr>
      <p:grpSpPr>
        <a:xfrm>
          <a:off x="0" y="0"/>
          <a:ext cx="0" cy="0"/>
          <a:chOff x="0" y="0"/>
          <a:chExt cx="0" cy="0"/>
        </a:xfrm>
      </p:grpSpPr>
      <p:sp>
        <p:nvSpPr>
          <p:cNvPr id="18" name="Google Shape;18;p4"/>
          <p:cNvSpPr txBox="1"/>
          <p:nvPr/>
        </p:nvSpPr>
        <p:spPr>
          <a:xfrm>
            <a:off x="459675" y="2742050"/>
            <a:ext cx="3773100" cy="15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rgbClr val="595959"/>
              </a:solidFill>
            </a:endParaRPr>
          </a:p>
        </p:txBody>
      </p:sp>
      <p:pic>
        <p:nvPicPr>
          <p:cNvPr id="21" name="Google Shape;21;p4"/>
          <p:cNvPicPr preferRelativeResize="0"/>
          <p:nvPr/>
        </p:nvPicPr>
        <p:blipFill>
          <a:blip r:embed="rId2">
            <a:alphaModFix/>
          </a:blip>
          <a:stretch>
            <a:fillRect/>
          </a:stretch>
        </p:blipFill>
        <p:spPr>
          <a:xfrm>
            <a:off x="6691250" y="506300"/>
            <a:ext cx="1967875" cy="531325"/>
          </a:xfrm>
          <a:prstGeom prst="rect">
            <a:avLst/>
          </a:prstGeom>
          <a:noFill/>
          <a:ln>
            <a:noFill/>
          </a:ln>
        </p:spPr>
      </p:pic>
      <p:cxnSp>
        <p:nvCxnSpPr>
          <p:cNvPr id="5" name="Google Shape;169;p25">
            <a:extLst>
              <a:ext uri="{FF2B5EF4-FFF2-40B4-BE49-F238E27FC236}">
                <a16:creationId xmlns:a16="http://schemas.microsoft.com/office/drawing/2014/main" id="{F24B0AD9-30E2-CB3A-0632-3937DB9F5ECF}"/>
              </a:ext>
            </a:extLst>
          </p:cNvPr>
          <p:cNvCxnSpPr/>
          <p:nvPr userDrawn="1"/>
        </p:nvCxnSpPr>
        <p:spPr>
          <a:xfrm>
            <a:off x="459675" y="2478175"/>
            <a:ext cx="7173000" cy="0"/>
          </a:xfrm>
          <a:prstGeom prst="straightConnector1">
            <a:avLst/>
          </a:prstGeom>
          <a:noFill/>
          <a:ln w="28575" cap="flat" cmpd="sng">
            <a:solidFill>
              <a:schemeClr val="accent1"/>
            </a:solidFill>
            <a:prstDash val="solid"/>
            <a:round/>
            <a:headEnd type="none" w="med" len="med"/>
            <a:tailEnd type="none" w="med" len="med"/>
          </a:ln>
        </p:spPr>
      </p:cxnSp>
      <p:sp>
        <p:nvSpPr>
          <p:cNvPr id="2" name="Title 1">
            <a:extLst>
              <a:ext uri="{FF2B5EF4-FFF2-40B4-BE49-F238E27FC236}">
                <a16:creationId xmlns:a16="http://schemas.microsoft.com/office/drawing/2014/main" id="{D1DA110C-D3E8-B91A-2B5B-B89F582B579F}"/>
              </a:ext>
            </a:extLst>
          </p:cNvPr>
          <p:cNvSpPr>
            <a:spLocks noGrp="1"/>
          </p:cNvSpPr>
          <p:nvPr>
            <p:ph type="title"/>
          </p:nvPr>
        </p:nvSpPr>
        <p:spPr>
          <a:xfrm>
            <a:off x="453350" y="986275"/>
            <a:ext cx="7028700" cy="1403097"/>
          </a:xfrm>
          <a:prstGeom prst="rect">
            <a:avLst/>
          </a:prstGeom>
        </p:spPr>
        <p:txBody>
          <a:bodyPr anchor="b"/>
          <a:lstStyle>
            <a:lvl1pPr>
              <a:defRPr lang="en-US" sz="4200" b="1" i="0" u="none" strike="noStrike" cap="none" dirty="0">
                <a:solidFill>
                  <a:schemeClr val="dk1"/>
                </a:solidFill>
                <a:latin typeface="Arial"/>
                <a:ea typeface="Arial"/>
                <a:cs typeface="Arial"/>
                <a:sym typeface="Arial"/>
              </a:defRPr>
            </a:lvl1pPr>
          </a:lstStyle>
          <a:p>
            <a:pPr marL="0" marR="0" lvl="0" indent="0" algn="l" rtl="0">
              <a:lnSpc>
                <a:spcPct val="90000"/>
              </a:lnSpc>
              <a:spcBef>
                <a:spcPts val="0"/>
              </a:spcBef>
              <a:spcAft>
                <a:spcPts val="0"/>
              </a:spcAft>
              <a:buClr>
                <a:srgbClr val="F7F7F7"/>
              </a:buClr>
              <a:buSzPts val="2400"/>
              <a:buFont typeface="Open Sans Light"/>
              <a:buNone/>
            </a:pPr>
            <a:r>
              <a:rPr lang="en-US" dirty="0"/>
              <a:t>Click to edit Master title style</a:t>
            </a:r>
          </a:p>
        </p:txBody>
      </p:sp>
      <p:sp>
        <p:nvSpPr>
          <p:cNvPr id="7" name="Text Placeholder 6">
            <a:extLst>
              <a:ext uri="{FF2B5EF4-FFF2-40B4-BE49-F238E27FC236}">
                <a16:creationId xmlns:a16="http://schemas.microsoft.com/office/drawing/2014/main" id="{7892FC33-C606-4332-C88A-F07AEA7E713F}"/>
              </a:ext>
            </a:extLst>
          </p:cNvPr>
          <p:cNvSpPr>
            <a:spLocks noGrp="1"/>
          </p:cNvSpPr>
          <p:nvPr>
            <p:ph type="body" sz="quarter" idx="10"/>
          </p:nvPr>
        </p:nvSpPr>
        <p:spPr>
          <a:xfrm>
            <a:off x="454025" y="2613025"/>
            <a:ext cx="4189413" cy="1719263"/>
          </a:xfrm>
          <a:prstGeom prst="rect">
            <a:avLst/>
          </a:prstGeom>
        </p:spPr>
        <p:txBody>
          <a:bodyPr/>
          <a:lstStyle>
            <a:lvl1pPr>
              <a:defRPr lang="en-US" sz="20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chemeClr val="dk2"/>
              </a:buClr>
              <a:buSzPts val="2100"/>
              <a:buFont typeface="Arial"/>
              <a:buNone/>
            </a:pPr>
            <a:r>
              <a:rPr lang="en-US" dirty="0"/>
              <a:t>Click to edit Master text styles</a:t>
            </a:r>
          </a:p>
          <a:p>
            <a:pPr marL="0" marR="0" lvl="0" indent="0" algn="l" rtl="0">
              <a:lnSpc>
                <a:spcPct val="100000"/>
              </a:lnSpc>
              <a:spcBef>
                <a:spcPts val="0"/>
              </a:spcBef>
              <a:spcAft>
                <a:spcPts val="0"/>
              </a:spcAft>
              <a:buClr>
                <a:schemeClr val="dk2"/>
              </a:buClr>
              <a:buSzPts val="2100"/>
              <a:buFont typeface="Arial"/>
              <a:buNone/>
            </a:pPr>
            <a:r>
              <a:rPr lang="en-US" dirty="0"/>
              <a:t>Second level</a:t>
            </a:r>
          </a:p>
          <a:p>
            <a:pPr marL="0" marR="0" lvl="0" indent="0" algn="l" rtl="0">
              <a:lnSpc>
                <a:spcPct val="100000"/>
              </a:lnSpc>
              <a:spcBef>
                <a:spcPts val="0"/>
              </a:spcBef>
              <a:spcAft>
                <a:spcPts val="0"/>
              </a:spcAft>
              <a:buClr>
                <a:schemeClr val="dk2"/>
              </a:buClr>
              <a:buSzPts val="2100"/>
              <a:buFont typeface="Arial"/>
              <a:buNone/>
            </a:pPr>
            <a:r>
              <a:rPr lang="en-US" dirty="0"/>
              <a:t>Third level</a:t>
            </a:r>
          </a:p>
          <a:p>
            <a:pPr marL="0" marR="0" lvl="0" indent="0" algn="l" rtl="0">
              <a:lnSpc>
                <a:spcPct val="100000"/>
              </a:lnSpc>
              <a:spcBef>
                <a:spcPts val="0"/>
              </a:spcBef>
              <a:spcAft>
                <a:spcPts val="0"/>
              </a:spcAft>
              <a:buClr>
                <a:schemeClr val="dk2"/>
              </a:buClr>
              <a:buSzPts val="2100"/>
              <a:buFont typeface="Arial"/>
              <a:buNone/>
            </a:pPr>
            <a:r>
              <a:rPr lang="en-US" dirty="0"/>
              <a:t>Fourth level</a:t>
            </a:r>
          </a:p>
          <a:p>
            <a:pPr marL="0" marR="0" lvl="0" indent="0" algn="l" rtl="0">
              <a:lnSpc>
                <a:spcPct val="100000"/>
              </a:lnSpc>
              <a:spcBef>
                <a:spcPts val="0"/>
              </a:spcBef>
              <a:spcAft>
                <a:spcPts val="0"/>
              </a:spcAft>
              <a:buClr>
                <a:schemeClr val="dk2"/>
              </a:buClr>
              <a:buSzPts val="2100"/>
              <a:buFont typeface="Arial"/>
              <a:buNone/>
            </a:pPr>
            <a:r>
              <a:rPr lang="en-US" dirty="0"/>
              <a:t>Fifth level</a:t>
            </a:r>
          </a:p>
        </p:txBody>
      </p:sp>
    </p:spTree>
    <p:extLst>
      <p:ext uri="{BB962C8B-B14F-4D97-AF65-F5344CB8AC3E}">
        <p14:creationId xmlns:p14="http://schemas.microsoft.com/office/powerpoint/2010/main" val="144393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22"/>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7" name="Google Shape;121;p19">
            <a:extLst>
              <a:ext uri="{FF2B5EF4-FFF2-40B4-BE49-F238E27FC236}">
                <a16:creationId xmlns:a16="http://schemas.microsoft.com/office/drawing/2014/main" id="{AFE327EE-3B08-7BAE-0A67-A516302DBF59}"/>
              </a:ext>
            </a:extLst>
          </p:cNvPr>
          <p:cNvSpPr/>
          <p:nvPr/>
        </p:nvSpPr>
        <p:spPr>
          <a:xfrm flipH="1">
            <a:off x="738543" y="1498044"/>
            <a:ext cx="562200" cy="562200"/>
          </a:xfrm>
          <a:prstGeom prst="ellipse">
            <a:avLst/>
          </a:prstGeom>
          <a:solidFill>
            <a:schemeClr val="accent4"/>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2" name="Google Shape;126;p19">
            <a:extLst>
              <a:ext uri="{FF2B5EF4-FFF2-40B4-BE49-F238E27FC236}">
                <a16:creationId xmlns:a16="http://schemas.microsoft.com/office/drawing/2014/main" id="{1CD78A5D-A696-99AA-1C6E-63A8E141814B}"/>
              </a:ext>
            </a:extLst>
          </p:cNvPr>
          <p:cNvSpPr/>
          <p:nvPr/>
        </p:nvSpPr>
        <p:spPr>
          <a:xfrm flipH="1">
            <a:off x="672130" y="2479136"/>
            <a:ext cx="562200" cy="562200"/>
          </a:xfrm>
          <a:prstGeom prst="ellipse">
            <a:avLst/>
          </a:prstGeom>
          <a:solidFill>
            <a:schemeClr val="accent3"/>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7" name="Google Shape;131;p19">
            <a:extLst>
              <a:ext uri="{FF2B5EF4-FFF2-40B4-BE49-F238E27FC236}">
                <a16:creationId xmlns:a16="http://schemas.microsoft.com/office/drawing/2014/main" id="{8E155E98-1C17-F77A-392F-A98396EAE63C}"/>
              </a:ext>
            </a:extLst>
          </p:cNvPr>
          <p:cNvSpPr/>
          <p:nvPr/>
        </p:nvSpPr>
        <p:spPr>
          <a:xfrm flipH="1">
            <a:off x="672143" y="3380253"/>
            <a:ext cx="562200" cy="562200"/>
          </a:xfrm>
          <a:prstGeom prst="ellipse">
            <a:avLst/>
          </a:prstGeom>
          <a:solidFill>
            <a:schemeClr val="accent1"/>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63BED78F-07DD-578D-945F-45FB1ED2FD17}"/>
              </a:ext>
            </a:extLst>
          </p:cNvPr>
          <p:cNvSpPr>
            <a:spLocks noGrp="1"/>
          </p:cNvSpPr>
          <p:nvPr>
            <p:ph type="title"/>
          </p:nvPr>
        </p:nvSpPr>
        <p:spPr>
          <a:xfrm>
            <a:off x="458700" y="502340"/>
            <a:ext cx="5459100" cy="609299"/>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20" name="Text Placeholder 19">
            <a:extLst>
              <a:ext uri="{FF2B5EF4-FFF2-40B4-BE49-F238E27FC236}">
                <a16:creationId xmlns:a16="http://schemas.microsoft.com/office/drawing/2014/main" id="{2FB0B3F6-7673-51A2-2B97-2BB26D16C1AD}"/>
              </a:ext>
            </a:extLst>
          </p:cNvPr>
          <p:cNvSpPr>
            <a:spLocks noGrp="1"/>
          </p:cNvSpPr>
          <p:nvPr>
            <p:ph type="body" sz="quarter" idx="10"/>
          </p:nvPr>
        </p:nvSpPr>
        <p:spPr>
          <a:xfrm>
            <a:off x="788988" y="1579563"/>
            <a:ext cx="446087" cy="381000"/>
          </a:xfrm>
          <a:prstGeom prst="rect">
            <a:avLst/>
          </a:prstGeom>
        </p:spPr>
        <p:txBody>
          <a:bodyPr/>
          <a:lstStyle>
            <a:lvl1pPr>
              <a:defRPr lang="en-US" sz="2400" b="1" i="0" u="none" strike="noStrike" cap="none" dirty="0" smtClean="0">
                <a:solidFill>
                  <a:srgbClr val="000000"/>
                </a:solidFill>
                <a:latin typeface="Roboto"/>
                <a:ea typeface="Roboto"/>
                <a:cs typeface="Roboto"/>
                <a:sym typeface="Arial"/>
              </a:defRPr>
            </a:lvl1pPr>
          </a:lstStyle>
          <a:p>
            <a:pPr lvl="0"/>
            <a:r>
              <a:rPr lang="en-US" dirty="0"/>
              <a:t>Click</a:t>
            </a:r>
          </a:p>
        </p:txBody>
      </p:sp>
      <p:sp>
        <p:nvSpPr>
          <p:cNvPr id="22" name="Text Placeholder 21">
            <a:extLst>
              <a:ext uri="{FF2B5EF4-FFF2-40B4-BE49-F238E27FC236}">
                <a16:creationId xmlns:a16="http://schemas.microsoft.com/office/drawing/2014/main" id="{B42C3675-EF0A-0B48-58BE-1A83AB9D53C3}"/>
              </a:ext>
            </a:extLst>
          </p:cNvPr>
          <p:cNvSpPr>
            <a:spLocks noGrp="1"/>
          </p:cNvSpPr>
          <p:nvPr>
            <p:ph type="body" sz="quarter" idx="11"/>
          </p:nvPr>
        </p:nvSpPr>
        <p:spPr>
          <a:xfrm>
            <a:off x="1503363" y="1498600"/>
            <a:ext cx="7029450" cy="608013"/>
          </a:xfrm>
          <a:prstGeom prst="rect">
            <a:avLst/>
          </a:prstGeom>
        </p:spPr>
        <p:txBody>
          <a:bodyPr anchor="ctr"/>
          <a:lstStyle>
            <a:lvl1pPr>
              <a:defRPr lang="en-US" sz="20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000000"/>
              </a:buClr>
              <a:buFont typeface="Arial"/>
              <a:buNone/>
            </a:pPr>
            <a:r>
              <a:rPr lang="en-US" dirty="0"/>
              <a:t>Click to edit Master text styles</a:t>
            </a:r>
          </a:p>
          <a:p>
            <a:pPr marL="0" marR="0" lvl="0" indent="0" algn="l" rtl="0">
              <a:lnSpc>
                <a:spcPct val="100000"/>
              </a:lnSpc>
              <a:spcBef>
                <a:spcPts val="0"/>
              </a:spcBef>
              <a:spcAft>
                <a:spcPts val="0"/>
              </a:spcAft>
              <a:buClr>
                <a:srgbClr val="000000"/>
              </a:buClr>
              <a:buFont typeface="Arial"/>
              <a:buNone/>
            </a:pPr>
            <a:r>
              <a:rPr lang="en-US" dirty="0"/>
              <a:t>Second level</a:t>
            </a:r>
          </a:p>
        </p:txBody>
      </p:sp>
      <p:sp>
        <p:nvSpPr>
          <p:cNvPr id="26" name="Text Placeholder 19">
            <a:extLst>
              <a:ext uri="{FF2B5EF4-FFF2-40B4-BE49-F238E27FC236}">
                <a16:creationId xmlns:a16="http://schemas.microsoft.com/office/drawing/2014/main" id="{7B06011D-959F-FF6C-B8C0-3D77E05B400A}"/>
              </a:ext>
            </a:extLst>
          </p:cNvPr>
          <p:cNvSpPr>
            <a:spLocks noGrp="1"/>
          </p:cNvSpPr>
          <p:nvPr>
            <p:ph type="body" sz="quarter" idx="12"/>
          </p:nvPr>
        </p:nvSpPr>
        <p:spPr>
          <a:xfrm>
            <a:off x="727356" y="2556108"/>
            <a:ext cx="446087" cy="381000"/>
          </a:xfrm>
          <a:prstGeom prst="rect">
            <a:avLst/>
          </a:prstGeom>
        </p:spPr>
        <p:txBody>
          <a:bodyPr/>
          <a:lstStyle>
            <a:lvl1pPr>
              <a:defRPr lang="en-US" sz="2400" b="1" i="0" u="none" strike="noStrike" cap="none" dirty="0" smtClean="0">
                <a:solidFill>
                  <a:srgbClr val="000000"/>
                </a:solidFill>
                <a:latin typeface="Roboto"/>
                <a:ea typeface="Roboto"/>
                <a:cs typeface="Roboto"/>
                <a:sym typeface="Arial"/>
              </a:defRPr>
            </a:lvl1pPr>
          </a:lstStyle>
          <a:p>
            <a:pPr lvl="0"/>
            <a:r>
              <a:rPr lang="en-US" dirty="0"/>
              <a:t>Click</a:t>
            </a:r>
          </a:p>
        </p:txBody>
      </p:sp>
      <p:sp>
        <p:nvSpPr>
          <p:cNvPr id="27" name="Text Placeholder 21">
            <a:extLst>
              <a:ext uri="{FF2B5EF4-FFF2-40B4-BE49-F238E27FC236}">
                <a16:creationId xmlns:a16="http://schemas.microsoft.com/office/drawing/2014/main" id="{6CD52B5A-D7E1-8DB7-720A-F7E9934AABA3}"/>
              </a:ext>
            </a:extLst>
          </p:cNvPr>
          <p:cNvSpPr>
            <a:spLocks noGrp="1"/>
          </p:cNvSpPr>
          <p:nvPr>
            <p:ph type="body" sz="quarter" idx="13"/>
          </p:nvPr>
        </p:nvSpPr>
        <p:spPr>
          <a:xfrm>
            <a:off x="1440162" y="2493574"/>
            <a:ext cx="7029450" cy="608013"/>
          </a:xfrm>
          <a:prstGeom prst="rect">
            <a:avLst/>
          </a:prstGeom>
        </p:spPr>
        <p:txBody>
          <a:bodyPr anchor="ctr"/>
          <a:lstStyle>
            <a:lvl1pPr>
              <a:defRPr lang="en-US" sz="20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000000"/>
              </a:buClr>
              <a:buFont typeface="Arial"/>
              <a:buNone/>
            </a:pPr>
            <a:r>
              <a:rPr lang="en-US" dirty="0"/>
              <a:t>Click to edit Master text styles</a:t>
            </a:r>
          </a:p>
          <a:p>
            <a:pPr marL="0" marR="0" lvl="0" indent="0" algn="l" rtl="0">
              <a:lnSpc>
                <a:spcPct val="100000"/>
              </a:lnSpc>
              <a:spcBef>
                <a:spcPts val="0"/>
              </a:spcBef>
              <a:spcAft>
                <a:spcPts val="0"/>
              </a:spcAft>
              <a:buClr>
                <a:srgbClr val="000000"/>
              </a:buClr>
              <a:buFont typeface="Arial"/>
              <a:buNone/>
            </a:pPr>
            <a:r>
              <a:rPr lang="en-US" dirty="0"/>
              <a:t>Second level</a:t>
            </a:r>
          </a:p>
        </p:txBody>
      </p:sp>
      <p:sp>
        <p:nvSpPr>
          <p:cNvPr id="28" name="Text Placeholder 19">
            <a:extLst>
              <a:ext uri="{FF2B5EF4-FFF2-40B4-BE49-F238E27FC236}">
                <a16:creationId xmlns:a16="http://schemas.microsoft.com/office/drawing/2014/main" id="{48992274-A26A-8265-7C77-B5CB477B7203}"/>
              </a:ext>
            </a:extLst>
          </p:cNvPr>
          <p:cNvSpPr>
            <a:spLocks noGrp="1"/>
          </p:cNvSpPr>
          <p:nvPr>
            <p:ph type="body" sz="quarter" idx="14"/>
          </p:nvPr>
        </p:nvSpPr>
        <p:spPr>
          <a:xfrm>
            <a:off x="739818" y="3474110"/>
            <a:ext cx="446087" cy="381000"/>
          </a:xfrm>
          <a:prstGeom prst="rect">
            <a:avLst/>
          </a:prstGeom>
        </p:spPr>
        <p:txBody>
          <a:bodyPr/>
          <a:lstStyle>
            <a:lvl1pPr>
              <a:defRPr lang="en-US" sz="2400" b="1" i="0" u="none" strike="noStrike" cap="none" dirty="0" smtClean="0">
                <a:solidFill>
                  <a:srgbClr val="000000"/>
                </a:solidFill>
                <a:latin typeface="Roboto"/>
                <a:ea typeface="Roboto"/>
                <a:cs typeface="Roboto"/>
                <a:sym typeface="Arial"/>
              </a:defRPr>
            </a:lvl1pPr>
          </a:lstStyle>
          <a:p>
            <a:pPr lvl="0"/>
            <a:r>
              <a:rPr lang="en-US" dirty="0"/>
              <a:t>Click</a:t>
            </a:r>
          </a:p>
        </p:txBody>
      </p:sp>
      <p:sp>
        <p:nvSpPr>
          <p:cNvPr id="29" name="Text Placeholder 21">
            <a:extLst>
              <a:ext uri="{FF2B5EF4-FFF2-40B4-BE49-F238E27FC236}">
                <a16:creationId xmlns:a16="http://schemas.microsoft.com/office/drawing/2014/main" id="{C95E371B-C5DA-BF78-9B57-0AE96D4AE07F}"/>
              </a:ext>
            </a:extLst>
          </p:cNvPr>
          <p:cNvSpPr>
            <a:spLocks noGrp="1"/>
          </p:cNvSpPr>
          <p:nvPr>
            <p:ph type="body" sz="quarter" idx="15"/>
          </p:nvPr>
        </p:nvSpPr>
        <p:spPr>
          <a:xfrm>
            <a:off x="1440162" y="3444001"/>
            <a:ext cx="7029450" cy="608013"/>
          </a:xfrm>
          <a:prstGeom prst="rect">
            <a:avLst/>
          </a:prstGeom>
        </p:spPr>
        <p:txBody>
          <a:bodyPr anchor="ctr"/>
          <a:lstStyle>
            <a:lvl1pPr>
              <a:defRPr lang="en-US" sz="20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000000"/>
              </a:buClr>
              <a:buFont typeface="Arial"/>
              <a:buNone/>
            </a:pPr>
            <a:r>
              <a:rPr lang="en-US" dirty="0"/>
              <a:t>Click to edit Master text styles</a:t>
            </a:r>
          </a:p>
          <a:p>
            <a:pPr marL="0" marR="0" lvl="0" indent="0" algn="l" rtl="0">
              <a:lnSpc>
                <a:spcPct val="100000"/>
              </a:lnSpc>
              <a:spcBef>
                <a:spcPts val="0"/>
              </a:spcBef>
              <a:spcAft>
                <a:spcPts val="0"/>
              </a:spcAft>
              <a:buClr>
                <a:srgbClr val="000000"/>
              </a:buClr>
              <a:buFont typeface="Arial"/>
              <a:buNone/>
            </a:pPr>
            <a:r>
              <a:rPr lang="en-US" dirty="0"/>
              <a:t>Second level</a:t>
            </a:r>
          </a:p>
        </p:txBody>
      </p:sp>
    </p:spTree>
    <p:extLst>
      <p:ext uri="{BB962C8B-B14F-4D97-AF65-F5344CB8AC3E}">
        <p14:creationId xmlns:p14="http://schemas.microsoft.com/office/powerpoint/2010/main" val="362494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22"/>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6691250" y="506300"/>
            <a:ext cx="1967875" cy="531325"/>
          </a:xfrm>
          <a:prstGeom prst="rect">
            <a:avLst/>
          </a:prstGeom>
          <a:noFill/>
          <a:ln>
            <a:noFill/>
          </a:ln>
        </p:spPr>
      </p:pic>
      <p:pic>
        <p:nvPicPr>
          <p:cNvPr id="5" name="Google Shape;140;p20">
            <a:extLst>
              <a:ext uri="{FF2B5EF4-FFF2-40B4-BE49-F238E27FC236}">
                <a16:creationId xmlns:a16="http://schemas.microsoft.com/office/drawing/2014/main" id="{88F50BCB-3156-F5BC-A292-10A95F9A8748}"/>
              </a:ext>
            </a:extLst>
          </p:cNvPr>
          <p:cNvPicPr preferRelativeResize="0"/>
          <p:nvPr userDrawn="1"/>
        </p:nvPicPr>
        <p:blipFill>
          <a:blip r:embed="rId3">
            <a:alphaModFix/>
          </a:blip>
          <a:stretch>
            <a:fillRect/>
          </a:stretch>
        </p:blipFill>
        <p:spPr>
          <a:xfrm>
            <a:off x="5211948" y="2206925"/>
            <a:ext cx="4199173" cy="2977152"/>
          </a:xfrm>
          <a:prstGeom prst="rect">
            <a:avLst/>
          </a:prstGeom>
          <a:noFill/>
          <a:ln>
            <a:noFill/>
          </a:ln>
        </p:spPr>
      </p:pic>
      <p:sp>
        <p:nvSpPr>
          <p:cNvPr id="2" name="Title 1">
            <a:extLst>
              <a:ext uri="{FF2B5EF4-FFF2-40B4-BE49-F238E27FC236}">
                <a16:creationId xmlns:a16="http://schemas.microsoft.com/office/drawing/2014/main" id="{63BED78F-07DD-578D-945F-45FB1ED2FD17}"/>
              </a:ext>
            </a:extLst>
          </p:cNvPr>
          <p:cNvSpPr>
            <a:spLocks noGrp="1"/>
          </p:cNvSpPr>
          <p:nvPr>
            <p:ph type="title"/>
          </p:nvPr>
        </p:nvSpPr>
        <p:spPr>
          <a:xfrm>
            <a:off x="458700" y="502340"/>
            <a:ext cx="5459100" cy="609299"/>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8" name="Text Placeholder 7">
            <a:extLst>
              <a:ext uri="{FF2B5EF4-FFF2-40B4-BE49-F238E27FC236}">
                <a16:creationId xmlns:a16="http://schemas.microsoft.com/office/drawing/2014/main" id="{09100E66-D2D7-858C-540B-AB7A9AD1F9BD}"/>
              </a:ext>
            </a:extLst>
          </p:cNvPr>
          <p:cNvSpPr>
            <a:spLocks noGrp="1"/>
          </p:cNvSpPr>
          <p:nvPr>
            <p:ph type="body" sz="quarter" idx="10"/>
          </p:nvPr>
        </p:nvSpPr>
        <p:spPr>
          <a:xfrm>
            <a:off x="568325" y="1398588"/>
            <a:ext cx="7418388" cy="1690687"/>
          </a:xfrm>
          <a:prstGeom prst="rect">
            <a:avLst/>
          </a:prstGeom>
        </p:spPr>
        <p:txBody>
          <a:bodyPr/>
          <a:lstStyle>
            <a:lvl1pPr>
              <a:defRPr lang="en-US" sz="2000" b="0" i="0" u="none" strike="noStrike" cap="none" dirty="0" smtClean="0">
                <a:solidFill>
                  <a:srgbClr val="222222"/>
                </a:solidFill>
                <a:latin typeface="Arial"/>
                <a:ea typeface="Arial"/>
                <a:cs typeface="Arial"/>
                <a:sym typeface="Arial"/>
              </a:defRPr>
            </a:lvl1pPr>
            <a:lvl2pPr>
              <a:defRPr lang="en-US" sz="2000" b="0" i="0" u="none" strike="noStrike" cap="none" dirty="0" smtClean="0">
                <a:solidFill>
                  <a:srgbClr val="222222"/>
                </a:solidFill>
                <a:latin typeface="Arial"/>
                <a:ea typeface="Arial"/>
                <a:cs typeface="Arial"/>
                <a:sym typeface="Arial"/>
              </a:defRPr>
            </a:lvl2pPr>
            <a:lvl3pPr>
              <a:defRPr lang="en-US" sz="2000" b="0" i="0" u="none" strike="noStrike" cap="none" dirty="0" smtClean="0">
                <a:solidFill>
                  <a:srgbClr val="222222"/>
                </a:solidFill>
                <a:latin typeface="Arial"/>
                <a:ea typeface="Arial"/>
                <a:cs typeface="Arial"/>
                <a:sym typeface="Arial"/>
              </a:defRPr>
            </a:lvl3pPr>
            <a:lvl4pPr>
              <a:defRPr lang="en-US" sz="2000" b="0" i="0" u="none" strike="noStrike" cap="none" dirty="0" smtClean="0">
                <a:solidFill>
                  <a:srgbClr val="222222"/>
                </a:solidFill>
                <a:latin typeface="Arial"/>
                <a:ea typeface="Arial"/>
                <a:cs typeface="Arial"/>
                <a:sym typeface="Arial"/>
              </a:defRPr>
            </a:lvl4pPr>
            <a:lvl5pPr>
              <a:defRPr lang="en-US" sz="2000" b="0" i="0" u="none" strike="noStrike" cap="none" dirty="0">
                <a:solidFill>
                  <a:srgbClr val="22222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001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22"/>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63BED78F-07DD-578D-945F-45FB1ED2FD17}"/>
              </a:ext>
            </a:extLst>
          </p:cNvPr>
          <p:cNvSpPr>
            <a:spLocks noGrp="1"/>
          </p:cNvSpPr>
          <p:nvPr>
            <p:ph type="title"/>
          </p:nvPr>
        </p:nvSpPr>
        <p:spPr>
          <a:xfrm>
            <a:off x="458700" y="502340"/>
            <a:ext cx="5459100" cy="609299"/>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8" name="Text Placeholder 7">
            <a:extLst>
              <a:ext uri="{FF2B5EF4-FFF2-40B4-BE49-F238E27FC236}">
                <a16:creationId xmlns:a16="http://schemas.microsoft.com/office/drawing/2014/main" id="{09100E66-D2D7-858C-540B-AB7A9AD1F9BD}"/>
              </a:ext>
            </a:extLst>
          </p:cNvPr>
          <p:cNvSpPr>
            <a:spLocks noGrp="1"/>
          </p:cNvSpPr>
          <p:nvPr>
            <p:ph type="body" sz="quarter" idx="10"/>
          </p:nvPr>
        </p:nvSpPr>
        <p:spPr>
          <a:xfrm>
            <a:off x="568325" y="1398588"/>
            <a:ext cx="7418388" cy="1690687"/>
          </a:xfrm>
          <a:prstGeom prst="rect">
            <a:avLst/>
          </a:prstGeom>
        </p:spPr>
        <p:txBody>
          <a:bodyPr/>
          <a:lstStyle>
            <a:lvl1pPr>
              <a:defRPr lang="en-US" sz="2000" b="0" i="0" u="none" strike="noStrike" cap="none" dirty="0" smtClean="0">
                <a:solidFill>
                  <a:srgbClr val="222222"/>
                </a:solidFill>
                <a:latin typeface="Arial"/>
                <a:ea typeface="Arial"/>
                <a:cs typeface="Arial"/>
                <a:sym typeface="Arial"/>
              </a:defRPr>
            </a:lvl1pPr>
            <a:lvl2pPr>
              <a:defRPr lang="en-US" sz="2000" b="0" i="0" u="none" strike="noStrike" cap="none" dirty="0" smtClean="0">
                <a:solidFill>
                  <a:srgbClr val="222222"/>
                </a:solidFill>
                <a:latin typeface="Arial"/>
                <a:ea typeface="Arial"/>
                <a:cs typeface="Arial"/>
                <a:sym typeface="Arial"/>
              </a:defRPr>
            </a:lvl2pPr>
            <a:lvl3pPr>
              <a:defRPr lang="en-US" sz="2000" b="0" i="0" u="none" strike="noStrike" cap="none" dirty="0" smtClean="0">
                <a:solidFill>
                  <a:srgbClr val="222222"/>
                </a:solidFill>
                <a:latin typeface="Arial"/>
                <a:ea typeface="Arial"/>
                <a:cs typeface="Arial"/>
                <a:sym typeface="Arial"/>
              </a:defRPr>
            </a:lvl3pPr>
            <a:lvl4pPr>
              <a:defRPr lang="en-US" sz="2000" b="0" i="0" u="none" strike="noStrike" cap="none" dirty="0" smtClean="0">
                <a:solidFill>
                  <a:srgbClr val="222222"/>
                </a:solidFill>
                <a:latin typeface="Arial"/>
                <a:ea typeface="Arial"/>
                <a:cs typeface="Arial"/>
                <a:sym typeface="Arial"/>
              </a:defRPr>
            </a:lvl4pPr>
            <a:lvl5pPr>
              <a:defRPr lang="en-US" sz="2000" b="0" i="0" u="none" strike="noStrike" cap="none" dirty="0">
                <a:solidFill>
                  <a:srgbClr val="22222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Google Shape;176;p26">
            <a:extLst>
              <a:ext uri="{FF2B5EF4-FFF2-40B4-BE49-F238E27FC236}">
                <a16:creationId xmlns:a16="http://schemas.microsoft.com/office/drawing/2014/main" id="{F74F0972-4C26-AA59-EE63-BD35D4F0C911}"/>
              </a:ext>
            </a:extLst>
          </p:cNvPr>
          <p:cNvPicPr preferRelativeResize="0"/>
          <p:nvPr userDrawn="1"/>
        </p:nvPicPr>
        <p:blipFill>
          <a:blip r:embed="rId3">
            <a:alphaModFix/>
          </a:blip>
          <a:stretch>
            <a:fillRect/>
          </a:stretch>
        </p:blipFill>
        <p:spPr>
          <a:xfrm>
            <a:off x="5312150" y="2223150"/>
            <a:ext cx="3932175" cy="3041300"/>
          </a:xfrm>
          <a:prstGeom prst="rect">
            <a:avLst/>
          </a:prstGeom>
          <a:noFill/>
          <a:ln>
            <a:noFill/>
          </a:ln>
        </p:spPr>
      </p:pic>
    </p:spTree>
    <p:extLst>
      <p:ext uri="{BB962C8B-B14F-4D97-AF65-F5344CB8AC3E}">
        <p14:creationId xmlns:p14="http://schemas.microsoft.com/office/powerpoint/2010/main" val="417374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458700" y="506299"/>
            <a:ext cx="5799859" cy="609300"/>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6" name="Text Placeholder 5">
            <a:extLst>
              <a:ext uri="{FF2B5EF4-FFF2-40B4-BE49-F238E27FC236}">
                <a16:creationId xmlns:a16="http://schemas.microsoft.com/office/drawing/2014/main" id="{EA8AA0EA-BE00-8D82-142B-C45211518C7E}"/>
              </a:ext>
            </a:extLst>
          </p:cNvPr>
          <p:cNvSpPr>
            <a:spLocks noGrp="1"/>
          </p:cNvSpPr>
          <p:nvPr>
            <p:ph type="body" sz="quarter" idx="10"/>
          </p:nvPr>
        </p:nvSpPr>
        <p:spPr>
          <a:xfrm>
            <a:off x="596900" y="1381125"/>
            <a:ext cx="7950200" cy="3235325"/>
          </a:xfrm>
          <a:prstGeom prst="rect">
            <a:avLst/>
          </a:prstGeom>
        </p:spPr>
        <p:txBody>
          <a:bodyPr/>
          <a:lstStyle>
            <a:lvl1pPr>
              <a:defRPr lang="en-US" sz="20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chemeClr val="dk2"/>
              </a:buClr>
              <a:buSzPts val="1800"/>
              <a:buFont typeface="Arial"/>
              <a:buNone/>
            </a:pPr>
            <a:r>
              <a:rPr lang="en-US" dirty="0"/>
              <a:t>Click to edit Master text styles</a:t>
            </a:r>
          </a:p>
          <a:p>
            <a:pPr marL="0" marR="0" lvl="0" indent="0" algn="l" rtl="0">
              <a:lnSpc>
                <a:spcPct val="100000"/>
              </a:lnSpc>
              <a:spcBef>
                <a:spcPts val="0"/>
              </a:spcBef>
              <a:spcAft>
                <a:spcPts val="0"/>
              </a:spcAft>
              <a:buClr>
                <a:schemeClr val="dk2"/>
              </a:buClr>
              <a:buSzPts val="1800"/>
              <a:buFont typeface="Arial"/>
              <a:buNone/>
            </a:pPr>
            <a:r>
              <a:rPr lang="en-US" dirty="0"/>
              <a:t>Second level</a:t>
            </a:r>
          </a:p>
          <a:p>
            <a:pPr marL="0" marR="0" lvl="0" indent="0" algn="l" rtl="0">
              <a:lnSpc>
                <a:spcPct val="100000"/>
              </a:lnSpc>
              <a:spcBef>
                <a:spcPts val="0"/>
              </a:spcBef>
              <a:spcAft>
                <a:spcPts val="0"/>
              </a:spcAft>
              <a:buClr>
                <a:schemeClr val="dk2"/>
              </a:buClr>
              <a:buSzPts val="1800"/>
              <a:buFont typeface="Arial"/>
              <a:buNone/>
            </a:pPr>
            <a:r>
              <a:rPr lang="en-US" dirty="0"/>
              <a:t>Third level</a:t>
            </a:r>
          </a:p>
          <a:p>
            <a:pPr marL="0" marR="0" lvl="0" indent="0" algn="l" rtl="0">
              <a:lnSpc>
                <a:spcPct val="100000"/>
              </a:lnSpc>
              <a:spcBef>
                <a:spcPts val="0"/>
              </a:spcBef>
              <a:spcAft>
                <a:spcPts val="0"/>
              </a:spcAft>
              <a:buClr>
                <a:schemeClr val="dk2"/>
              </a:buClr>
              <a:buSzPts val="1800"/>
              <a:buFont typeface="Arial"/>
              <a:buNone/>
            </a:pPr>
            <a:r>
              <a:rPr lang="en-US" dirty="0"/>
              <a:t>Fourth level</a:t>
            </a:r>
          </a:p>
          <a:p>
            <a:pPr marL="0" marR="0" lvl="0" indent="0" algn="l" rtl="0">
              <a:lnSpc>
                <a:spcPct val="100000"/>
              </a:lnSpc>
              <a:spcBef>
                <a:spcPts val="0"/>
              </a:spcBef>
              <a:spcAft>
                <a:spcPts val="0"/>
              </a:spcAft>
              <a:buClr>
                <a:schemeClr val="dk2"/>
              </a:buClr>
              <a:buSzPts val="1800"/>
              <a:buFont typeface="Arial"/>
              <a:buNone/>
            </a:pPr>
            <a:r>
              <a:rPr lang="en-US" dirty="0"/>
              <a:t>Fifth level</a:t>
            </a:r>
          </a:p>
        </p:txBody>
      </p:sp>
    </p:spTree>
    <p:extLst>
      <p:ext uri="{BB962C8B-B14F-4D97-AF65-F5344CB8AC3E}">
        <p14:creationId xmlns:p14="http://schemas.microsoft.com/office/powerpoint/2010/main" val="39652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sp>
        <p:nvSpPr>
          <p:cNvPr id="2" name="Title 1">
            <a:extLst>
              <a:ext uri="{FF2B5EF4-FFF2-40B4-BE49-F238E27FC236}">
                <a16:creationId xmlns:a16="http://schemas.microsoft.com/office/drawing/2014/main" id="{24AAEA4C-99C4-7B9D-7538-C23ED4765364}"/>
              </a:ext>
            </a:extLst>
          </p:cNvPr>
          <p:cNvSpPr>
            <a:spLocks noGrp="1"/>
          </p:cNvSpPr>
          <p:nvPr>
            <p:ph type="title"/>
          </p:nvPr>
        </p:nvSpPr>
        <p:spPr>
          <a:xfrm>
            <a:off x="458700" y="506299"/>
            <a:ext cx="5799859" cy="609300"/>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6" name="Text Placeholder 5">
            <a:extLst>
              <a:ext uri="{FF2B5EF4-FFF2-40B4-BE49-F238E27FC236}">
                <a16:creationId xmlns:a16="http://schemas.microsoft.com/office/drawing/2014/main" id="{EA8AA0EA-BE00-8D82-142B-C45211518C7E}"/>
              </a:ext>
            </a:extLst>
          </p:cNvPr>
          <p:cNvSpPr>
            <a:spLocks noGrp="1"/>
          </p:cNvSpPr>
          <p:nvPr>
            <p:ph type="body" sz="quarter" idx="10"/>
          </p:nvPr>
        </p:nvSpPr>
        <p:spPr>
          <a:xfrm>
            <a:off x="596900" y="1381125"/>
            <a:ext cx="7950200" cy="3235325"/>
          </a:xfrm>
          <a:prstGeom prst="rect">
            <a:avLst/>
          </a:prstGeom>
        </p:spPr>
        <p:txBody>
          <a:bodyPr/>
          <a:lstStyle>
            <a:lvl1pPr>
              <a:defRPr lang="en-US" sz="20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chemeClr val="dk2"/>
              </a:buClr>
              <a:buSzPts val="1800"/>
              <a:buFont typeface="Arial"/>
              <a:buNone/>
            </a:pPr>
            <a:r>
              <a:rPr lang="en-US" dirty="0"/>
              <a:t>Click to edit Master text styles</a:t>
            </a:r>
          </a:p>
          <a:p>
            <a:pPr marL="0" marR="0" lvl="0" indent="0" algn="l" rtl="0">
              <a:lnSpc>
                <a:spcPct val="100000"/>
              </a:lnSpc>
              <a:spcBef>
                <a:spcPts val="0"/>
              </a:spcBef>
              <a:spcAft>
                <a:spcPts val="0"/>
              </a:spcAft>
              <a:buClr>
                <a:schemeClr val="dk2"/>
              </a:buClr>
              <a:buSzPts val="1800"/>
              <a:buFont typeface="Arial"/>
              <a:buNone/>
            </a:pPr>
            <a:r>
              <a:rPr lang="en-US" dirty="0"/>
              <a:t>Second level</a:t>
            </a:r>
          </a:p>
          <a:p>
            <a:pPr marL="0" marR="0" lvl="0" indent="0" algn="l" rtl="0">
              <a:lnSpc>
                <a:spcPct val="100000"/>
              </a:lnSpc>
              <a:spcBef>
                <a:spcPts val="0"/>
              </a:spcBef>
              <a:spcAft>
                <a:spcPts val="0"/>
              </a:spcAft>
              <a:buClr>
                <a:schemeClr val="dk2"/>
              </a:buClr>
              <a:buSzPts val="1800"/>
              <a:buFont typeface="Arial"/>
              <a:buNone/>
            </a:pPr>
            <a:r>
              <a:rPr lang="en-US" dirty="0"/>
              <a:t>Third level</a:t>
            </a:r>
          </a:p>
          <a:p>
            <a:pPr marL="0" marR="0" lvl="0" indent="0" algn="l" rtl="0">
              <a:lnSpc>
                <a:spcPct val="100000"/>
              </a:lnSpc>
              <a:spcBef>
                <a:spcPts val="0"/>
              </a:spcBef>
              <a:spcAft>
                <a:spcPts val="0"/>
              </a:spcAft>
              <a:buClr>
                <a:schemeClr val="dk2"/>
              </a:buClr>
              <a:buSzPts val="1800"/>
              <a:buFont typeface="Arial"/>
              <a:buNone/>
            </a:pPr>
            <a:r>
              <a:rPr lang="en-US" dirty="0"/>
              <a:t>Fourth level</a:t>
            </a:r>
          </a:p>
          <a:p>
            <a:pPr marL="0" marR="0" lvl="0" indent="0" algn="l" rtl="0">
              <a:lnSpc>
                <a:spcPct val="100000"/>
              </a:lnSpc>
              <a:spcBef>
                <a:spcPts val="0"/>
              </a:spcBef>
              <a:spcAft>
                <a:spcPts val="0"/>
              </a:spcAft>
              <a:buClr>
                <a:schemeClr val="dk2"/>
              </a:buClr>
              <a:buSzPts val="1800"/>
              <a:buFont typeface="Arial"/>
              <a:buNone/>
            </a:pPr>
            <a:r>
              <a:rPr lang="en-US" dirty="0"/>
              <a:t>Fifth level</a:t>
            </a:r>
          </a:p>
        </p:txBody>
      </p:sp>
    </p:spTree>
    <p:extLst>
      <p:ext uri="{BB962C8B-B14F-4D97-AF65-F5344CB8AC3E}">
        <p14:creationId xmlns:p14="http://schemas.microsoft.com/office/powerpoint/2010/main" val="1534162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8" r:id="rId2"/>
    <p:sldLayoutId id="2147483676" r:id="rId3"/>
    <p:sldLayoutId id="2147483670" r:id="rId4"/>
    <p:sldLayoutId id="2147483666" r:id="rId5"/>
    <p:sldLayoutId id="2147483667" r:id="rId6"/>
    <p:sldLayoutId id="2147483671" r:id="rId7"/>
    <p:sldLayoutId id="2147483669" r:id="rId8"/>
    <p:sldLayoutId id="2147483680" r:id="rId9"/>
    <p:sldLayoutId id="2147483672" r:id="rId10"/>
    <p:sldLayoutId id="2147483673" r:id="rId11"/>
    <p:sldLayoutId id="2147483674" r:id="rId12"/>
    <p:sldLayoutId id="2147483677" r:id="rId13"/>
    <p:sldLayoutId id="2147483678" r:id="rId14"/>
    <p:sldLayoutId id="2147483679" r:id="rId15"/>
    <p:sldLayoutId id="2147483681" r:id="rId16"/>
    <p:sldLayoutId id="2147483687" r:id="rId17"/>
    <p:sldLayoutId id="2147483682" r:id="rId18"/>
    <p:sldLayoutId id="2147483683" r:id="rId19"/>
    <p:sldLayoutId id="2147483684" r:id="rId20"/>
    <p:sldLayoutId id="2147483685" r:id="rId21"/>
    <p:sldLayoutId id="2147483686" r:id="rId22"/>
    <p:sldLayoutId id="2147483653" r:id="rId23"/>
    <p:sldLayoutId id="2147483654" r:id="rId24"/>
    <p:sldLayoutId id="2147483655" r:id="rId25"/>
    <p:sldLayoutId id="2147483657" r:id="rId26"/>
    <p:sldLayoutId id="2147483675" r:id="rId27"/>
    <p:sldLayoutId id="2147483659" r:id="rId28"/>
    <p:sldLayoutId id="2147483665"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pa.hhs.gov/grant-programs/title-x-service-grants/about-title-x-service-grants/title-x-program-expectations"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B255-5D22-2CFC-22CE-FE35B3015C74}"/>
              </a:ext>
            </a:extLst>
          </p:cNvPr>
          <p:cNvSpPr>
            <a:spLocks noGrp="1"/>
          </p:cNvSpPr>
          <p:nvPr>
            <p:ph type="title"/>
          </p:nvPr>
        </p:nvSpPr>
        <p:spPr>
          <a:xfrm>
            <a:off x="429701" y="1816269"/>
            <a:ext cx="7886700" cy="993775"/>
          </a:xfrm>
        </p:spPr>
        <p:txBody>
          <a:bodyPr anchor="ctr"/>
          <a:lstStyle/>
          <a:p>
            <a:pPr>
              <a:buClr>
                <a:schemeClr val="dk1"/>
              </a:buClr>
              <a:buSzPts val="990"/>
            </a:pPr>
            <a:r>
              <a:rPr lang="en" dirty="0">
                <a:sym typeface="Proxima Nova"/>
              </a:rPr>
              <a:t>Internal Chart Auditing to Improve </a:t>
            </a:r>
            <a:br>
              <a:rPr lang="en" dirty="0">
                <a:sym typeface="Proxima Nova"/>
              </a:rPr>
            </a:br>
            <a:r>
              <a:rPr lang="en" dirty="0">
                <a:sym typeface="Proxima Nova"/>
              </a:rPr>
              <a:t>Title X Project Sustainability </a:t>
            </a:r>
            <a:endParaRPr lang="en-US" dirty="0"/>
          </a:p>
        </p:txBody>
      </p:sp>
      <p:sp>
        <p:nvSpPr>
          <p:cNvPr id="3" name="Text Placeholder 2">
            <a:extLst>
              <a:ext uri="{FF2B5EF4-FFF2-40B4-BE49-F238E27FC236}">
                <a16:creationId xmlns:a16="http://schemas.microsoft.com/office/drawing/2014/main" id="{D7DD7FB4-AE32-1214-F5EB-7C08C291F044}"/>
              </a:ext>
            </a:extLst>
          </p:cNvPr>
          <p:cNvSpPr>
            <a:spLocks noGrp="1"/>
          </p:cNvSpPr>
          <p:nvPr>
            <p:ph type="body" sz="quarter" idx="10"/>
          </p:nvPr>
        </p:nvSpPr>
        <p:spPr>
          <a:xfrm>
            <a:off x="454025" y="3171988"/>
            <a:ext cx="2166938" cy="558943"/>
          </a:xfrm>
        </p:spPr>
        <p:txBody>
          <a:bodyPr/>
          <a:lstStyle/>
          <a:p>
            <a:r>
              <a:rPr lang="en-US" dirty="0"/>
              <a:t>June 4, 2025</a:t>
            </a:r>
          </a:p>
        </p:txBody>
      </p:sp>
    </p:spTree>
    <p:extLst>
      <p:ext uri="{BB962C8B-B14F-4D97-AF65-F5344CB8AC3E}">
        <p14:creationId xmlns:p14="http://schemas.microsoft.com/office/powerpoint/2010/main" val="425112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7289-7FFD-DCB7-D3D5-140CFA651A14}"/>
              </a:ext>
            </a:extLst>
          </p:cNvPr>
          <p:cNvSpPr>
            <a:spLocks noGrp="1"/>
          </p:cNvSpPr>
          <p:nvPr>
            <p:ph type="title"/>
          </p:nvPr>
        </p:nvSpPr>
        <p:spPr>
          <a:xfrm>
            <a:off x="458700" y="549638"/>
            <a:ext cx="5459100" cy="609299"/>
          </a:xfrm>
        </p:spPr>
        <p:txBody>
          <a:bodyPr/>
          <a:lstStyle/>
          <a:p>
            <a:r>
              <a:rPr lang="en" dirty="0"/>
              <a:t>Getting Started </a:t>
            </a:r>
            <a:endParaRPr lang="en-US" dirty="0"/>
          </a:p>
        </p:txBody>
      </p:sp>
      <p:sp>
        <p:nvSpPr>
          <p:cNvPr id="3" name="Text Placeholder 2">
            <a:extLst>
              <a:ext uri="{FF2B5EF4-FFF2-40B4-BE49-F238E27FC236}">
                <a16:creationId xmlns:a16="http://schemas.microsoft.com/office/drawing/2014/main" id="{FCCCC6E4-9496-633D-E692-800DE01C5456}"/>
              </a:ext>
            </a:extLst>
          </p:cNvPr>
          <p:cNvSpPr>
            <a:spLocks noGrp="1"/>
          </p:cNvSpPr>
          <p:nvPr>
            <p:ph type="body" sz="quarter" idx="10"/>
          </p:nvPr>
        </p:nvSpPr>
        <p:spPr>
          <a:xfrm>
            <a:off x="457964" y="1382822"/>
            <a:ext cx="7418388" cy="1690687"/>
          </a:xfrm>
        </p:spPr>
        <p:txBody>
          <a:bodyPr/>
          <a:lstStyle/>
          <a:p>
            <a:pPr marL="457200" indent="-355600">
              <a:lnSpc>
                <a:spcPct val="115000"/>
              </a:lnSpc>
              <a:spcBef>
                <a:spcPts val="400"/>
              </a:spcBef>
              <a:buClr>
                <a:schemeClr val="dk2"/>
              </a:buClr>
              <a:buSzPts val="2000"/>
              <a:buFont typeface="Arial"/>
              <a:buChar char="●"/>
            </a:pPr>
            <a:r>
              <a:rPr lang="en-US" b="1" i="1" dirty="0">
                <a:solidFill>
                  <a:schemeClr val="dk2"/>
                </a:solidFill>
              </a:rPr>
              <a:t>What do you want to achieve and why?</a:t>
            </a:r>
          </a:p>
          <a:p>
            <a:pPr marL="457200" indent="-355600">
              <a:lnSpc>
                <a:spcPct val="115000"/>
              </a:lnSpc>
              <a:buClr>
                <a:schemeClr val="dk2"/>
              </a:buClr>
              <a:buSzPts val="2000"/>
              <a:buFont typeface="Arial"/>
              <a:buChar char="●"/>
            </a:pPr>
            <a:r>
              <a:rPr lang="en-US" dirty="0">
                <a:solidFill>
                  <a:schemeClr val="dk2"/>
                </a:solidFill>
              </a:rPr>
              <a:t>Timing/Priorities?  </a:t>
            </a:r>
          </a:p>
          <a:p>
            <a:pPr marL="457200" indent="-355600">
              <a:lnSpc>
                <a:spcPct val="115000"/>
              </a:lnSpc>
              <a:buClr>
                <a:schemeClr val="dk2"/>
              </a:buClr>
              <a:buSzPts val="2000"/>
              <a:buFont typeface="Arial"/>
              <a:buChar char="●"/>
            </a:pPr>
            <a:r>
              <a:rPr lang="en-US" dirty="0">
                <a:solidFill>
                  <a:schemeClr val="dk2"/>
                </a:solidFill>
              </a:rPr>
              <a:t>Current internal capacity to handle an audit? </a:t>
            </a:r>
          </a:p>
          <a:p>
            <a:pPr marL="457200" indent="-355600">
              <a:lnSpc>
                <a:spcPct val="115000"/>
              </a:lnSpc>
              <a:buClr>
                <a:schemeClr val="dk2"/>
              </a:buClr>
              <a:buSzPts val="2000"/>
              <a:buFont typeface="Arial"/>
              <a:buChar char="●"/>
            </a:pPr>
            <a:r>
              <a:rPr lang="en-US" dirty="0">
                <a:solidFill>
                  <a:schemeClr val="dk2"/>
                </a:solidFill>
              </a:rPr>
              <a:t>Announced or unannounced review and why?</a:t>
            </a:r>
          </a:p>
        </p:txBody>
      </p:sp>
    </p:spTree>
    <p:extLst>
      <p:ext uri="{BB962C8B-B14F-4D97-AF65-F5344CB8AC3E}">
        <p14:creationId xmlns:p14="http://schemas.microsoft.com/office/powerpoint/2010/main" val="138214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A5D5-1447-F176-DE28-8E0B78BAE6AC}"/>
              </a:ext>
            </a:extLst>
          </p:cNvPr>
          <p:cNvSpPr>
            <a:spLocks noGrp="1"/>
          </p:cNvSpPr>
          <p:nvPr>
            <p:ph type="title"/>
          </p:nvPr>
        </p:nvSpPr>
        <p:spPr>
          <a:xfrm>
            <a:off x="537530" y="553597"/>
            <a:ext cx="5799859" cy="609300"/>
          </a:xfrm>
        </p:spPr>
        <p:txBody>
          <a:bodyPr/>
          <a:lstStyle/>
          <a:p>
            <a:r>
              <a:rPr lang="en" dirty="0"/>
              <a:t>Steps</a:t>
            </a:r>
            <a:endParaRPr lang="en-US" dirty="0"/>
          </a:p>
        </p:txBody>
      </p:sp>
      <p:sp>
        <p:nvSpPr>
          <p:cNvPr id="3" name="Text Placeholder 2">
            <a:extLst>
              <a:ext uri="{FF2B5EF4-FFF2-40B4-BE49-F238E27FC236}">
                <a16:creationId xmlns:a16="http://schemas.microsoft.com/office/drawing/2014/main" id="{60CAF395-BBEF-F966-5878-782C2D6381EB}"/>
              </a:ext>
            </a:extLst>
          </p:cNvPr>
          <p:cNvSpPr>
            <a:spLocks noGrp="1"/>
          </p:cNvSpPr>
          <p:nvPr>
            <p:ph type="body" sz="quarter" idx="10"/>
          </p:nvPr>
        </p:nvSpPr>
        <p:spPr>
          <a:xfrm>
            <a:off x="533836" y="1428423"/>
            <a:ext cx="7950200" cy="3235325"/>
          </a:xfrm>
        </p:spPr>
        <p:txBody>
          <a:bodyPr/>
          <a:lstStyle/>
          <a:p>
            <a:pPr marL="457200" lvl="0" indent="-355600">
              <a:lnSpc>
                <a:spcPct val="115000"/>
              </a:lnSpc>
              <a:spcBef>
                <a:spcPts val="400"/>
              </a:spcBef>
              <a:buClr>
                <a:schemeClr val="dk2"/>
              </a:buClr>
              <a:buSzPts val="2000"/>
              <a:buAutoNum type="arabicPeriod"/>
            </a:pPr>
            <a:r>
              <a:rPr lang="en-US" dirty="0"/>
              <a:t>Identify potential audit targets and clear objectives.</a:t>
            </a:r>
          </a:p>
          <a:p>
            <a:pPr marL="457200" lvl="0" indent="-355600">
              <a:lnSpc>
                <a:spcPct val="115000"/>
              </a:lnSpc>
              <a:buClr>
                <a:schemeClr val="dk2"/>
              </a:buClr>
              <a:buSzPts val="2000"/>
              <a:buAutoNum type="arabicPeriod"/>
            </a:pPr>
            <a:r>
              <a:rPr lang="en-US" dirty="0"/>
              <a:t>Determine staff to be involved and expectations.</a:t>
            </a:r>
          </a:p>
          <a:p>
            <a:pPr marL="457200" lvl="0" indent="-355600">
              <a:lnSpc>
                <a:spcPct val="115000"/>
              </a:lnSpc>
              <a:buClr>
                <a:schemeClr val="dk2"/>
              </a:buClr>
              <a:buSzPts val="2000"/>
              <a:buAutoNum type="arabicPeriod"/>
            </a:pPr>
            <a:r>
              <a:rPr lang="en-US" dirty="0"/>
              <a:t>Create checklist.</a:t>
            </a:r>
          </a:p>
          <a:p>
            <a:pPr marL="457200" lvl="0" indent="-355600">
              <a:lnSpc>
                <a:spcPct val="115000"/>
              </a:lnSpc>
              <a:buClr>
                <a:schemeClr val="dk2"/>
              </a:buClr>
              <a:buSzPts val="2000"/>
              <a:buAutoNum type="arabicPeriod"/>
            </a:pPr>
            <a:r>
              <a:rPr lang="en-US" dirty="0"/>
              <a:t>Determine sample size.</a:t>
            </a:r>
          </a:p>
          <a:p>
            <a:pPr marL="457200" lvl="0" indent="-355600">
              <a:lnSpc>
                <a:spcPct val="115000"/>
              </a:lnSpc>
              <a:buClr>
                <a:schemeClr val="dk2"/>
              </a:buClr>
              <a:buSzPts val="2000"/>
              <a:buAutoNum type="arabicPeriod"/>
            </a:pPr>
            <a:r>
              <a:rPr lang="en-US" dirty="0"/>
              <a:t>Gather all pertinent documentation.</a:t>
            </a:r>
          </a:p>
          <a:p>
            <a:pPr marL="457200" lvl="0" indent="-355600">
              <a:lnSpc>
                <a:spcPct val="115000"/>
              </a:lnSpc>
              <a:buClr>
                <a:schemeClr val="dk2"/>
              </a:buClr>
              <a:buSzPts val="2000"/>
              <a:buAutoNum type="arabicPeriod"/>
            </a:pPr>
            <a:r>
              <a:rPr lang="en-US" dirty="0"/>
              <a:t>Perform the audit.</a:t>
            </a:r>
          </a:p>
        </p:txBody>
      </p:sp>
    </p:spTree>
    <p:extLst>
      <p:ext uri="{BB962C8B-B14F-4D97-AF65-F5344CB8AC3E}">
        <p14:creationId xmlns:p14="http://schemas.microsoft.com/office/powerpoint/2010/main" val="138712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5F0C-D0A5-C7EC-2393-7EF4805C1992}"/>
              </a:ext>
            </a:extLst>
          </p:cNvPr>
          <p:cNvSpPr>
            <a:spLocks noGrp="1"/>
          </p:cNvSpPr>
          <p:nvPr>
            <p:ph type="title"/>
          </p:nvPr>
        </p:nvSpPr>
        <p:spPr>
          <a:xfrm>
            <a:off x="537530" y="553597"/>
            <a:ext cx="5799859" cy="609300"/>
          </a:xfrm>
        </p:spPr>
        <p:txBody>
          <a:bodyPr/>
          <a:lstStyle/>
          <a:p>
            <a:r>
              <a:rPr lang="en" dirty="0"/>
              <a:t>Steps (</a:t>
            </a:r>
            <a:r>
              <a:rPr lang="en" i="1" dirty="0"/>
              <a:t>cont.)</a:t>
            </a:r>
            <a:endParaRPr lang="en-US" dirty="0"/>
          </a:p>
        </p:txBody>
      </p:sp>
      <p:sp>
        <p:nvSpPr>
          <p:cNvPr id="3" name="Text Placeholder 2">
            <a:extLst>
              <a:ext uri="{FF2B5EF4-FFF2-40B4-BE49-F238E27FC236}">
                <a16:creationId xmlns:a16="http://schemas.microsoft.com/office/drawing/2014/main" id="{9E56F71E-E6C0-AD6D-EB95-391E84F04A60}"/>
              </a:ext>
            </a:extLst>
          </p:cNvPr>
          <p:cNvSpPr>
            <a:spLocks noGrp="1"/>
          </p:cNvSpPr>
          <p:nvPr>
            <p:ph type="body" sz="quarter" idx="10"/>
          </p:nvPr>
        </p:nvSpPr>
        <p:spPr>
          <a:xfrm>
            <a:off x="644198" y="1381125"/>
            <a:ext cx="7950200" cy="3235325"/>
          </a:xfrm>
        </p:spPr>
        <p:txBody>
          <a:bodyPr/>
          <a:lstStyle/>
          <a:p>
            <a:pPr marL="457200" indent="-355600">
              <a:lnSpc>
                <a:spcPct val="115000"/>
              </a:lnSpc>
              <a:buClr>
                <a:schemeClr val="dk2"/>
              </a:buClr>
              <a:buSzPts val="2000"/>
              <a:buFont typeface="Arial"/>
              <a:buAutoNum type="arabicPeriod" startAt="7"/>
            </a:pPr>
            <a:r>
              <a:rPr lang="en-US" dirty="0"/>
              <a:t>Maintain HIPAA confidentiality.</a:t>
            </a:r>
          </a:p>
          <a:p>
            <a:pPr marL="457200" indent="-355600">
              <a:lnSpc>
                <a:spcPct val="115000"/>
              </a:lnSpc>
              <a:buClr>
                <a:schemeClr val="dk2"/>
              </a:buClr>
              <a:buSzPts val="2000"/>
              <a:buFont typeface="Arial"/>
              <a:buAutoNum type="arabicPeriod" startAt="7"/>
            </a:pPr>
            <a:r>
              <a:rPr lang="en-US" dirty="0"/>
              <a:t>Analyze and verify results.</a:t>
            </a:r>
          </a:p>
          <a:p>
            <a:pPr marL="457200" indent="-355600">
              <a:lnSpc>
                <a:spcPct val="115000"/>
              </a:lnSpc>
              <a:buClr>
                <a:schemeClr val="dk2"/>
              </a:buClr>
              <a:buSzPts val="2000"/>
              <a:buFont typeface="Arial"/>
              <a:buAutoNum type="arabicPeriod" startAt="7"/>
            </a:pPr>
            <a:r>
              <a:rPr lang="en-US" dirty="0"/>
              <a:t>Document and report findings.</a:t>
            </a:r>
          </a:p>
          <a:p>
            <a:pPr marL="457200" indent="-355600">
              <a:lnSpc>
                <a:spcPct val="115000"/>
              </a:lnSpc>
              <a:buClr>
                <a:schemeClr val="dk2"/>
              </a:buClr>
              <a:buSzPts val="2000"/>
              <a:buFont typeface="Arial"/>
              <a:buAutoNum type="arabicPeriod" startAt="7"/>
            </a:pPr>
            <a:r>
              <a:rPr lang="en-US" dirty="0"/>
              <a:t>Share results with the team.</a:t>
            </a:r>
          </a:p>
          <a:p>
            <a:pPr marL="457200" indent="-355600">
              <a:lnSpc>
                <a:spcPct val="115000"/>
              </a:lnSpc>
              <a:buClr>
                <a:schemeClr val="dk2"/>
              </a:buClr>
              <a:buSzPts val="2000"/>
              <a:buFont typeface="Arial"/>
              <a:buAutoNum type="arabicPeriod" startAt="7"/>
            </a:pPr>
            <a:r>
              <a:rPr lang="en-US" dirty="0"/>
              <a:t>Implement corrective action plan.</a:t>
            </a:r>
          </a:p>
          <a:p>
            <a:pPr marL="457200" indent="-355600">
              <a:lnSpc>
                <a:spcPct val="115000"/>
              </a:lnSpc>
              <a:spcAft>
                <a:spcPts val="3000"/>
              </a:spcAft>
              <a:buClr>
                <a:schemeClr val="dk2"/>
              </a:buClr>
              <a:buSzPts val="2000"/>
              <a:buFont typeface="Arial"/>
              <a:buAutoNum type="arabicPeriod" startAt="7"/>
            </a:pPr>
            <a:r>
              <a:rPr lang="en-US" dirty="0"/>
              <a:t>Measure progress—Celebrate successes together!</a:t>
            </a:r>
          </a:p>
          <a:p>
            <a:pPr lvl="0">
              <a:lnSpc>
                <a:spcPct val="115000"/>
              </a:lnSpc>
            </a:pPr>
            <a:r>
              <a:rPr lang="en-US" b="1" i="1" dirty="0"/>
              <a:t>Remember: What we monitor, we improve!</a:t>
            </a:r>
            <a:endParaRPr lang="en-US" dirty="0"/>
          </a:p>
        </p:txBody>
      </p:sp>
    </p:spTree>
    <p:extLst>
      <p:ext uri="{BB962C8B-B14F-4D97-AF65-F5344CB8AC3E}">
        <p14:creationId xmlns:p14="http://schemas.microsoft.com/office/powerpoint/2010/main" val="2466051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36737-77E8-C92E-01F2-DEE6D70E9DBF}"/>
              </a:ext>
            </a:extLst>
          </p:cNvPr>
          <p:cNvSpPr>
            <a:spLocks noGrp="1"/>
          </p:cNvSpPr>
          <p:nvPr>
            <p:ph type="title"/>
          </p:nvPr>
        </p:nvSpPr>
        <p:spPr>
          <a:xfrm>
            <a:off x="458700" y="553597"/>
            <a:ext cx="5799859" cy="609300"/>
          </a:xfrm>
        </p:spPr>
        <p:txBody>
          <a:bodyPr/>
          <a:lstStyle/>
          <a:p>
            <a:r>
              <a:rPr lang="en" dirty="0"/>
              <a:t>Audit Focuses</a:t>
            </a:r>
            <a:endParaRPr lang="en-US" dirty="0"/>
          </a:p>
        </p:txBody>
      </p:sp>
      <p:sp>
        <p:nvSpPr>
          <p:cNvPr id="3" name="Text Placeholder 2">
            <a:extLst>
              <a:ext uri="{FF2B5EF4-FFF2-40B4-BE49-F238E27FC236}">
                <a16:creationId xmlns:a16="http://schemas.microsoft.com/office/drawing/2014/main" id="{243F5637-ECD3-0274-0E6A-2B79393E2DF3}"/>
              </a:ext>
            </a:extLst>
          </p:cNvPr>
          <p:cNvSpPr>
            <a:spLocks noGrp="1"/>
          </p:cNvSpPr>
          <p:nvPr>
            <p:ph type="body" sz="quarter" idx="10"/>
          </p:nvPr>
        </p:nvSpPr>
        <p:spPr>
          <a:xfrm>
            <a:off x="533836" y="1357476"/>
            <a:ext cx="7950200" cy="3235325"/>
          </a:xfrm>
        </p:spPr>
        <p:txBody>
          <a:bodyPr/>
          <a:lstStyle/>
          <a:p>
            <a:pPr marL="457200" indent="-355600">
              <a:lnSpc>
                <a:spcPct val="115000"/>
              </a:lnSpc>
              <a:spcBef>
                <a:spcPts val="400"/>
              </a:spcBef>
              <a:buClr>
                <a:schemeClr val="dk2"/>
              </a:buClr>
              <a:buSzPts val="2000"/>
              <a:buFont typeface="Arial"/>
              <a:buChar char="●"/>
            </a:pPr>
            <a:r>
              <a:rPr lang="en-US" dirty="0"/>
              <a:t>Documentation to support coding</a:t>
            </a:r>
          </a:p>
          <a:p>
            <a:pPr marL="457200" indent="-355600">
              <a:lnSpc>
                <a:spcPct val="115000"/>
              </a:lnSpc>
              <a:buClr>
                <a:schemeClr val="dk2"/>
              </a:buClr>
              <a:buSzPts val="2000"/>
              <a:buFont typeface="Arial"/>
              <a:buChar char="●"/>
            </a:pPr>
            <a:r>
              <a:rPr lang="en-US" dirty="0"/>
              <a:t>Coding—CPT, ICD, modifiers (chart vs. bill differences?)</a:t>
            </a:r>
          </a:p>
          <a:p>
            <a:pPr marL="457200" indent="-355600">
              <a:lnSpc>
                <a:spcPct val="115000"/>
              </a:lnSpc>
              <a:buClr>
                <a:schemeClr val="dk2"/>
              </a:buClr>
              <a:buSzPts val="2000"/>
              <a:buFont typeface="Arial"/>
              <a:buChar char="●"/>
            </a:pPr>
            <a:r>
              <a:rPr lang="en-US" dirty="0"/>
              <a:t>Charge capture processes and forms</a:t>
            </a:r>
          </a:p>
          <a:p>
            <a:pPr marL="457200" indent="-355600">
              <a:lnSpc>
                <a:spcPct val="115000"/>
              </a:lnSpc>
              <a:buClr>
                <a:schemeClr val="dk2"/>
              </a:buClr>
              <a:buSzPts val="2000"/>
              <a:buFont typeface="Arial"/>
              <a:buChar char="●"/>
            </a:pPr>
            <a:r>
              <a:rPr lang="en-US" dirty="0"/>
              <a:t>Electronic health record (EHR) templates </a:t>
            </a:r>
          </a:p>
          <a:p>
            <a:pPr marL="457200" indent="-355600">
              <a:lnSpc>
                <a:spcPct val="115000"/>
              </a:lnSpc>
              <a:buClr>
                <a:schemeClr val="dk2"/>
              </a:buClr>
              <a:buSzPts val="2000"/>
              <a:buFont typeface="Arial"/>
              <a:buChar char="●"/>
            </a:pPr>
            <a:r>
              <a:rPr lang="en-US" dirty="0"/>
              <a:t>Charges across payers (cost vs. contractual amount)</a:t>
            </a:r>
          </a:p>
          <a:p>
            <a:pPr marL="457200" indent="-355600">
              <a:lnSpc>
                <a:spcPct val="115000"/>
              </a:lnSpc>
              <a:buClr>
                <a:schemeClr val="dk2"/>
              </a:buClr>
              <a:buSzPts val="2000"/>
              <a:buFont typeface="Arial"/>
              <a:buChar char="●"/>
            </a:pPr>
            <a:r>
              <a:rPr lang="en-US" dirty="0"/>
              <a:t>Remittance reviews and denial management</a:t>
            </a:r>
          </a:p>
          <a:p>
            <a:pPr marL="457200" indent="-355600">
              <a:lnSpc>
                <a:spcPct val="115000"/>
              </a:lnSpc>
              <a:buClr>
                <a:schemeClr val="dk2"/>
              </a:buClr>
              <a:buSzPts val="2000"/>
              <a:buFont typeface="Arial"/>
              <a:buChar char="●"/>
            </a:pPr>
            <a:r>
              <a:rPr lang="en-US" dirty="0"/>
              <a:t>Timely billing of services</a:t>
            </a:r>
          </a:p>
          <a:p>
            <a:pPr marL="457200" indent="-355600">
              <a:lnSpc>
                <a:spcPct val="115000"/>
              </a:lnSpc>
              <a:buClr>
                <a:schemeClr val="dk2"/>
              </a:buClr>
              <a:buSzPts val="2000"/>
              <a:buFont typeface="Arial"/>
              <a:buChar char="●"/>
            </a:pPr>
            <a:r>
              <a:rPr lang="en-US" dirty="0"/>
              <a:t>Accounts receivable (A/R)</a:t>
            </a:r>
          </a:p>
        </p:txBody>
      </p:sp>
    </p:spTree>
    <p:extLst>
      <p:ext uri="{BB962C8B-B14F-4D97-AF65-F5344CB8AC3E}">
        <p14:creationId xmlns:p14="http://schemas.microsoft.com/office/powerpoint/2010/main" val="156591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569C9-B689-D3A8-8C29-AB63369BD529}"/>
              </a:ext>
            </a:extLst>
          </p:cNvPr>
          <p:cNvSpPr>
            <a:spLocks noGrp="1"/>
          </p:cNvSpPr>
          <p:nvPr>
            <p:ph type="title"/>
          </p:nvPr>
        </p:nvSpPr>
        <p:spPr>
          <a:xfrm>
            <a:off x="458700" y="553597"/>
            <a:ext cx="5799859" cy="609300"/>
          </a:xfrm>
        </p:spPr>
        <p:txBody>
          <a:bodyPr/>
          <a:lstStyle/>
          <a:p>
            <a:pPr>
              <a:buClr>
                <a:schemeClr val="dk1"/>
              </a:buClr>
              <a:buSzPts val="3000"/>
            </a:pPr>
            <a:r>
              <a:rPr lang="en" dirty="0"/>
              <a:t>Drilling Down</a:t>
            </a:r>
            <a:endParaRPr lang="en-US" dirty="0"/>
          </a:p>
        </p:txBody>
      </p:sp>
      <p:sp>
        <p:nvSpPr>
          <p:cNvPr id="3" name="Text Placeholder 2">
            <a:extLst>
              <a:ext uri="{FF2B5EF4-FFF2-40B4-BE49-F238E27FC236}">
                <a16:creationId xmlns:a16="http://schemas.microsoft.com/office/drawing/2014/main" id="{E3543503-0B98-EA13-F67D-FC986E245A8D}"/>
              </a:ext>
            </a:extLst>
          </p:cNvPr>
          <p:cNvSpPr>
            <a:spLocks noGrp="1"/>
          </p:cNvSpPr>
          <p:nvPr>
            <p:ph type="body" sz="quarter" idx="10"/>
          </p:nvPr>
        </p:nvSpPr>
        <p:spPr>
          <a:xfrm>
            <a:off x="462890" y="1373242"/>
            <a:ext cx="7950200" cy="3235325"/>
          </a:xfrm>
        </p:spPr>
        <p:txBody>
          <a:bodyPr/>
          <a:lstStyle/>
          <a:p>
            <a:pPr marL="457200" indent="-355600">
              <a:lnSpc>
                <a:spcPct val="115000"/>
              </a:lnSpc>
              <a:buClr>
                <a:schemeClr val="dk2"/>
              </a:buClr>
              <a:buSzPts val="2000"/>
              <a:buFont typeface="Arial"/>
              <a:buChar char="●"/>
            </a:pPr>
            <a:r>
              <a:rPr lang="en-US" dirty="0"/>
              <a:t>Type of service</a:t>
            </a:r>
          </a:p>
          <a:p>
            <a:pPr marL="457200" indent="-355600">
              <a:lnSpc>
                <a:spcPct val="115000"/>
              </a:lnSpc>
              <a:buClr>
                <a:schemeClr val="dk2"/>
              </a:buClr>
              <a:buSzPts val="2000"/>
              <a:buFont typeface="Arial"/>
              <a:buChar char="●"/>
            </a:pPr>
            <a:r>
              <a:rPr lang="en-US" dirty="0"/>
              <a:t>Level of service (i.e., E/M coding)</a:t>
            </a:r>
          </a:p>
          <a:p>
            <a:pPr marL="457200" indent="-355600">
              <a:lnSpc>
                <a:spcPct val="115000"/>
              </a:lnSpc>
              <a:buClr>
                <a:schemeClr val="dk2"/>
              </a:buClr>
              <a:buSzPts val="2000"/>
              <a:buFont typeface="Arial"/>
              <a:buChar char="●"/>
            </a:pPr>
            <a:r>
              <a:rPr lang="en-US" dirty="0"/>
              <a:t>LARC insertions matched to paid devices</a:t>
            </a:r>
          </a:p>
          <a:p>
            <a:pPr marL="457200" indent="-355600">
              <a:lnSpc>
                <a:spcPct val="115000"/>
              </a:lnSpc>
              <a:buClr>
                <a:schemeClr val="dk2"/>
              </a:buClr>
              <a:buSzPts val="2000"/>
              <a:buFont typeface="Arial"/>
              <a:buChar char="●"/>
            </a:pPr>
            <a:r>
              <a:rPr lang="en-US" dirty="0"/>
              <a:t>Procedures/injections with E/M</a:t>
            </a:r>
          </a:p>
          <a:p>
            <a:pPr marL="457200" indent="-355600">
              <a:lnSpc>
                <a:spcPct val="115000"/>
              </a:lnSpc>
              <a:buClr>
                <a:schemeClr val="dk2"/>
              </a:buClr>
              <a:buSzPts val="2000"/>
              <a:buFont typeface="Arial"/>
              <a:buChar char="●"/>
            </a:pPr>
            <a:r>
              <a:rPr lang="en-US" dirty="0"/>
              <a:t>Point-of-care (POC) testing, ultrasounds, lab billing</a:t>
            </a:r>
          </a:p>
          <a:p>
            <a:pPr marL="457200" indent="-355600">
              <a:lnSpc>
                <a:spcPct val="115000"/>
              </a:lnSpc>
              <a:buClr>
                <a:schemeClr val="dk2"/>
              </a:buClr>
              <a:buSzPts val="2000"/>
              <a:buFont typeface="Arial"/>
              <a:buChar char="●"/>
            </a:pPr>
            <a:r>
              <a:rPr lang="en-US" dirty="0"/>
              <a:t>Depression screening, after hours add-on, SBIRT, interpreter</a:t>
            </a:r>
          </a:p>
          <a:p>
            <a:pPr marL="457200" indent="-355600">
              <a:lnSpc>
                <a:spcPct val="115000"/>
              </a:lnSpc>
              <a:buClr>
                <a:schemeClr val="dk2"/>
              </a:buClr>
              <a:buSzPts val="2000"/>
              <a:buFont typeface="Arial"/>
              <a:buChar char="●"/>
            </a:pPr>
            <a:r>
              <a:rPr lang="en-US" dirty="0"/>
              <a:t>Denial code(s)</a:t>
            </a:r>
          </a:p>
          <a:p>
            <a:pPr marL="457200" indent="-355600">
              <a:lnSpc>
                <a:spcPct val="115000"/>
              </a:lnSpc>
              <a:buClr>
                <a:schemeClr val="dk2"/>
              </a:buClr>
              <a:buSzPts val="2000"/>
              <a:buFont typeface="Arial"/>
              <a:buChar char="●"/>
            </a:pPr>
            <a:r>
              <a:rPr lang="en-US" dirty="0"/>
              <a:t>Clinician charts (i.e., days open vs. billed)</a:t>
            </a:r>
          </a:p>
        </p:txBody>
      </p:sp>
    </p:spTree>
    <p:extLst>
      <p:ext uri="{BB962C8B-B14F-4D97-AF65-F5344CB8AC3E}">
        <p14:creationId xmlns:p14="http://schemas.microsoft.com/office/powerpoint/2010/main" val="1643431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2867-1D37-40E7-C133-BA80281EA168}"/>
              </a:ext>
            </a:extLst>
          </p:cNvPr>
          <p:cNvSpPr>
            <a:spLocks noGrp="1"/>
          </p:cNvSpPr>
          <p:nvPr>
            <p:ph type="title"/>
          </p:nvPr>
        </p:nvSpPr>
        <p:spPr>
          <a:xfrm>
            <a:off x="458700" y="553597"/>
            <a:ext cx="5799859" cy="609300"/>
          </a:xfrm>
        </p:spPr>
        <p:txBody>
          <a:bodyPr/>
          <a:lstStyle/>
          <a:p>
            <a:r>
              <a:rPr lang="en" dirty="0"/>
              <a:t>Coding Checklist </a:t>
            </a:r>
            <a:endParaRPr lang="en-US" dirty="0"/>
          </a:p>
        </p:txBody>
      </p:sp>
      <p:sp>
        <p:nvSpPr>
          <p:cNvPr id="3" name="Text Placeholder 2">
            <a:extLst>
              <a:ext uri="{FF2B5EF4-FFF2-40B4-BE49-F238E27FC236}">
                <a16:creationId xmlns:a16="http://schemas.microsoft.com/office/drawing/2014/main" id="{F4EC7949-575E-8A91-9E80-FD647067F894}"/>
              </a:ext>
            </a:extLst>
          </p:cNvPr>
          <p:cNvSpPr>
            <a:spLocks noGrp="1"/>
          </p:cNvSpPr>
          <p:nvPr>
            <p:ph type="body" sz="quarter" idx="10"/>
          </p:nvPr>
        </p:nvSpPr>
        <p:spPr>
          <a:xfrm>
            <a:off x="581134" y="1357476"/>
            <a:ext cx="7950200" cy="3235325"/>
          </a:xfrm>
        </p:spPr>
        <p:txBody>
          <a:bodyPr/>
          <a:lstStyle/>
          <a:p>
            <a:pPr marL="457200" lvl="0" indent="-355600">
              <a:lnSpc>
                <a:spcPct val="115000"/>
              </a:lnSpc>
              <a:buSzPts val="2000"/>
              <a:buAutoNum type="arabicPeriod"/>
            </a:pPr>
            <a:r>
              <a:rPr lang="en-US" dirty="0"/>
              <a:t>Compliance with coding guidelines</a:t>
            </a:r>
          </a:p>
          <a:p>
            <a:pPr marL="457200" lvl="0" indent="-355600">
              <a:lnSpc>
                <a:spcPct val="115000"/>
              </a:lnSpc>
              <a:buSzPts val="2000"/>
              <a:buAutoNum type="arabicPeriod"/>
            </a:pPr>
            <a:r>
              <a:rPr lang="en-US" dirty="0"/>
              <a:t>Documentation review </a:t>
            </a:r>
          </a:p>
          <a:p>
            <a:pPr marL="457200" lvl="0" indent="-355600">
              <a:lnSpc>
                <a:spcPct val="115000"/>
              </a:lnSpc>
              <a:buSzPts val="2000"/>
              <a:buAutoNum type="arabicPeriod"/>
            </a:pPr>
            <a:r>
              <a:rPr lang="en-US" dirty="0"/>
              <a:t>Evaluation of code accuracy</a:t>
            </a:r>
          </a:p>
          <a:p>
            <a:pPr marL="457200" lvl="0" indent="-355600">
              <a:lnSpc>
                <a:spcPct val="115000"/>
              </a:lnSpc>
              <a:buSzPts val="2000"/>
              <a:buAutoNum type="arabicPeriod"/>
            </a:pPr>
            <a:r>
              <a:rPr lang="en-US" dirty="0"/>
              <a:t>Medical necessity</a:t>
            </a:r>
          </a:p>
          <a:p>
            <a:pPr marL="457200" lvl="0" indent="-355600">
              <a:lnSpc>
                <a:spcPct val="115000"/>
              </a:lnSpc>
              <a:buSzPts val="2000"/>
              <a:buAutoNum type="arabicPeriod"/>
            </a:pPr>
            <a:r>
              <a:rPr lang="en-US" dirty="0"/>
              <a:t>National Correct Coding Initiative (NCCI) edits compliance </a:t>
            </a:r>
          </a:p>
          <a:p>
            <a:pPr marL="457200" lvl="0" indent="-355600">
              <a:lnSpc>
                <a:spcPct val="115000"/>
              </a:lnSpc>
              <a:buSzPts val="2000"/>
              <a:buAutoNum type="arabicPeriod"/>
            </a:pPr>
            <a:r>
              <a:rPr lang="en-US" dirty="0"/>
              <a:t>Provider education and training </a:t>
            </a:r>
          </a:p>
          <a:p>
            <a:pPr marL="457200" lvl="0" indent="-355600">
              <a:lnSpc>
                <a:spcPct val="115000"/>
              </a:lnSpc>
              <a:buSzPts val="2000"/>
              <a:buAutoNum type="arabicPeriod"/>
            </a:pPr>
            <a:r>
              <a:rPr lang="en-US" dirty="0"/>
              <a:t>Internal controls and monitoring</a:t>
            </a:r>
          </a:p>
        </p:txBody>
      </p:sp>
    </p:spTree>
    <p:extLst>
      <p:ext uri="{BB962C8B-B14F-4D97-AF65-F5344CB8AC3E}">
        <p14:creationId xmlns:p14="http://schemas.microsoft.com/office/powerpoint/2010/main" val="245823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7F78-6AEB-035D-A5DE-5B588DA19249}"/>
              </a:ext>
            </a:extLst>
          </p:cNvPr>
          <p:cNvSpPr>
            <a:spLocks noGrp="1"/>
          </p:cNvSpPr>
          <p:nvPr>
            <p:ph type="title"/>
          </p:nvPr>
        </p:nvSpPr>
        <p:spPr>
          <a:xfrm>
            <a:off x="458700" y="553597"/>
            <a:ext cx="5799859" cy="609300"/>
          </a:xfrm>
        </p:spPr>
        <p:txBody>
          <a:bodyPr/>
          <a:lstStyle/>
          <a:p>
            <a:pPr>
              <a:buClr>
                <a:schemeClr val="dk1"/>
              </a:buClr>
              <a:buSzPts val="3000"/>
            </a:pPr>
            <a:r>
              <a:rPr lang="en" dirty="0"/>
              <a:t>Compliance with </a:t>
            </a:r>
            <a:br>
              <a:rPr lang="en" dirty="0"/>
            </a:br>
            <a:r>
              <a:rPr lang="en" dirty="0"/>
              <a:t>Coding Guidelines</a:t>
            </a:r>
            <a:endParaRPr lang="en-US" dirty="0"/>
          </a:p>
        </p:txBody>
      </p:sp>
      <p:sp>
        <p:nvSpPr>
          <p:cNvPr id="3" name="Text Placeholder 2">
            <a:extLst>
              <a:ext uri="{FF2B5EF4-FFF2-40B4-BE49-F238E27FC236}">
                <a16:creationId xmlns:a16="http://schemas.microsoft.com/office/drawing/2014/main" id="{3340DD35-D92A-7C0D-4B61-532E7EEE94EF}"/>
              </a:ext>
            </a:extLst>
          </p:cNvPr>
          <p:cNvSpPr>
            <a:spLocks noGrp="1"/>
          </p:cNvSpPr>
          <p:nvPr>
            <p:ph type="body" sz="quarter" idx="10"/>
          </p:nvPr>
        </p:nvSpPr>
        <p:spPr>
          <a:xfrm>
            <a:off x="462891" y="1759499"/>
            <a:ext cx="7950200" cy="3235325"/>
          </a:xfrm>
        </p:spPr>
        <p:txBody>
          <a:bodyPr/>
          <a:lstStyle/>
          <a:p>
            <a:pPr marL="457200" indent="-355600">
              <a:lnSpc>
                <a:spcPct val="115000"/>
              </a:lnSpc>
              <a:buClr>
                <a:schemeClr val="dk2"/>
              </a:buClr>
              <a:buSzPts val="2000"/>
              <a:buFont typeface="Arial"/>
              <a:buChar char="●"/>
            </a:pPr>
            <a:r>
              <a:rPr lang="en-US" dirty="0"/>
              <a:t>Verify accurate and consistent use of ICD diagnoses. </a:t>
            </a:r>
          </a:p>
          <a:p>
            <a:pPr marL="457200" indent="-355600">
              <a:lnSpc>
                <a:spcPct val="115000"/>
              </a:lnSpc>
              <a:buClr>
                <a:schemeClr val="dk2"/>
              </a:buClr>
              <a:buSzPts val="2000"/>
              <a:buFont typeface="Arial"/>
              <a:buChar char="●"/>
            </a:pPr>
            <a:r>
              <a:rPr lang="en-US" dirty="0"/>
              <a:t>Ensure proper CPT assignment of ALL services provided.</a:t>
            </a:r>
          </a:p>
          <a:p>
            <a:pPr marL="457200" indent="-355600">
              <a:lnSpc>
                <a:spcPct val="115000"/>
              </a:lnSpc>
              <a:buClr>
                <a:schemeClr val="dk2"/>
              </a:buClr>
              <a:buSzPts val="2000"/>
              <a:buFont typeface="Arial"/>
              <a:buChar char="●"/>
            </a:pPr>
            <a:r>
              <a:rPr lang="en-US" dirty="0"/>
              <a:t>Review code and unit accuracy of contraceptives and </a:t>
            </a:r>
            <a:br>
              <a:rPr lang="en-US" dirty="0"/>
            </a:br>
            <a:r>
              <a:rPr lang="en-US" dirty="0"/>
              <a:t>medications dispensed during visits.</a:t>
            </a:r>
          </a:p>
          <a:p>
            <a:pPr marL="457200" indent="-355600">
              <a:lnSpc>
                <a:spcPct val="115000"/>
              </a:lnSpc>
              <a:buClr>
                <a:schemeClr val="dk2"/>
              </a:buClr>
              <a:buSzPts val="2000"/>
              <a:buFont typeface="Arial"/>
              <a:buChar char="●"/>
            </a:pPr>
            <a:r>
              <a:rPr lang="en-US" dirty="0"/>
              <a:t>Evaluate billing modifiers usage.</a:t>
            </a:r>
          </a:p>
        </p:txBody>
      </p:sp>
    </p:spTree>
    <p:extLst>
      <p:ext uri="{BB962C8B-B14F-4D97-AF65-F5344CB8AC3E}">
        <p14:creationId xmlns:p14="http://schemas.microsoft.com/office/powerpoint/2010/main" val="2247186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4321-E859-7CDB-FB02-8C1D7618E280}"/>
              </a:ext>
            </a:extLst>
          </p:cNvPr>
          <p:cNvSpPr>
            <a:spLocks noGrp="1"/>
          </p:cNvSpPr>
          <p:nvPr>
            <p:ph type="title"/>
          </p:nvPr>
        </p:nvSpPr>
        <p:spPr>
          <a:xfrm>
            <a:off x="458700" y="553597"/>
            <a:ext cx="5799859" cy="609300"/>
          </a:xfrm>
        </p:spPr>
        <p:txBody>
          <a:bodyPr/>
          <a:lstStyle/>
          <a:p>
            <a:r>
              <a:rPr lang="en" dirty="0"/>
              <a:t>Documentation Review</a:t>
            </a:r>
            <a:endParaRPr lang="en-US" dirty="0"/>
          </a:p>
        </p:txBody>
      </p:sp>
      <p:sp>
        <p:nvSpPr>
          <p:cNvPr id="3" name="Text Placeholder 2">
            <a:extLst>
              <a:ext uri="{FF2B5EF4-FFF2-40B4-BE49-F238E27FC236}">
                <a16:creationId xmlns:a16="http://schemas.microsoft.com/office/drawing/2014/main" id="{FFEDE9DF-9C6F-CA92-4F6D-30DF85A52FB9}"/>
              </a:ext>
            </a:extLst>
          </p:cNvPr>
          <p:cNvSpPr>
            <a:spLocks noGrp="1"/>
          </p:cNvSpPr>
          <p:nvPr>
            <p:ph type="body" sz="quarter" idx="10"/>
          </p:nvPr>
        </p:nvSpPr>
        <p:spPr>
          <a:xfrm>
            <a:off x="502305" y="1428423"/>
            <a:ext cx="7950200" cy="3235325"/>
          </a:xfrm>
        </p:spPr>
        <p:txBody>
          <a:bodyPr/>
          <a:lstStyle/>
          <a:p>
            <a:pPr marL="457200" lvl="0" indent="-355600">
              <a:lnSpc>
                <a:spcPct val="115000"/>
              </a:lnSpc>
              <a:buClr>
                <a:schemeClr val="dk2"/>
              </a:buClr>
              <a:buSzPts val="2000"/>
              <a:buChar char="●"/>
            </a:pPr>
            <a:r>
              <a:rPr lang="en-US" dirty="0"/>
              <a:t>Does medical record documentation adequately support </a:t>
            </a:r>
            <a:br>
              <a:rPr lang="en-US" dirty="0"/>
            </a:br>
            <a:r>
              <a:rPr lang="en-US" dirty="0"/>
              <a:t>all assigned codes?</a:t>
            </a:r>
          </a:p>
          <a:p>
            <a:pPr marL="457200" lvl="0" indent="-355600">
              <a:lnSpc>
                <a:spcPct val="115000"/>
              </a:lnSpc>
              <a:buClr>
                <a:schemeClr val="dk2"/>
              </a:buClr>
              <a:buSzPts val="2000"/>
              <a:buChar char="●"/>
            </a:pPr>
            <a:r>
              <a:rPr lang="en-US" dirty="0"/>
              <a:t>Identify missing or incomplete documentation that could </a:t>
            </a:r>
            <a:br>
              <a:rPr lang="en-US" dirty="0"/>
            </a:br>
            <a:r>
              <a:rPr lang="en-US" dirty="0"/>
              <a:t>impact code assignment or claim reimbursement.</a:t>
            </a:r>
          </a:p>
          <a:p>
            <a:pPr marL="457200" lvl="0" indent="-355600">
              <a:lnSpc>
                <a:spcPct val="115000"/>
              </a:lnSpc>
              <a:buClr>
                <a:schemeClr val="dk2"/>
              </a:buClr>
              <a:buSzPts val="2000"/>
              <a:buChar char="●"/>
            </a:pPr>
            <a:r>
              <a:rPr lang="en-US" dirty="0"/>
              <a:t>Ensure medical records are legible and clearly document patient’s condition, treatment, care plan, and treating clinician. </a:t>
            </a:r>
          </a:p>
        </p:txBody>
      </p:sp>
    </p:spTree>
    <p:extLst>
      <p:ext uri="{BB962C8B-B14F-4D97-AF65-F5344CB8AC3E}">
        <p14:creationId xmlns:p14="http://schemas.microsoft.com/office/powerpoint/2010/main" val="3716136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9630-242D-871C-2FC9-850267752D7D}"/>
              </a:ext>
            </a:extLst>
          </p:cNvPr>
          <p:cNvSpPr>
            <a:spLocks noGrp="1"/>
          </p:cNvSpPr>
          <p:nvPr>
            <p:ph type="title"/>
          </p:nvPr>
        </p:nvSpPr>
        <p:spPr>
          <a:xfrm>
            <a:off x="458700" y="553597"/>
            <a:ext cx="5799859" cy="609300"/>
          </a:xfrm>
        </p:spPr>
        <p:txBody>
          <a:bodyPr/>
          <a:lstStyle/>
          <a:p>
            <a:r>
              <a:rPr lang="en" dirty="0"/>
              <a:t>Evaluation of Code Accuracy </a:t>
            </a:r>
            <a:endParaRPr lang="en-US" dirty="0"/>
          </a:p>
        </p:txBody>
      </p:sp>
      <p:sp>
        <p:nvSpPr>
          <p:cNvPr id="3" name="Text Placeholder 2">
            <a:extLst>
              <a:ext uri="{FF2B5EF4-FFF2-40B4-BE49-F238E27FC236}">
                <a16:creationId xmlns:a16="http://schemas.microsoft.com/office/drawing/2014/main" id="{121DC3D3-20BF-97BF-7F6A-E409DE29B467}"/>
              </a:ext>
            </a:extLst>
          </p:cNvPr>
          <p:cNvSpPr>
            <a:spLocks noGrp="1"/>
          </p:cNvSpPr>
          <p:nvPr>
            <p:ph type="body" sz="quarter" idx="10"/>
          </p:nvPr>
        </p:nvSpPr>
        <p:spPr>
          <a:xfrm>
            <a:off x="462892" y="1530899"/>
            <a:ext cx="7950200" cy="3235325"/>
          </a:xfrm>
        </p:spPr>
        <p:txBody>
          <a:bodyPr/>
          <a:lstStyle/>
          <a:p>
            <a:pPr marL="457200" indent="-355600">
              <a:lnSpc>
                <a:spcPct val="115000"/>
              </a:lnSpc>
              <a:buClr>
                <a:schemeClr val="dk2"/>
              </a:buClr>
              <a:buSzPts val="2000"/>
              <a:buFont typeface="Arial"/>
              <a:buChar char="●"/>
            </a:pPr>
            <a:r>
              <a:rPr lang="en-US" dirty="0"/>
              <a:t>Analyze code selection, levels, and sequencing process for </a:t>
            </a:r>
            <a:r>
              <a:rPr lang="en-US" dirty="0" err="1"/>
              <a:t>overcoding</a:t>
            </a:r>
            <a:r>
              <a:rPr lang="en-US" dirty="0"/>
              <a:t>, </a:t>
            </a:r>
            <a:r>
              <a:rPr lang="en-US" dirty="0" err="1"/>
              <a:t>undercoding</a:t>
            </a:r>
            <a:r>
              <a:rPr lang="en-US" dirty="0"/>
              <a:t>, or incorrect code assignment.</a:t>
            </a:r>
          </a:p>
          <a:p>
            <a:pPr marL="457200" indent="-355600">
              <a:lnSpc>
                <a:spcPct val="115000"/>
              </a:lnSpc>
              <a:buClr>
                <a:schemeClr val="dk2"/>
              </a:buClr>
              <a:buSzPts val="2000"/>
              <a:buFont typeface="Arial"/>
              <a:buChar char="●"/>
            </a:pPr>
            <a:r>
              <a:rPr lang="en-US" dirty="0"/>
              <a:t>Compare codes in chart to codes on claim for consistency.</a:t>
            </a:r>
          </a:p>
        </p:txBody>
      </p:sp>
    </p:spTree>
    <p:extLst>
      <p:ext uri="{BB962C8B-B14F-4D97-AF65-F5344CB8AC3E}">
        <p14:creationId xmlns:p14="http://schemas.microsoft.com/office/powerpoint/2010/main" val="1238132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A14F-ACDA-AAD6-34C8-148BB4884395}"/>
              </a:ext>
            </a:extLst>
          </p:cNvPr>
          <p:cNvSpPr>
            <a:spLocks noGrp="1"/>
          </p:cNvSpPr>
          <p:nvPr>
            <p:ph type="title"/>
          </p:nvPr>
        </p:nvSpPr>
        <p:spPr>
          <a:xfrm>
            <a:off x="458700" y="553597"/>
            <a:ext cx="5799859" cy="609300"/>
          </a:xfrm>
        </p:spPr>
        <p:txBody>
          <a:bodyPr/>
          <a:lstStyle/>
          <a:p>
            <a:r>
              <a:rPr lang="en" dirty="0"/>
              <a:t>Medical Necessity </a:t>
            </a:r>
            <a:endParaRPr lang="en-US" dirty="0"/>
          </a:p>
        </p:txBody>
      </p:sp>
      <p:sp>
        <p:nvSpPr>
          <p:cNvPr id="3" name="Text Placeholder 2">
            <a:extLst>
              <a:ext uri="{FF2B5EF4-FFF2-40B4-BE49-F238E27FC236}">
                <a16:creationId xmlns:a16="http://schemas.microsoft.com/office/drawing/2014/main" id="{58746164-2B53-2C7F-D511-C504FD796F8E}"/>
              </a:ext>
            </a:extLst>
          </p:cNvPr>
          <p:cNvSpPr>
            <a:spLocks noGrp="1"/>
          </p:cNvSpPr>
          <p:nvPr>
            <p:ph type="body" sz="quarter" idx="10"/>
          </p:nvPr>
        </p:nvSpPr>
        <p:spPr>
          <a:xfrm>
            <a:off x="455009" y="1530899"/>
            <a:ext cx="7222798" cy="3235325"/>
          </a:xfrm>
        </p:spPr>
        <p:txBody>
          <a:bodyPr/>
          <a:lstStyle/>
          <a:p>
            <a:pPr marL="457200" lvl="0" indent="-355600">
              <a:lnSpc>
                <a:spcPct val="115000"/>
              </a:lnSpc>
              <a:buClr>
                <a:schemeClr val="dk2"/>
              </a:buClr>
              <a:buSzPts val="2000"/>
              <a:buChar char="●"/>
            </a:pPr>
            <a:r>
              <a:rPr lang="en-US" dirty="0"/>
              <a:t>Assess whether medical record adequately documents medical necessity for each service or procedure. </a:t>
            </a:r>
          </a:p>
          <a:p>
            <a:pPr marL="457200" lvl="0" indent="-355600">
              <a:lnSpc>
                <a:spcPct val="115000"/>
              </a:lnSpc>
              <a:buClr>
                <a:schemeClr val="dk2"/>
              </a:buClr>
              <a:buSzPts val="2000"/>
              <a:buChar char="●"/>
            </a:pPr>
            <a:r>
              <a:rPr lang="en-US" dirty="0"/>
              <a:t>Review payer guidelines for medical necessity of </a:t>
            </a:r>
            <a:br>
              <a:rPr lang="en-US" dirty="0"/>
            </a:br>
            <a:r>
              <a:rPr lang="en-US" dirty="0"/>
              <a:t>covered services.</a:t>
            </a:r>
          </a:p>
        </p:txBody>
      </p:sp>
    </p:spTree>
    <p:extLst>
      <p:ext uri="{BB962C8B-B14F-4D97-AF65-F5344CB8AC3E}">
        <p14:creationId xmlns:p14="http://schemas.microsoft.com/office/powerpoint/2010/main" val="55722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C719-4B48-EEE8-96EA-5275BDB9476E}"/>
              </a:ext>
            </a:extLst>
          </p:cNvPr>
          <p:cNvSpPr>
            <a:spLocks noGrp="1"/>
          </p:cNvSpPr>
          <p:nvPr>
            <p:ph type="title"/>
          </p:nvPr>
        </p:nvSpPr>
        <p:spPr>
          <a:xfrm>
            <a:off x="461226" y="553599"/>
            <a:ext cx="5459100" cy="609300"/>
          </a:xfrm>
        </p:spPr>
        <p:txBody>
          <a:bodyPr/>
          <a:lstStyle/>
          <a:p>
            <a:r>
              <a:rPr lang="en" dirty="0"/>
              <a:t>Our Team</a:t>
            </a:r>
            <a:endParaRPr lang="en-US" dirty="0"/>
          </a:p>
        </p:txBody>
      </p:sp>
      <p:sp>
        <p:nvSpPr>
          <p:cNvPr id="3" name="Text Placeholder 2">
            <a:extLst>
              <a:ext uri="{FF2B5EF4-FFF2-40B4-BE49-F238E27FC236}">
                <a16:creationId xmlns:a16="http://schemas.microsoft.com/office/drawing/2014/main" id="{D2871D35-7FA5-F3BD-9B2B-BF1E5301BA4C}"/>
              </a:ext>
            </a:extLst>
          </p:cNvPr>
          <p:cNvSpPr>
            <a:spLocks noGrp="1"/>
          </p:cNvSpPr>
          <p:nvPr>
            <p:ph type="body" sz="quarter" idx="10"/>
          </p:nvPr>
        </p:nvSpPr>
        <p:spPr>
          <a:xfrm>
            <a:off x="1638351" y="3511223"/>
            <a:ext cx="2330400" cy="887575"/>
          </a:xfrm>
        </p:spPr>
        <p:txBody>
          <a:bodyPr/>
          <a:lstStyle/>
          <a:p>
            <a:pPr lvl="0" algn="ctr"/>
            <a:r>
              <a:rPr lang="en-US" b="1" dirty="0"/>
              <a:t>Caitlin Hungate</a:t>
            </a:r>
            <a:r>
              <a:rPr lang="en-US" dirty="0"/>
              <a:t> </a:t>
            </a:r>
          </a:p>
          <a:p>
            <a:pPr lvl="0" algn="ctr"/>
            <a:r>
              <a:rPr lang="en-US" dirty="0"/>
              <a:t>Title X Fiscal Lead</a:t>
            </a:r>
          </a:p>
        </p:txBody>
      </p:sp>
      <p:sp>
        <p:nvSpPr>
          <p:cNvPr id="4" name="Text Placeholder 3">
            <a:extLst>
              <a:ext uri="{FF2B5EF4-FFF2-40B4-BE49-F238E27FC236}">
                <a16:creationId xmlns:a16="http://schemas.microsoft.com/office/drawing/2014/main" id="{1CA2A835-85C1-BD75-C9FE-71E9E9E6162D}"/>
              </a:ext>
            </a:extLst>
          </p:cNvPr>
          <p:cNvSpPr>
            <a:spLocks noGrp="1"/>
          </p:cNvSpPr>
          <p:nvPr>
            <p:ph type="body" sz="quarter" idx="11"/>
          </p:nvPr>
        </p:nvSpPr>
        <p:spPr>
          <a:xfrm>
            <a:off x="4630574" y="3519106"/>
            <a:ext cx="3373438" cy="765175"/>
          </a:xfrm>
        </p:spPr>
        <p:txBody>
          <a:bodyPr/>
          <a:lstStyle/>
          <a:p>
            <a:pPr algn="ctr">
              <a:buClr>
                <a:schemeClr val="dk2"/>
              </a:buClr>
              <a:buSzPts val="1800"/>
            </a:pPr>
            <a:r>
              <a:rPr lang="en-US" b="1" dirty="0"/>
              <a:t>Ann Finn</a:t>
            </a:r>
          </a:p>
          <a:p>
            <a:pPr lvl="0" algn="ctr"/>
            <a:r>
              <a:rPr lang="en-US" dirty="0"/>
              <a:t>Healthcare</a:t>
            </a:r>
            <a:br>
              <a:rPr lang="en-US" dirty="0"/>
            </a:br>
            <a:r>
              <a:rPr lang="en-US" dirty="0"/>
              <a:t>Reimbursement</a:t>
            </a:r>
            <a:br>
              <a:rPr lang="en-US" dirty="0"/>
            </a:br>
            <a:r>
              <a:rPr lang="en-US" dirty="0"/>
              <a:t>Consultant</a:t>
            </a:r>
          </a:p>
        </p:txBody>
      </p:sp>
    </p:spTree>
    <p:extLst>
      <p:ext uri="{BB962C8B-B14F-4D97-AF65-F5344CB8AC3E}">
        <p14:creationId xmlns:p14="http://schemas.microsoft.com/office/powerpoint/2010/main" val="1160694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69630-0972-F9F5-3179-27FFF11637CE}"/>
              </a:ext>
            </a:extLst>
          </p:cNvPr>
          <p:cNvSpPr>
            <a:spLocks noGrp="1"/>
          </p:cNvSpPr>
          <p:nvPr>
            <p:ph type="title"/>
          </p:nvPr>
        </p:nvSpPr>
        <p:spPr>
          <a:xfrm>
            <a:off x="458700" y="553597"/>
            <a:ext cx="5799859" cy="609300"/>
          </a:xfrm>
        </p:spPr>
        <p:txBody>
          <a:bodyPr/>
          <a:lstStyle/>
          <a:p>
            <a:pPr>
              <a:buClr>
                <a:schemeClr val="dk1"/>
              </a:buClr>
              <a:buSzPts val="3000"/>
            </a:pPr>
            <a:r>
              <a:rPr lang="en" dirty="0"/>
              <a:t>National Correct Coding Initiative (NCCI) Edits Compliance </a:t>
            </a:r>
            <a:endParaRPr lang="en-US" dirty="0"/>
          </a:p>
        </p:txBody>
      </p:sp>
      <p:sp>
        <p:nvSpPr>
          <p:cNvPr id="3" name="Text Placeholder 2">
            <a:extLst>
              <a:ext uri="{FF2B5EF4-FFF2-40B4-BE49-F238E27FC236}">
                <a16:creationId xmlns:a16="http://schemas.microsoft.com/office/drawing/2014/main" id="{3F9C3C7A-9AFD-CC9B-F41B-15533B1FB95B}"/>
              </a:ext>
            </a:extLst>
          </p:cNvPr>
          <p:cNvSpPr>
            <a:spLocks noGrp="1"/>
          </p:cNvSpPr>
          <p:nvPr>
            <p:ph type="body" sz="quarter" idx="10"/>
          </p:nvPr>
        </p:nvSpPr>
        <p:spPr>
          <a:xfrm>
            <a:off x="455009" y="2136230"/>
            <a:ext cx="7950200" cy="2629995"/>
          </a:xfrm>
        </p:spPr>
        <p:txBody>
          <a:bodyPr/>
          <a:lstStyle/>
          <a:p>
            <a:pPr marL="457200" lvl="0" indent="-355600">
              <a:lnSpc>
                <a:spcPct val="115000"/>
              </a:lnSpc>
              <a:buClr>
                <a:schemeClr val="dk2"/>
              </a:buClr>
              <a:buSzPts val="2000"/>
              <a:buChar char="●"/>
            </a:pPr>
            <a:r>
              <a:rPr lang="en-US" dirty="0"/>
              <a:t>Review NCCI edits and analyze coding practices for </a:t>
            </a:r>
            <a:br>
              <a:rPr lang="en-US" dirty="0"/>
            </a:br>
            <a:r>
              <a:rPr lang="en-US" dirty="0"/>
              <a:t>compliance with NCCI edits. </a:t>
            </a:r>
            <a:endParaRPr lang="en-US" strike="sngStrike" dirty="0"/>
          </a:p>
          <a:p>
            <a:pPr marL="457200" lvl="0" indent="-355600">
              <a:lnSpc>
                <a:spcPct val="115000"/>
              </a:lnSpc>
              <a:buClr>
                <a:schemeClr val="dk2"/>
              </a:buClr>
              <a:buSzPts val="2000"/>
              <a:buChar char="●"/>
            </a:pPr>
            <a:r>
              <a:rPr lang="en-US" dirty="0"/>
              <a:t>Review bundling of services and payments.</a:t>
            </a:r>
          </a:p>
        </p:txBody>
      </p:sp>
    </p:spTree>
    <p:extLst>
      <p:ext uri="{BB962C8B-B14F-4D97-AF65-F5344CB8AC3E}">
        <p14:creationId xmlns:p14="http://schemas.microsoft.com/office/powerpoint/2010/main" val="1141946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E288-DBA0-93FD-9A01-B9AE28BC8C44}"/>
              </a:ext>
            </a:extLst>
          </p:cNvPr>
          <p:cNvSpPr>
            <a:spLocks noGrp="1"/>
          </p:cNvSpPr>
          <p:nvPr>
            <p:ph type="title"/>
          </p:nvPr>
        </p:nvSpPr>
        <p:spPr>
          <a:xfrm>
            <a:off x="458700" y="553597"/>
            <a:ext cx="5799859" cy="609300"/>
          </a:xfrm>
        </p:spPr>
        <p:txBody>
          <a:bodyPr/>
          <a:lstStyle/>
          <a:p>
            <a:r>
              <a:rPr lang="en" dirty="0"/>
              <a:t>Oops! We Got Overpaid</a:t>
            </a:r>
            <a:endParaRPr lang="en-US" dirty="0"/>
          </a:p>
        </p:txBody>
      </p:sp>
      <p:sp>
        <p:nvSpPr>
          <p:cNvPr id="3" name="Text Placeholder 2">
            <a:extLst>
              <a:ext uri="{FF2B5EF4-FFF2-40B4-BE49-F238E27FC236}">
                <a16:creationId xmlns:a16="http://schemas.microsoft.com/office/drawing/2014/main" id="{B5DA977B-B022-3246-5EB5-FFD245198904}"/>
              </a:ext>
            </a:extLst>
          </p:cNvPr>
          <p:cNvSpPr>
            <a:spLocks noGrp="1"/>
          </p:cNvSpPr>
          <p:nvPr>
            <p:ph type="body" sz="quarter" idx="10"/>
          </p:nvPr>
        </p:nvSpPr>
        <p:spPr>
          <a:xfrm>
            <a:off x="533836" y="1459955"/>
            <a:ext cx="7950200" cy="3235325"/>
          </a:xfrm>
        </p:spPr>
        <p:txBody>
          <a:bodyPr/>
          <a:lstStyle/>
          <a:p>
            <a:pPr lvl="0">
              <a:lnSpc>
                <a:spcPct val="115000"/>
              </a:lnSpc>
              <a:spcBef>
                <a:spcPts val="400"/>
              </a:spcBef>
            </a:pPr>
            <a:r>
              <a:rPr lang="en-US" dirty="0"/>
              <a:t>Mistakes happen—it’s what you do after that matters:</a:t>
            </a:r>
          </a:p>
          <a:p>
            <a:pPr marL="457200" lvl="0" indent="-355600">
              <a:lnSpc>
                <a:spcPct val="115000"/>
              </a:lnSpc>
              <a:buClr>
                <a:schemeClr val="dk2"/>
              </a:buClr>
              <a:buSzPts val="2000"/>
              <a:buChar char="●"/>
            </a:pPr>
            <a:r>
              <a:rPr lang="en-US" dirty="0"/>
              <a:t>Re-submit corrected claim(s) in a timely manner. </a:t>
            </a:r>
          </a:p>
          <a:p>
            <a:pPr marL="457200" lvl="0" indent="-355600">
              <a:lnSpc>
                <a:spcPct val="115000"/>
              </a:lnSpc>
              <a:buClr>
                <a:schemeClr val="dk2"/>
              </a:buClr>
              <a:buSzPts val="2000"/>
              <a:buChar char="●"/>
            </a:pPr>
            <a:r>
              <a:rPr lang="en-US" dirty="0"/>
              <a:t>If larger issue, contact payer and self-disclose.</a:t>
            </a:r>
          </a:p>
          <a:p>
            <a:pPr marL="457200" lvl="0" indent="-355600">
              <a:lnSpc>
                <a:spcPct val="115000"/>
              </a:lnSpc>
              <a:buClr>
                <a:schemeClr val="dk2"/>
              </a:buClr>
              <a:buSzPts val="2000"/>
              <a:buChar char="●"/>
            </a:pPr>
            <a:r>
              <a:rPr lang="en-US" dirty="0"/>
              <a:t>Fix root causes—track for compliance.</a:t>
            </a:r>
          </a:p>
          <a:p>
            <a:pPr marL="457200" lvl="0" indent="-355600">
              <a:lnSpc>
                <a:spcPct val="115000"/>
              </a:lnSpc>
              <a:buClr>
                <a:schemeClr val="dk2"/>
              </a:buClr>
              <a:buSzPts val="2000"/>
              <a:buChar char="●"/>
            </a:pPr>
            <a:r>
              <a:rPr lang="en-US" dirty="0"/>
              <a:t>Do prospective chart reviews before you </a:t>
            </a:r>
            <a:br>
              <a:rPr lang="en-US" dirty="0"/>
            </a:br>
            <a:r>
              <a:rPr lang="en-US" dirty="0"/>
              <a:t>submit for payment.</a:t>
            </a:r>
          </a:p>
          <a:p>
            <a:pPr marL="457200" lvl="0" indent="-355600">
              <a:lnSpc>
                <a:spcPct val="115000"/>
              </a:lnSpc>
              <a:buClr>
                <a:schemeClr val="dk2"/>
              </a:buClr>
              <a:buSzPts val="2000"/>
              <a:buChar char="●"/>
            </a:pPr>
            <a:r>
              <a:rPr lang="en-US" dirty="0"/>
              <a:t>Review compliance plan annually.</a:t>
            </a:r>
          </a:p>
        </p:txBody>
      </p:sp>
    </p:spTree>
    <p:extLst>
      <p:ext uri="{BB962C8B-B14F-4D97-AF65-F5344CB8AC3E}">
        <p14:creationId xmlns:p14="http://schemas.microsoft.com/office/powerpoint/2010/main" val="3845442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3D12-9413-B74F-CB70-44EDA914E59E}"/>
              </a:ext>
            </a:extLst>
          </p:cNvPr>
          <p:cNvSpPr>
            <a:spLocks noGrp="1"/>
          </p:cNvSpPr>
          <p:nvPr>
            <p:ph type="title"/>
          </p:nvPr>
        </p:nvSpPr>
        <p:spPr>
          <a:xfrm>
            <a:off x="458700" y="553597"/>
            <a:ext cx="5799859" cy="609300"/>
          </a:xfrm>
        </p:spPr>
        <p:txBody>
          <a:bodyPr/>
          <a:lstStyle/>
          <a:p>
            <a:r>
              <a:rPr lang="en" dirty="0"/>
              <a:t>Provider Education </a:t>
            </a:r>
            <a:br>
              <a:rPr lang="en" dirty="0"/>
            </a:br>
            <a:r>
              <a:rPr lang="en" dirty="0"/>
              <a:t>and Training </a:t>
            </a:r>
            <a:endParaRPr lang="en-US" dirty="0"/>
          </a:p>
        </p:txBody>
      </p:sp>
      <p:sp>
        <p:nvSpPr>
          <p:cNvPr id="3" name="Text Placeholder 2">
            <a:extLst>
              <a:ext uri="{FF2B5EF4-FFF2-40B4-BE49-F238E27FC236}">
                <a16:creationId xmlns:a16="http://schemas.microsoft.com/office/drawing/2014/main" id="{CF860159-831C-4B7E-8D39-52C8C05627CE}"/>
              </a:ext>
            </a:extLst>
          </p:cNvPr>
          <p:cNvSpPr>
            <a:spLocks noGrp="1"/>
          </p:cNvSpPr>
          <p:nvPr>
            <p:ph type="body" sz="quarter" idx="10"/>
          </p:nvPr>
        </p:nvSpPr>
        <p:spPr>
          <a:xfrm>
            <a:off x="462892" y="1601843"/>
            <a:ext cx="7950200" cy="3235325"/>
          </a:xfrm>
        </p:spPr>
        <p:txBody>
          <a:bodyPr/>
          <a:lstStyle/>
          <a:p>
            <a:pPr marL="457200" lvl="0" indent="-355600">
              <a:lnSpc>
                <a:spcPct val="115000"/>
              </a:lnSpc>
              <a:buClr>
                <a:schemeClr val="dk2"/>
              </a:buClr>
              <a:buSzPts val="2000"/>
              <a:buChar char="●"/>
            </a:pPr>
            <a:r>
              <a:rPr lang="en-US" dirty="0"/>
              <a:t>Coding Guidelines Updates</a:t>
            </a:r>
          </a:p>
          <a:p>
            <a:pPr marL="914400" lvl="1" indent="-355600">
              <a:lnSpc>
                <a:spcPct val="115000"/>
              </a:lnSpc>
              <a:buClr>
                <a:schemeClr val="dk2"/>
              </a:buClr>
              <a:buSzPts val="2000"/>
              <a:buChar char="○"/>
            </a:pPr>
            <a:r>
              <a:rPr lang="en-US" sz="2000" dirty="0">
                <a:solidFill>
                  <a:schemeClr val="dk2"/>
                </a:solidFill>
              </a:rPr>
              <a:t>Assess the effectiveness of training programs for coding staff on the latest guidelines, updates, and regulatory changes.</a:t>
            </a:r>
          </a:p>
          <a:p>
            <a:pPr marL="457200" lvl="0" indent="-355600">
              <a:lnSpc>
                <a:spcPct val="115000"/>
              </a:lnSpc>
              <a:buClr>
                <a:schemeClr val="dk2"/>
              </a:buClr>
              <a:buSzPts val="2000"/>
              <a:buChar char="●"/>
            </a:pPr>
            <a:r>
              <a:rPr lang="en-US" dirty="0"/>
              <a:t>Continuing Education</a:t>
            </a:r>
          </a:p>
          <a:p>
            <a:pPr marL="914400" lvl="1" indent="-355600">
              <a:lnSpc>
                <a:spcPct val="115000"/>
              </a:lnSpc>
              <a:buClr>
                <a:schemeClr val="dk2"/>
              </a:buClr>
              <a:buSzPts val="2000"/>
              <a:buChar char="○"/>
            </a:pPr>
            <a:r>
              <a:rPr lang="en-US" sz="2000" dirty="0">
                <a:solidFill>
                  <a:schemeClr val="dk2"/>
                </a:solidFill>
              </a:rPr>
              <a:t>Ensure that coding staff participate in ongoing professional development activities to maintain coding expertise.</a:t>
            </a:r>
          </a:p>
        </p:txBody>
      </p:sp>
    </p:spTree>
    <p:extLst>
      <p:ext uri="{BB962C8B-B14F-4D97-AF65-F5344CB8AC3E}">
        <p14:creationId xmlns:p14="http://schemas.microsoft.com/office/powerpoint/2010/main" val="2900549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5416-4620-D9E3-F0A9-663FE694AFAA}"/>
              </a:ext>
            </a:extLst>
          </p:cNvPr>
          <p:cNvSpPr>
            <a:spLocks noGrp="1"/>
          </p:cNvSpPr>
          <p:nvPr>
            <p:ph type="title"/>
          </p:nvPr>
        </p:nvSpPr>
        <p:spPr>
          <a:xfrm>
            <a:off x="458700" y="553597"/>
            <a:ext cx="5799859" cy="609300"/>
          </a:xfrm>
        </p:spPr>
        <p:txBody>
          <a:bodyPr/>
          <a:lstStyle/>
          <a:p>
            <a:r>
              <a:rPr lang="en" dirty="0"/>
              <a:t>Internal Controls </a:t>
            </a:r>
            <a:br>
              <a:rPr lang="en" dirty="0"/>
            </a:br>
            <a:r>
              <a:rPr lang="en" dirty="0"/>
              <a:t>and Monitoring </a:t>
            </a:r>
            <a:endParaRPr lang="en-US" dirty="0"/>
          </a:p>
        </p:txBody>
      </p:sp>
      <p:sp>
        <p:nvSpPr>
          <p:cNvPr id="3" name="Text Placeholder 2">
            <a:extLst>
              <a:ext uri="{FF2B5EF4-FFF2-40B4-BE49-F238E27FC236}">
                <a16:creationId xmlns:a16="http://schemas.microsoft.com/office/drawing/2014/main" id="{013AE5EA-5F5F-EC6F-0DD8-0B791F41AF97}"/>
              </a:ext>
            </a:extLst>
          </p:cNvPr>
          <p:cNvSpPr>
            <a:spLocks noGrp="1"/>
          </p:cNvSpPr>
          <p:nvPr>
            <p:ph type="body" sz="quarter" idx="10"/>
          </p:nvPr>
        </p:nvSpPr>
        <p:spPr>
          <a:xfrm>
            <a:off x="525953" y="1680673"/>
            <a:ext cx="7950200" cy="3235325"/>
          </a:xfrm>
        </p:spPr>
        <p:txBody>
          <a:bodyPr/>
          <a:lstStyle/>
          <a:p>
            <a:pPr marL="457200" indent="-355600">
              <a:lnSpc>
                <a:spcPct val="115000"/>
              </a:lnSpc>
              <a:buClr>
                <a:schemeClr val="dk2"/>
              </a:buClr>
              <a:buSzPts val="2000"/>
              <a:buFont typeface="Arial"/>
              <a:buChar char="●"/>
            </a:pPr>
            <a:r>
              <a:rPr lang="en-US" dirty="0"/>
              <a:t>Coding Compliance Program</a:t>
            </a:r>
          </a:p>
          <a:p>
            <a:pPr marL="914400" lvl="1" indent="-355600">
              <a:lnSpc>
                <a:spcPct val="115000"/>
              </a:lnSpc>
              <a:buClr>
                <a:schemeClr val="dk2"/>
              </a:buClr>
              <a:buSzPts val="2000"/>
              <a:buFont typeface="Arial"/>
              <a:buChar char="○"/>
            </a:pPr>
            <a:r>
              <a:rPr lang="en-US" sz="2000" dirty="0">
                <a:solidFill>
                  <a:schemeClr val="dk2"/>
                </a:solidFill>
              </a:rPr>
              <a:t>Evaluate the effectiveness of the organization’s coding compliance program, including policies, procedures, </a:t>
            </a:r>
            <a:br>
              <a:rPr lang="en-US" sz="2000" dirty="0">
                <a:solidFill>
                  <a:schemeClr val="dk2"/>
                </a:solidFill>
              </a:rPr>
            </a:br>
            <a:r>
              <a:rPr lang="en-US" sz="2000" dirty="0">
                <a:solidFill>
                  <a:schemeClr val="dk2"/>
                </a:solidFill>
              </a:rPr>
              <a:t>and internal controls.</a:t>
            </a:r>
          </a:p>
          <a:p>
            <a:pPr marL="457200" indent="-355600">
              <a:lnSpc>
                <a:spcPct val="115000"/>
              </a:lnSpc>
              <a:buClr>
                <a:schemeClr val="dk2"/>
              </a:buClr>
              <a:buSzPts val="2000"/>
              <a:buFont typeface="Arial"/>
              <a:buChar char="●"/>
            </a:pPr>
            <a:r>
              <a:rPr lang="en-US" dirty="0"/>
              <a:t>Regular Monitoring</a:t>
            </a:r>
          </a:p>
          <a:p>
            <a:pPr marL="914400" lvl="1" indent="-355600">
              <a:lnSpc>
                <a:spcPct val="115000"/>
              </a:lnSpc>
              <a:buClr>
                <a:schemeClr val="dk2"/>
              </a:buClr>
              <a:buSzPts val="2000"/>
              <a:buFont typeface="Arial"/>
              <a:buChar char="○"/>
            </a:pPr>
            <a:r>
              <a:rPr lang="en-US" sz="2000" dirty="0">
                <a:solidFill>
                  <a:schemeClr val="dk2"/>
                </a:solidFill>
              </a:rPr>
              <a:t>Implement ongoing monitoring of coding practices </a:t>
            </a:r>
            <a:br>
              <a:rPr lang="en-US" sz="2000" dirty="0">
                <a:solidFill>
                  <a:schemeClr val="dk2"/>
                </a:solidFill>
              </a:rPr>
            </a:br>
            <a:r>
              <a:rPr lang="en-US" sz="2000" dirty="0">
                <a:solidFill>
                  <a:schemeClr val="dk2"/>
                </a:solidFill>
              </a:rPr>
              <a:t>to identify and address potential issues proactively.</a:t>
            </a:r>
          </a:p>
        </p:txBody>
      </p:sp>
    </p:spTree>
    <p:extLst>
      <p:ext uri="{BB962C8B-B14F-4D97-AF65-F5344CB8AC3E}">
        <p14:creationId xmlns:p14="http://schemas.microsoft.com/office/powerpoint/2010/main" val="425741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AC03-8ECB-EBB3-9BA0-933E2324EA43}"/>
              </a:ext>
            </a:extLst>
          </p:cNvPr>
          <p:cNvSpPr>
            <a:spLocks noGrp="1"/>
          </p:cNvSpPr>
          <p:nvPr>
            <p:ph type="title"/>
          </p:nvPr>
        </p:nvSpPr>
        <p:spPr>
          <a:xfrm>
            <a:off x="324693" y="545714"/>
            <a:ext cx="5799859" cy="609300"/>
          </a:xfrm>
        </p:spPr>
        <p:txBody>
          <a:bodyPr/>
          <a:lstStyle/>
          <a:p>
            <a:r>
              <a:rPr lang="en" dirty="0"/>
              <a:t>Prevent Fraudulent Practices</a:t>
            </a:r>
            <a:endParaRPr lang="en-US" dirty="0"/>
          </a:p>
        </p:txBody>
      </p:sp>
      <p:sp>
        <p:nvSpPr>
          <p:cNvPr id="3" name="Text Placeholder 2">
            <a:extLst>
              <a:ext uri="{FF2B5EF4-FFF2-40B4-BE49-F238E27FC236}">
                <a16:creationId xmlns:a16="http://schemas.microsoft.com/office/drawing/2014/main" id="{1FE697D4-488C-626C-02A6-1F1683F98C37}"/>
              </a:ext>
            </a:extLst>
          </p:cNvPr>
          <p:cNvSpPr>
            <a:spLocks noGrp="1"/>
          </p:cNvSpPr>
          <p:nvPr>
            <p:ph type="body" sz="quarter" idx="10"/>
          </p:nvPr>
        </p:nvSpPr>
        <p:spPr>
          <a:xfrm>
            <a:off x="462891" y="1396891"/>
            <a:ext cx="7950200" cy="3235325"/>
          </a:xfrm>
        </p:spPr>
        <p:txBody>
          <a:bodyPr/>
          <a:lstStyle/>
          <a:p>
            <a:pPr marL="457200" lvl="0" indent="-355600">
              <a:spcBef>
                <a:spcPts val="400"/>
              </a:spcBef>
              <a:buClr>
                <a:schemeClr val="dk2"/>
              </a:buClr>
              <a:buSzPts val="2000"/>
              <a:buChar char="●"/>
            </a:pPr>
            <a:r>
              <a:rPr lang="en-US" dirty="0"/>
              <a:t>Environment where quality coding and positive </a:t>
            </a:r>
            <a:br>
              <a:rPr lang="en-US" dirty="0"/>
            </a:br>
            <a:r>
              <a:rPr lang="en-US" dirty="0"/>
              <a:t>communication is the expectation</a:t>
            </a:r>
          </a:p>
          <a:p>
            <a:pPr marL="457200" lvl="0" indent="-355600">
              <a:buClr>
                <a:schemeClr val="dk2"/>
              </a:buClr>
              <a:buSzPts val="2000"/>
              <a:buChar char="●"/>
            </a:pPr>
            <a:r>
              <a:rPr lang="en-US" dirty="0"/>
              <a:t>Process in place for staff to safely report concerns </a:t>
            </a:r>
          </a:p>
          <a:p>
            <a:pPr marL="457200" lvl="0" indent="-355600">
              <a:buClr>
                <a:schemeClr val="dk2"/>
              </a:buClr>
              <a:buSzPts val="2000"/>
              <a:buChar char="●"/>
            </a:pPr>
            <a:r>
              <a:rPr lang="en-US" dirty="0"/>
              <a:t>Maintain confidentiality</a:t>
            </a:r>
          </a:p>
          <a:p>
            <a:pPr marL="457200" lvl="0" indent="-355600">
              <a:buClr>
                <a:schemeClr val="dk2"/>
              </a:buClr>
              <a:buSzPts val="2000"/>
              <a:buChar char="●"/>
            </a:pPr>
            <a:r>
              <a:rPr lang="en-US" dirty="0"/>
              <a:t>React—don’t ignore</a:t>
            </a:r>
          </a:p>
          <a:p>
            <a:pPr marL="457200" lvl="0" indent="-355600">
              <a:buClr>
                <a:schemeClr val="dk2"/>
              </a:buClr>
              <a:buSzPts val="2000"/>
              <a:buChar char="●"/>
            </a:pPr>
            <a:r>
              <a:rPr lang="en-US" dirty="0"/>
              <a:t>Follow up and communicate with staff </a:t>
            </a:r>
            <a:br>
              <a:rPr lang="en-US" dirty="0"/>
            </a:br>
            <a:r>
              <a:rPr lang="en-US" dirty="0"/>
              <a:t>as appropriate</a:t>
            </a:r>
          </a:p>
        </p:txBody>
      </p:sp>
    </p:spTree>
    <p:extLst>
      <p:ext uri="{BB962C8B-B14F-4D97-AF65-F5344CB8AC3E}">
        <p14:creationId xmlns:p14="http://schemas.microsoft.com/office/powerpoint/2010/main" val="781962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3" name="Title 2">
            <a:extLst>
              <a:ext uri="{FF2B5EF4-FFF2-40B4-BE49-F238E27FC236}">
                <a16:creationId xmlns:a16="http://schemas.microsoft.com/office/drawing/2014/main" id="{629DF0C9-6FAD-9F7A-8FFC-861317124CF3}"/>
              </a:ext>
            </a:extLst>
          </p:cNvPr>
          <p:cNvSpPr>
            <a:spLocks noGrp="1"/>
          </p:cNvSpPr>
          <p:nvPr>
            <p:ph type="title"/>
          </p:nvPr>
        </p:nvSpPr>
        <p:spPr/>
        <p:txBody>
          <a:bodyPr/>
          <a:lstStyle/>
          <a:p>
            <a:r>
              <a:rPr lang="en-US" dirty="0"/>
              <a:t>Thank You!</a:t>
            </a:r>
          </a:p>
        </p:txBody>
      </p:sp>
      <p:sp>
        <p:nvSpPr>
          <p:cNvPr id="6" name="Text Placeholder 2">
            <a:extLst>
              <a:ext uri="{FF2B5EF4-FFF2-40B4-BE49-F238E27FC236}">
                <a16:creationId xmlns:a16="http://schemas.microsoft.com/office/drawing/2014/main" id="{556A917D-2B6A-B25C-1F0D-7641726D2DF5}"/>
              </a:ext>
            </a:extLst>
          </p:cNvPr>
          <p:cNvSpPr>
            <a:spLocks noGrp="1"/>
          </p:cNvSpPr>
          <p:nvPr>
            <p:ph type="body" sz="quarter" idx="10"/>
          </p:nvPr>
        </p:nvSpPr>
        <p:spPr/>
        <p:txBody>
          <a:bodyPr/>
          <a:lstStyle/>
          <a:p>
            <a:r>
              <a:rPr lang="en-US" dirty="0"/>
              <a:t>Contact us at:</a:t>
            </a:r>
            <a:r>
              <a:rPr lang="en-US" b="0" dirty="0"/>
              <a:t> </a:t>
            </a:r>
            <a:r>
              <a:rPr lang="en-US" b="0" u="sng" dirty="0">
                <a:solidFill>
                  <a:schemeClr val="hlink"/>
                </a:solidFill>
                <a:hlinkClick r:id="rId3"/>
              </a:rPr>
              <a:t>rhntc@jsi.com</a:t>
            </a:r>
            <a:r>
              <a:rPr lang="en-US" b="0" dirty="0"/>
              <a:t> </a:t>
            </a:r>
          </a:p>
        </p:txBody>
      </p:sp>
      <p:sp>
        <p:nvSpPr>
          <p:cNvPr id="4" name="Text Placeholder 3">
            <a:extLst>
              <a:ext uri="{FF2B5EF4-FFF2-40B4-BE49-F238E27FC236}">
                <a16:creationId xmlns:a16="http://schemas.microsoft.com/office/drawing/2014/main" id="{4053E974-3387-32FD-1EF6-611727E53DFA}"/>
              </a:ext>
            </a:extLst>
          </p:cNvPr>
          <p:cNvSpPr>
            <a:spLocks noGrp="1"/>
          </p:cNvSpPr>
          <p:nvPr>
            <p:ph type="body" sz="quarter" idx="11"/>
          </p:nvPr>
        </p:nvSpPr>
        <p:spPr/>
        <p:txBody>
          <a:bodyPr/>
          <a:lstStyle/>
          <a:p>
            <a:r>
              <a:rPr lang="en-US" dirty="0"/>
              <a:t>Please fill out the evaluation form after the webinar!</a:t>
            </a:r>
          </a:p>
        </p:txBody>
      </p:sp>
      <p:sp>
        <p:nvSpPr>
          <p:cNvPr id="5" name="Text Placeholder 4">
            <a:extLst>
              <a:ext uri="{FF2B5EF4-FFF2-40B4-BE49-F238E27FC236}">
                <a16:creationId xmlns:a16="http://schemas.microsoft.com/office/drawing/2014/main" id="{3171C237-B204-A390-6458-7D7B1D38E4B1}"/>
              </a:ext>
            </a:extLst>
          </p:cNvPr>
          <p:cNvSpPr>
            <a:spLocks noGrp="1"/>
          </p:cNvSpPr>
          <p:nvPr>
            <p:ph type="body" sz="quarter" idx="12"/>
          </p:nvPr>
        </p:nvSpPr>
        <p:spPr/>
        <p:txBody>
          <a:bodyPr anchor="ctr"/>
          <a:lstStyle/>
          <a:p>
            <a:r>
              <a:rPr lang="en-US" dirty="0"/>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31C0-CEE4-EC67-0BC0-70D2476F6DF0}"/>
              </a:ext>
            </a:extLst>
          </p:cNvPr>
          <p:cNvSpPr>
            <a:spLocks noGrp="1"/>
          </p:cNvSpPr>
          <p:nvPr>
            <p:ph type="title"/>
          </p:nvPr>
        </p:nvSpPr>
        <p:spPr>
          <a:xfrm>
            <a:off x="458700" y="549638"/>
            <a:ext cx="5459100" cy="609299"/>
          </a:xfrm>
        </p:spPr>
        <p:txBody>
          <a:bodyPr/>
          <a:lstStyle/>
          <a:p>
            <a:r>
              <a:rPr lang="en" dirty="0"/>
              <a:t>Objectives</a:t>
            </a:r>
            <a:endParaRPr lang="en-US" dirty="0"/>
          </a:p>
        </p:txBody>
      </p:sp>
      <p:sp>
        <p:nvSpPr>
          <p:cNvPr id="3" name="Text Placeholder 2">
            <a:extLst>
              <a:ext uri="{FF2B5EF4-FFF2-40B4-BE49-F238E27FC236}">
                <a16:creationId xmlns:a16="http://schemas.microsoft.com/office/drawing/2014/main" id="{709BE270-BBF7-954A-217B-8CC405E5B1FB}"/>
              </a:ext>
            </a:extLst>
          </p:cNvPr>
          <p:cNvSpPr>
            <a:spLocks noGrp="1"/>
          </p:cNvSpPr>
          <p:nvPr>
            <p:ph type="body" sz="quarter" idx="10"/>
          </p:nvPr>
        </p:nvSpPr>
        <p:spPr/>
        <p:txBody>
          <a:bodyPr anchor="ctr"/>
          <a:lstStyle/>
          <a:p>
            <a:pPr algn="ctr"/>
            <a:r>
              <a:rPr lang="en-US" dirty="0"/>
              <a:t>1</a:t>
            </a:r>
          </a:p>
        </p:txBody>
      </p:sp>
      <p:sp>
        <p:nvSpPr>
          <p:cNvPr id="4" name="Text Placeholder 3">
            <a:extLst>
              <a:ext uri="{FF2B5EF4-FFF2-40B4-BE49-F238E27FC236}">
                <a16:creationId xmlns:a16="http://schemas.microsoft.com/office/drawing/2014/main" id="{14F3FE4B-A6BA-32E4-86AA-BBA09DA21260}"/>
              </a:ext>
            </a:extLst>
          </p:cNvPr>
          <p:cNvSpPr>
            <a:spLocks noGrp="1"/>
          </p:cNvSpPr>
          <p:nvPr>
            <p:ph type="body" sz="quarter" idx="11"/>
          </p:nvPr>
        </p:nvSpPr>
        <p:spPr>
          <a:xfrm>
            <a:off x="1416649" y="1482834"/>
            <a:ext cx="7262267" cy="608013"/>
          </a:xfrm>
        </p:spPr>
        <p:txBody>
          <a:bodyPr/>
          <a:lstStyle/>
          <a:p>
            <a:r>
              <a:rPr lang="en-US" dirty="0"/>
              <a:t>Describe how chart auditing supports project sustainability and compliance.</a:t>
            </a:r>
          </a:p>
        </p:txBody>
      </p:sp>
      <p:sp>
        <p:nvSpPr>
          <p:cNvPr id="5" name="Text Placeholder 4">
            <a:extLst>
              <a:ext uri="{FF2B5EF4-FFF2-40B4-BE49-F238E27FC236}">
                <a16:creationId xmlns:a16="http://schemas.microsoft.com/office/drawing/2014/main" id="{D2C7659F-FF7E-9797-3280-8AB01741CA84}"/>
              </a:ext>
            </a:extLst>
          </p:cNvPr>
          <p:cNvSpPr>
            <a:spLocks noGrp="1"/>
          </p:cNvSpPr>
          <p:nvPr>
            <p:ph type="body" sz="quarter" idx="12"/>
          </p:nvPr>
        </p:nvSpPr>
        <p:spPr/>
        <p:txBody>
          <a:bodyPr anchor="ctr"/>
          <a:lstStyle/>
          <a:p>
            <a:pPr algn="ctr"/>
            <a:r>
              <a:rPr lang="en-US" dirty="0"/>
              <a:t>2</a:t>
            </a:r>
          </a:p>
        </p:txBody>
      </p:sp>
      <p:sp>
        <p:nvSpPr>
          <p:cNvPr id="6" name="Text Placeholder 5">
            <a:extLst>
              <a:ext uri="{FF2B5EF4-FFF2-40B4-BE49-F238E27FC236}">
                <a16:creationId xmlns:a16="http://schemas.microsoft.com/office/drawing/2014/main" id="{4272C3C9-B6A0-9AF0-DA8C-07BE45F0B91C}"/>
              </a:ext>
            </a:extLst>
          </p:cNvPr>
          <p:cNvSpPr>
            <a:spLocks noGrp="1"/>
          </p:cNvSpPr>
          <p:nvPr>
            <p:ph type="body" sz="quarter" idx="13"/>
          </p:nvPr>
        </p:nvSpPr>
        <p:spPr>
          <a:xfrm>
            <a:off x="1345566" y="2501457"/>
            <a:ext cx="7029450" cy="608013"/>
          </a:xfrm>
        </p:spPr>
        <p:txBody>
          <a:bodyPr/>
          <a:lstStyle/>
          <a:p>
            <a:r>
              <a:rPr lang="en-US" dirty="0"/>
              <a:t>Name one strategy described by a peer to support the implementation of chart auditing.</a:t>
            </a:r>
          </a:p>
        </p:txBody>
      </p:sp>
      <p:sp>
        <p:nvSpPr>
          <p:cNvPr id="7" name="Text Placeholder 6">
            <a:extLst>
              <a:ext uri="{FF2B5EF4-FFF2-40B4-BE49-F238E27FC236}">
                <a16:creationId xmlns:a16="http://schemas.microsoft.com/office/drawing/2014/main" id="{C7391614-2F77-1A51-59E8-4236368B2132}"/>
              </a:ext>
            </a:extLst>
          </p:cNvPr>
          <p:cNvSpPr>
            <a:spLocks noGrp="1"/>
          </p:cNvSpPr>
          <p:nvPr>
            <p:ph type="body" sz="quarter" idx="14"/>
          </p:nvPr>
        </p:nvSpPr>
        <p:spPr/>
        <p:txBody>
          <a:bodyPr anchor="ctr"/>
          <a:lstStyle/>
          <a:p>
            <a:pPr algn="ctr"/>
            <a:r>
              <a:rPr lang="en-US" dirty="0"/>
              <a:t>3</a:t>
            </a:r>
          </a:p>
        </p:txBody>
      </p:sp>
      <p:sp>
        <p:nvSpPr>
          <p:cNvPr id="8" name="Text Placeholder 7">
            <a:extLst>
              <a:ext uri="{FF2B5EF4-FFF2-40B4-BE49-F238E27FC236}">
                <a16:creationId xmlns:a16="http://schemas.microsoft.com/office/drawing/2014/main" id="{ACB8C689-A3F0-7D78-9615-44B6E96DB99E}"/>
              </a:ext>
            </a:extLst>
          </p:cNvPr>
          <p:cNvSpPr>
            <a:spLocks noGrp="1"/>
          </p:cNvSpPr>
          <p:nvPr>
            <p:ph type="body" sz="quarter" idx="15"/>
          </p:nvPr>
        </p:nvSpPr>
        <p:spPr>
          <a:xfrm>
            <a:off x="1353449" y="3444001"/>
            <a:ext cx="7029450" cy="608013"/>
          </a:xfrm>
        </p:spPr>
        <p:txBody>
          <a:bodyPr/>
          <a:lstStyle/>
          <a:p>
            <a:r>
              <a:rPr lang="en-US" dirty="0"/>
              <a:t>Identify one RHNTC resource to support conducting </a:t>
            </a:r>
            <a:br>
              <a:rPr lang="en-US" dirty="0"/>
            </a:br>
            <a:r>
              <a:rPr lang="en-US" dirty="0"/>
              <a:t>chart audits.</a:t>
            </a:r>
          </a:p>
        </p:txBody>
      </p:sp>
    </p:spTree>
    <p:extLst>
      <p:ext uri="{BB962C8B-B14F-4D97-AF65-F5344CB8AC3E}">
        <p14:creationId xmlns:p14="http://schemas.microsoft.com/office/powerpoint/2010/main" val="422730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1CAE-20B0-8E3A-97E3-F1A9B9EFADC9}"/>
              </a:ext>
            </a:extLst>
          </p:cNvPr>
          <p:cNvSpPr>
            <a:spLocks noGrp="1"/>
          </p:cNvSpPr>
          <p:nvPr>
            <p:ph type="title"/>
          </p:nvPr>
        </p:nvSpPr>
        <p:spPr>
          <a:xfrm>
            <a:off x="458700" y="549638"/>
            <a:ext cx="5459100" cy="609299"/>
          </a:xfrm>
        </p:spPr>
        <p:txBody>
          <a:bodyPr/>
          <a:lstStyle/>
          <a:p>
            <a:r>
              <a:rPr lang="en" dirty="0"/>
              <a:t>Hear From You</a:t>
            </a:r>
            <a:endParaRPr lang="en-US" dirty="0"/>
          </a:p>
        </p:txBody>
      </p:sp>
      <p:sp>
        <p:nvSpPr>
          <p:cNvPr id="3" name="Text Placeholder 2">
            <a:extLst>
              <a:ext uri="{FF2B5EF4-FFF2-40B4-BE49-F238E27FC236}">
                <a16:creationId xmlns:a16="http://schemas.microsoft.com/office/drawing/2014/main" id="{4B97FCC0-CF24-BF01-4DD3-875AB1B1C496}"/>
              </a:ext>
            </a:extLst>
          </p:cNvPr>
          <p:cNvSpPr>
            <a:spLocks noGrp="1"/>
          </p:cNvSpPr>
          <p:nvPr>
            <p:ph type="body" sz="quarter" idx="10"/>
          </p:nvPr>
        </p:nvSpPr>
        <p:spPr>
          <a:xfrm>
            <a:off x="568325" y="1445886"/>
            <a:ext cx="7418388" cy="1690687"/>
          </a:xfrm>
        </p:spPr>
        <p:txBody>
          <a:bodyPr/>
          <a:lstStyle/>
          <a:p>
            <a:pPr lvl="0">
              <a:lnSpc>
                <a:spcPct val="115000"/>
              </a:lnSpc>
            </a:pPr>
            <a:r>
              <a:rPr lang="en-US" dirty="0"/>
              <a:t>How often do you and the team perform internal chart audits? </a:t>
            </a:r>
          </a:p>
          <a:p>
            <a:pPr marL="457200" lvl="0" indent="-355600">
              <a:lnSpc>
                <a:spcPct val="115000"/>
              </a:lnSpc>
              <a:buClr>
                <a:srgbClr val="222222"/>
              </a:buClr>
              <a:buSzPts val="2000"/>
              <a:buChar char="●"/>
            </a:pPr>
            <a:r>
              <a:rPr lang="en-US" dirty="0"/>
              <a:t>We don’t at this point</a:t>
            </a:r>
          </a:p>
          <a:p>
            <a:pPr marL="457200" lvl="0" indent="-355600">
              <a:lnSpc>
                <a:spcPct val="115000"/>
              </a:lnSpc>
              <a:buClr>
                <a:srgbClr val="222222"/>
              </a:buClr>
              <a:buSzPts val="2000"/>
              <a:buChar char="●"/>
            </a:pPr>
            <a:r>
              <a:rPr lang="en-US" dirty="0"/>
              <a:t>Sporadically but not consistently</a:t>
            </a:r>
          </a:p>
          <a:p>
            <a:pPr marL="457200" lvl="0" indent="-355600">
              <a:lnSpc>
                <a:spcPct val="115000"/>
              </a:lnSpc>
              <a:buClr>
                <a:srgbClr val="222222"/>
              </a:buClr>
              <a:buSzPts val="2000"/>
              <a:buChar char="●"/>
            </a:pPr>
            <a:r>
              <a:rPr lang="en-US" dirty="0"/>
              <a:t>On a regular basis</a:t>
            </a:r>
          </a:p>
        </p:txBody>
      </p:sp>
    </p:spTree>
    <p:extLst>
      <p:ext uri="{BB962C8B-B14F-4D97-AF65-F5344CB8AC3E}">
        <p14:creationId xmlns:p14="http://schemas.microsoft.com/office/powerpoint/2010/main" val="338803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C8D0-956F-F343-C67E-6569E7E64461}"/>
              </a:ext>
            </a:extLst>
          </p:cNvPr>
          <p:cNvSpPr>
            <a:spLocks noGrp="1"/>
          </p:cNvSpPr>
          <p:nvPr>
            <p:ph type="title"/>
          </p:nvPr>
        </p:nvSpPr>
        <p:spPr>
          <a:xfrm>
            <a:off x="453351" y="1060252"/>
            <a:ext cx="6360366" cy="1403100"/>
          </a:xfrm>
        </p:spPr>
        <p:txBody>
          <a:bodyPr/>
          <a:lstStyle/>
          <a:p>
            <a:r>
              <a:rPr lang="en" dirty="0"/>
              <a:t>Connecting to Title X </a:t>
            </a:r>
            <a:br>
              <a:rPr lang="en" dirty="0"/>
            </a:br>
            <a:r>
              <a:rPr lang="en" dirty="0"/>
              <a:t>Program Expectations</a:t>
            </a:r>
            <a:endParaRPr lang="en-US" dirty="0"/>
          </a:p>
        </p:txBody>
      </p:sp>
    </p:spTree>
    <p:extLst>
      <p:ext uri="{BB962C8B-B14F-4D97-AF65-F5344CB8AC3E}">
        <p14:creationId xmlns:p14="http://schemas.microsoft.com/office/powerpoint/2010/main" val="264226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66C7-4871-CC67-7B72-92D345618FDA}"/>
              </a:ext>
            </a:extLst>
          </p:cNvPr>
          <p:cNvSpPr>
            <a:spLocks noGrp="1"/>
          </p:cNvSpPr>
          <p:nvPr>
            <p:ph type="title"/>
          </p:nvPr>
        </p:nvSpPr>
        <p:spPr>
          <a:xfrm>
            <a:off x="458700" y="553597"/>
            <a:ext cx="5799859" cy="609300"/>
          </a:xfrm>
        </p:spPr>
        <p:txBody>
          <a:bodyPr/>
          <a:lstStyle/>
          <a:p>
            <a:r>
              <a:rPr lang="en" dirty="0"/>
              <a:t>Title X Expectations</a:t>
            </a:r>
            <a:endParaRPr lang="en-US" dirty="0"/>
          </a:p>
        </p:txBody>
      </p:sp>
      <p:sp>
        <p:nvSpPr>
          <p:cNvPr id="3" name="Text Placeholder 2">
            <a:extLst>
              <a:ext uri="{FF2B5EF4-FFF2-40B4-BE49-F238E27FC236}">
                <a16:creationId xmlns:a16="http://schemas.microsoft.com/office/drawing/2014/main" id="{750A4613-DE4C-3086-CBC6-80B35DAAC6C3}"/>
              </a:ext>
            </a:extLst>
          </p:cNvPr>
          <p:cNvSpPr>
            <a:spLocks noGrp="1"/>
          </p:cNvSpPr>
          <p:nvPr>
            <p:ph type="body" sz="quarter" idx="10"/>
          </p:nvPr>
        </p:nvSpPr>
        <p:spPr>
          <a:xfrm>
            <a:off x="596900" y="1428423"/>
            <a:ext cx="7950200" cy="3235325"/>
          </a:xfrm>
        </p:spPr>
        <p:txBody>
          <a:bodyPr/>
          <a:lstStyle/>
          <a:p>
            <a:pPr lvl="0"/>
            <a:r>
              <a:rPr lang="en-US" dirty="0"/>
              <a:t>Financial Accountability 6: </a:t>
            </a:r>
          </a:p>
          <a:p>
            <a:pPr lvl="0">
              <a:spcAft>
                <a:spcPts val="2400"/>
              </a:spcAft>
            </a:pPr>
            <a:r>
              <a:rPr lang="en-US" dirty="0"/>
              <a:t>“Take all reasonable efforts to obtain the third-party payment without application of any discounts, if a third party (including a government agency) is authorized or legally obligated to pay for services. Where the cost of services is to be reimbursed under Title XIX, XX, or XXI of the Social Security Act, a written agreement with the Title XIX, XX, or XXI agency is required (see 42 CFR § 59.5(a)(10)).”</a:t>
            </a:r>
          </a:p>
          <a:p>
            <a:pPr lvl="0"/>
            <a:r>
              <a:rPr lang="en-US" dirty="0"/>
              <a:t>Resource: </a:t>
            </a:r>
            <a:r>
              <a:rPr lang="en-US" u="sng" dirty="0">
                <a:solidFill>
                  <a:schemeClr val="hlink"/>
                </a:solidFill>
                <a:hlinkClick r:id="rId3"/>
              </a:rPr>
              <a:t>Title X Project Expectations</a:t>
            </a:r>
            <a:r>
              <a:rPr lang="en-US" dirty="0"/>
              <a:t> </a:t>
            </a:r>
          </a:p>
        </p:txBody>
      </p:sp>
    </p:spTree>
    <p:extLst>
      <p:ext uri="{BB962C8B-B14F-4D97-AF65-F5344CB8AC3E}">
        <p14:creationId xmlns:p14="http://schemas.microsoft.com/office/powerpoint/2010/main" val="215077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9126-428C-1B8E-F52E-3CA1FF01F33F}"/>
              </a:ext>
            </a:extLst>
          </p:cNvPr>
          <p:cNvSpPr>
            <a:spLocks noGrp="1"/>
          </p:cNvSpPr>
          <p:nvPr>
            <p:ph type="title"/>
          </p:nvPr>
        </p:nvSpPr>
        <p:spPr>
          <a:xfrm>
            <a:off x="453351" y="1060252"/>
            <a:ext cx="6360366" cy="1403100"/>
          </a:xfrm>
        </p:spPr>
        <p:txBody>
          <a:bodyPr/>
          <a:lstStyle/>
          <a:p>
            <a:pPr>
              <a:buClr>
                <a:schemeClr val="dk1"/>
              </a:buClr>
              <a:buSzPts val="3200"/>
            </a:pPr>
            <a:r>
              <a:rPr lang="en" dirty="0"/>
              <a:t>Importance of </a:t>
            </a:r>
            <a:br>
              <a:rPr lang="en" dirty="0"/>
            </a:br>
            <a:r>
              <a:rPr lang="en" dirty="0"/>
              <a:t>Chart Auditing </a:t>
            </a:r>
            <a:endParaRPr lang="en-US" dirty="0"/>
          </a:p>
        </p:txBody>
      </p:sp>
    </p:spTree>
    <p:extLst>
      <p:ext uri="{BB962C8B-B14F-4D97-AF65-F5344CB8AC3E}">
        <p14:creationId xmlns:p14="http://schemas.microsoft.com/office/powerpoint/2010/main" val="280661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A4FF-65BF-6335-BEBD-7ABF92AC2C75}"/>
              </a:ext>
            </a:extLst>
          </p:cNvPr>
          <p:cNvSpPr>
            <a:spLocks noGrp="1"/>
          </p:cNvSpPr>
          <p:nvPr>
            <p:ph type="title"/>
          </p:nvPr>
        </p:nvSpPr>
        <p:spPr>
          <a:xfrm>
            <a:off x="458700" y="553597"/>
            <a:ext cx="5799859" cy="609300"/>
          </a:xfrm>
        </p:spPr>
        <p:txBody>
          <a:bodyPr/>
          <a:lstStyle/>
          <a:p>
            <a:r>
              <a:rPr lang="en" dirty="0"/>
              <a:t>Why Bother?</a:t>
            </a:r>
            <a:endParaRPr lang="en-US" dirty="0"/>
          </a:p>
        </p:txBody>
      </p:sp>
      <p:sp>
        <p:nvSpPr>
          <p:cNvPr id="3" name="Text Placeholder 2">
            <a:extLst>
              <a:ext uri="{FF2B5EF4-FFF2-40B4-BE49-F238E27FC236}">
                <a16:creationId xmlns:a16="http://schemas.microsoft.com/office/drawing/2014/main" id="{21DB93E9-E0BA-2E28-1791-19B0B41E3D9E}"/>
              </a:ext>
            </a:extLst>
          </p:cNvPr>
          <p:cNvSpPr>
            <a:spLocks noGrp="1"/>
          </p:cNvSpPr>
          <p:nvPr>
            <p:ph type="body" sz="quarter" idx="10"/>
          </p:nvPr>
        </p:nvSpPr>
        <p:spPr>
          <a:xfrm>
            <a:off x="541719" y="1325944"/>
            <a:ext cx="7950200" cy="3235325"/>
          </a:xfrm>
        </p:spPr>
        <p:txBody>
          <a:bodyPr/>
          <a:lstStyle/>
          <a:p>
            <a:pPr marL="457200" indent="-355600">
              <a:lnSpc>
                <a:spcPct val="115000"/>
              </a:lnSpc>
              <a:buClr>
                <a:schemeClr val="dk2"/>
              </a:buClr>
              <a:buSzPts val="2000"/>
              <a:buFont typeface="Arial"/>
              <a:buChar char="●"/>
            </a:pPr>
            <a:r>
              <a:rPr lang="en-US" dirty="0"/>
              <a:t>Increases reimbursement consistency and opportunities!</a:t>
            </a:r>
          </a:p>
          <a:p>
            <a:pPr marL="457200" indent="-355600">
              <a:lnSpc>
                <a:spcPct val="115000"/>
              </a:lnSpc>
              <a:buClr>
                <a:schemeClr val="dk2"/>
              </a:buClr>
              <a:buSzPts val="2000"/>
              <a:buFont typeface="Arial"/>
              <a:buChar char="●"/>
            </a:pPr>
            <a:r>
              <a:rPr lang="en-US" dirty="0"/>
              <a:t>Compliance tool and may spot fraud</a:t>
            </a:r>
          </a:p>
          <a:p>
            <a:pPr marL="457200" indent="-355600">
              <a:lnSpc>
                <a:spcPct val="115000"/>
              </a:lnSpc>
              <a:buClr>
                <a:schemeClr val="dk2"/>
              </a:buClr>
              <a:buSzPts val="2000"/>
              <a:buFont typeface="Arial"/>
              <a:buChar char="●"/>
            </a:pPr>
            <a:r>
              <a:rPr lang="en-US" dirty="0"/>
              <a:t>Denial prevention</a:t>
            </a:r>
          </a:p>
          <a:p>
            <a:pPr marL="457200" indent="-355600">
              <a:lnSpc>
                <a:spcPct val="115000"/>
              </a:lnSpc>
              <a:buClr>
                <a:schemeClr val="dk2"/>
              </a:buClr>
              <a:buSzPts val="2000"/>
              <a:buFont typeface="Arial"/>
              <a:buChar char="●"/>
            </a:pPr>
            <a:r>
              <a:rPr lang="en-US" dirty="0"/>
              <a:t>Reduces risk of an unwanted outside audits, take-backs, fines</a:t>
            </a:r>
          </a:p>
          <a:p>
            <a:pPr marL="457200" indent="-355600">
              <a:lnSpc>
                <a:spcPct val="115000"/>
              </a:lnSpc>
              <a:buClr>
                <a:schemeClr val="dk2"/>
              </a:buClr>
              <a:buSzPts val="2000"/>
              <a:buFont typeface="Arial"/>
              <a:buChar char="●"/>
            </a:pPr>
            <a:r>
              <a:rPr lang="en-US" dirty="0"/>
              <a:t>Creates a more reliable accounts receivable</a:t>
            </a:r>
          </a:p>
          <a:p>
            <a:pPr marL="457200" indent="-355600">
              <a:lnSpc>
                <a:spcPct val="115000"/>
              </a:lnSpc>
              <a:buClr>
                <a:schemeClr val="dk2"/>
              </a:buClr>
              <a:buSzPts val="2000"/>
              <a:buFont typeface="Arial"/>
              <a:buChar char="●"/>
            </a:pPr>
            <a:r>
              <a:rPr lang="en-US" dirty="0"/>
              <a:t>Improves staff performance and attitudes</a:t>
            </a:r>
          </a:p>
          <a:p>
            <a:pPr marL="457200" indent="-355600">
              <a:lnSpc>
                <a:spcPct val="115000"/>
              </a:lnSpc>
              <a:buClr>
                <a:schemeClr val="dk2"/>
              </a:buClr>
              <a:buSzPts val="2000"/>
              <a:buFont typeface="Arial"/>
              <a:buChar char="●"/>
            </a:pPr>
            <a:r>
              <a:rPr lang="en-US" dirty="0"/>
              <a:t>Improves overall patient experience</a:t>
            </a:r>
          </a:p>
        </p:txBody>
      </p:sp>
    </p:spTree>
    <p:extLst>
      <p:ext uri="{BB962C8B-B14F-4D97-AF65-F5344CB8AC3E}">
        <p14:creationId xmlns:p14="http://schemas.microsoft.com/office/powerpoint/2010/main" val="73963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D036-6AC0-59F8-B1A9-1C824CB402E3}"/>
              </a:ext>
            </a:extLst>
          </p:cNvPr>
          <p:cNvSpPr>
            <a:spLocks noGrp="1"/>
          </p:cNvSpPr>
          <p:nvPr>
            <p:ph type="title"/>
          </p:nvPr>
        </p:nvSpPr>
        <p:spPr>
          <a:xfrm>
            <a:off x="453350" y="938977"/>
            <a:ext cx="7028700" cy="1403097"/>
          </a:xfrm>
        </p:spPr>
        <p:txBody>
          <a:bodyPr/>
          <a:lstStyle/>
          <a:p>
            <a:r>
              <a:rPr lang="en" dirty="0"/>
              <a:t>Overview</a:t>
            </a:r>
            <a:endParaRPr lang="en-US" dirty="0"/>
          </a:p>
        </p:txBody>
      </p:sp>
      <p:sp>
        <p:nvSpPr>
          <p:cNvPr id="3" name="Text Placeholder 2">
            <a:extLst>
              <a:ext uri="{FF2B5EF4-FFF2-40B4-BE49-F238E27FC236}">
                <a16:creationId xmlns:a16="http://schemas.microsoft.com/office/drawing/2014/main" id="{C13FC1DF-47B3-5DA4-8CFA-71B2FC062247}"/>
              </a:ext>
            </a:extLst>
          </p:cNvPr>
          <p:cNvSpPr>
            <a:spLocks noGrp="1"/>
          </p:cNvSpPr>
          <p:nvPr>
            <p:ph type="body" sz="quarter" idx="10"/>
          </p:nvPr>
        </p:nvSpPr>
        <p:spPr>
          <a:xfrm>
            <a:off x="461908" y="2660323"/>
            <a:ext cx="4189413" cy="1719263"/>
          </a:xfrm>
        </p:spPr>
        <p:txBody>
          <a:bodyPr/>
          <a:lstStyle/>
          <a:p>
            <a:r>
              <a:rPr lang="en-US" dirty="0"/>
              <a:t>Chart Audit Planning</a:t>
            </a:r>
          </a:p>
        </p:txBody>
      </p:sp>
    </p:spTree>
    <p:extLst>
      <p:ext uri="{BB962C8B-B14F-4D97-AF65-F5344CB8AC3E}">
        <p14:creationId xmlns:p14="http://schemas.microsoft.com/office/powerpoint/2010/main" val="3807322966"/>
      </p:ext>
    </p:extLst>
  </p:cSld>
  <p:clrMapOvr>
    <a:masterClrMapping/>
  </p:clrMapOvr>
</p:sld>
</file>

<file path=ppt/theme/theme1.xml><?xml version="1.0" encoding="utf-8"?>
<a:theme xmlns:a="http://schemas.openxmlformats.org/drawingml/2006/main"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C5173460500B4E95D6E746241C127C" ma:contentTypeVersion="10" ma:contentTypeDescription="Create a new document." ma:contentTypeScope="" ma:versionID="9ffee32647bed0e03d923827c9d16bee">
  <xsd:schema xmlns:xsd="http://www.w3.org/2001/XMLSchema" xmlns:xs="http://www.w3.org/2001/XMLSchema" xmlns:p="http://schemas.microsoft.com/office/2006/metadata/properties" xmlns:ns2="d2efd6b8-2234-4349-a32a-8ee9b513af32" xmlns:ns3="b7360c85-e685-4e52-84ac-1c0bb0e1304c" targetNamespace="http://schemas.microsoft.com/office/2006/metadata/properties" ma:root="true" ma:fieldsID="7cc425dbc909d5b07d14a146e61663c1" ns2:_="" ns3:_="">
    <xsd:import namespace="d2efd6b8-2234-4349-a32a-8ee9b513af32"/>
    <xsd:import namespace="b7360c85-e685-4e52-84ac-1c0bb0e130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fd6b8-2234-4349-a32a-8ee9b513af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360c85-e685-4e52-84ac-1c0bb0e130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0340A5-951B-47AA-B18E-A241C6CC650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C3F756D-509E-4180-90CE-53E7B8B26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fd6b8-2234-4349-a32a-8ee9b513af32"/>
    <ds:schemaRef ds:uri="b7360c85-e685-4e52-84ac-1c0bb0e13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EB8FCA-99A3-4715-9A0C-6DDDB1215E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TotalTime>
  <Words>7730</Words>
  <Application>Microsoft Macintosh PowerPoint</Application>
  <PresentationFormat>On-screen Show (16:9)</PresentationFormat>
  <Paragraphs>148</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Roboto</vt:lpstr>
      <vt:lpstr>Arial</vt:lpstr>
      <vt:lpstr>Open Sans Light</vt:lpstr>
      <vt:lpstr>Proxima Nova</vt:lpstr>
      <vt:lpstr>Calibri</vt:lpstr>
      <vt:lpstr>2024 RHNTC Presentation Template</vt:lpstr>
      <vt:lpstr>Internal Chart Auditing to Improve  Title X Project Sustainability </vt:lpstr>
      <vt:lpstr>Our Team</vt:lpstr>
      <vt:lpstr>Objectives</vt:lpstr>
      <vt:lpstr>Hear From You</vt:lpstr>
      <vt:lpstr>Connecting to Title X  Program Expectations</vt:lpstr>
      <vt:lpstr>Title X Expectations</vt:lpstr>
      <vt:lpstr>Importance of  Chart Auditing </vt:lpstr>
      <vt:lpstr>Why Bother?</vt:lpstr>
      <vt:lpstr>Overview</vt:lpstr>
      <vt:lpstr>Getting Started </vt:lpstr>
      <vt:lpstr>Steps</vt:lpstr>
      <vt:lpstr>Steps (cont.)</vt:lpstr>
      <vt:lpstr>Audit Focuses</vt:lpstr>
      <vt:lpstr>Drilling Down</vt:lpstr>
      <vt:lpstr>Coding Checklist </vt:lpstr>
      <vt:lpstr>Compliance with  Coding Guidelines</vt:lpstr>
      <vt:lpstr>Documentation Review</vt:lpstr>
      <vt:lpstr>Evaluation of Code Accuracy </vt:lpstr>
      <vt:lpstr>Medical Necessity </vt:lpstr>
      <vt:lpstr>National Correct Coding Initiative (NCCI) Edits Compliance </vt:lpstr>
      <vt:lpstr>Oops! We Got Overpaid</vt:lpstr>
      <vt:lpstr>Provider Education  and Training </vt:lpstr>
      <vt:lpstr>Internal Controls  and Monitoring </vt:lpstr>
      <vt:lpstr>Prevent Fraudulent Practices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Chart Auditing to Improve  Title X Project Sustainability </dc:title>
  <dc:creator>Nancy Thomas</dc:creator>
  <cp:lastModifiedBy>Allie Agnew</cp:lastModifiedBy>
  <cp:revision>108</cp:revision>
  <dcterms:modified xsi:type="dcterms:W3CDTF">2025-06-09T19:00:41Z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