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34"/>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8" r:id="rId29"/>
    <p:sldId id="284" r:id="rId30"/>
    <p:sldId id="285" r:id="rId31"/>
    <p:sldId id="286" r:id="rId32"/>
    <p:sldId id="287"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06" autoAdjust="0"/>
  </p:normalViewPr>
  <p:slideViewPr>
    <p:cSldViewPr>
      <p:cViewPr>
        <p:scale>
          <a:sx n="49" d="100"/>
          <a:sy n="49" d="100"/>
        </p:scale>
        <p:origin x="-9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custT="1"/>
      <dgm:spPr>
        <a:solidFill>
          <a:schemeClr val="accent3"/>
        </a:solidFill>
      </dgm:spPr>
      <dgm:t>
        <a:bodyPr/>
        <a:lstStyle/>
        <a:p>
          <a:r>
            <a:rPr lang="en-US" sz="2000" b="1" dirty="0" smtClean="0">
              <a:solidFill>
                <a:schemeClr val="tx1"/>
              </a:solidFill>
            </a:rPr>
            <a:t>ACT</a:t>
          </a:r>
          <a:endParaRPr lang="en-US" sz="2000" b="1" dirty="0">
            <a:solidFill>
              <a:schemeClr val="tx1"/>
            </a:solidFill>
          </a:endParaRPr>
        </a:p>
      </dgm:t>
    </dgm:pt>
    <dgm:pt modelId="{04B8094C-3A6E-477A-A2CF-AEF9804F70D3}" type="parTrans" cxnId="{9D2CC0F9-AD9F-45A1-B16B-AC3B223C8D8F}">
      <dgm:prSet/>
      <dgm:spPr/>
      <dgm:t>
        <a:bodyPr/>
        <a:lstStyle/>
        <a:p>
          <a:endParaRPr lang="en-US"/>
        </a:p>
      </dgm:t>
    </dgm:pt>
    <dgm:pt modelId="{0933B4D6-3F61-44A1-BB6C-7BE73242888D}" type="sibTrans" cxnId="{9D2CC0F9-AD9F-45A1-B16B-AC3B223C8D8F}">
      <dgm:prSet/>
      <dgm:spPr/>
      <dgm:t>
        <a:bodyPr/>
        <a:lstStyle/>
        <a:p>
          <a:endParaRPr lang="en-US"/>
        </a:p>
      </dgm:t>
    </dgm:pt>
    <dgm:pt modelId="{F3DEA74A-6963-4F8D-A262-A2F2FD00D201}">
      <dgm:prSet phldrT="[Text]" custT="1"/>
      <dgm:spPr>
        <a:solidFill>
          <a:schemeClr val="accent4">
            <a:lumMod val="60000"/>
            <a:lumOff val="40000"/>
          </a:schemeClr>
        </a:solidFill>
      </dgm:spPr>
      <dgm:t>
        <a:bodyPr/>
        <a:lstStyle/>
        <a:p>
          <a:r>
            <a:rPr lang="en-US" sz="2000" b="1" dirty="0" smtClean="0">
              <a:solidFill>
                <a:schemeClr val="tx1"/>
              </a:solidFill>
            </a:rPr>
            <a:t>PLAN</a:t>
          </a:r>
          <a:endParaRPr lang="en-US" sz="2000" b="1" dirty="0">
            <a:solidFill>
              <a:schemeClr val="tx1"/>
            </a:solidFill>
          </a:endParaRPr>
        </a:p>
      </dgm:t>
    </dgm:pt>
    <dgm:pt modelId="{9F0E97C0-8B2C-4845-BE0B-9BA89A104A54}" type="parTrans" cxnId="{44971D8E-BBCA-4411-BC3D-019E6C4700A7}">
      <dgm:prSet/>
      <dgm:spPr/>
      <dgm:t>
        <a:bodyPr/>
        <a:lstStyle/>
        <a:p>
          <a:endParaRPr lang="en-US"/>
        </a:p>
      </dgm:t>
    </dgm:pt>
    <dgm:pt modelId="{A7800066-99FB-46BA-961D-25F93881305C}" type="sibTrans" cxnId="{44971D8E-BBCA-4411-BC3D-019E6C4700A7}">
      <dgm:prSet/>
      <dgm:spPr/>
      <dgm:t>
        <a:bodyPr/>
        <a:lstStyle/>
        <a:p>
          <a:endParaRPr lang="en-US"/>
        </a:p>
      </dgm:t>
    </dgm:pt>
    <dgm:pt modelId="{6B8A59BE-9D67-4441-86A4-71920DF14142}">
      <dgm:prSet phldrT="[Text]" custT="1"/>
      <dgm:spPr>
        <a:solidFill>
          <a:schemeClr val="accent2"/>
        </a:solidFill>
      </dgm:spPr>
      <dgm:t>
        <a:bodyPr/>
        <a:lstStyle/>
        <a:p>
          <a:r>
            <a:rPr lang="en-US" sz="2000" b="1" dirty="0" smtClean="0">
              <a:solidFill>
                <a:schemeClr val="tx1"/>
              </a:solidFill>
            </a:rPr>
            <a:t>DO</a:t>
          </a:r>
          <a:endParaRPr lang="en-US" sz="2000" b="1" dirty="0">
            <a:solidFill>
              <a:schemeClr val="tx1"/>
            </a:solidFill>
          </a:endParaRPr>
        </a:p>
      </dgm:t>
    </dgm:pt>
    <dgm:pt modelId="{4414AE1E-F58A-4241-B2D9-2A360A39A981}" type="parTrans" cxnId="{85C2565D-2B3F-4E77-9B82-CE720A1E257D}">
      <dgm:prSet/>
      <dgm:spPr/>
      <dgm:t>
        <a:bodyPr/>
        <a:lstStyle/>
        <a:p>
          <a:endParaRPr lang="en-US"/>
        </a:p>
      </dgm:t>
    </dgm:pt>
    <dgm:pt modelId="{55944904-28F1-4AC3-B6B5-0B2E107CCE63}" type="sibTrans" cxnId="{85C2565D-2B3F-4E77-9B82-CE720A1E257D}">
      <dgm:prSet/>
      <dgm:spPr/>
      <dgm:t>
        <a:bodyPr/>
        <a:lstStyle/>
        <a:p>
          <a:endParaRPr lang="en-US"/>
        </a:p>
      </dgm:t>
    </dgm:pt>
    <dgm:pt modelId="{F03D3F43-ADE9-4395-BD33-EE15426F0570}">
      <dgm:prSet phldrT="[Text]" custT="1"/>
      <dgm:spPr/>
      <dgm:t>
        <a:bodyPr/>
        <a:lstStyle/>
        <a:p>
          <a:r>
            <a:rPr lang="en-US" sz="1700" b="1" dirty="0" smtClean="0">
              <a:solidFill>
                <a:schemeClr val="tx1"/>
              </a:solidFill>
            </a:rPr>
            <a:t>STUDY</a:t>
          </a:r>
          <a:endParaRPr lang="en-US" sz="1700" b="1" dirty="0">
            <a:solidFill>
              <a:schemeClr val="tx1"/>
            </a:solidFill>
          </a:endParaRPr>
        </a:p>
      </dgm:t>
    </dgm:pt>
    <dgm:pt modelId="{2400104E-69DC-4AB6-9BBE-49221C16F8CF}" type="parTrans" cxnId="{EB6D818A-29EC-4C59-85C9-DEB6AEC23F38}">
      <dgm:prSet/>
      <dgm:spPr/>
      <dgm:t>
        <a:bodyPr/>
        <a:lstStyle/>
        <a:p>
          <a:endParaRPr lang="en-US"/>
        </a:p>
      </dgm:t>
    </dgm:pt>
    <dgm:pt modelId="{E70C27F3-97AA-46F1-B5C1-381B5086301B}" type="sibTrans" cxnId="{EB6D818A-29EC-4C59-85C9-DEB6AEC23F38}">
      <dgm:prSet/>
      <dgm:spPr/>
      <dgm:t>
        <a:bodyPr/>
        <a:lstStyle/>
        <a:p>
          <a:endParaRPr lang="en-US"/>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300DA921-F420-4A68-B2E5-5D2DEF7717A8}" type="presOf" srcId="{6B8A59BE-9D67-4441-86A4-71920DF14142}" destId="{F1FF53D3-1A2F-49F6-A090-B34E54973875}" srcOrd="0" destOrd="0" presId="urn:microsoft.com/office/officeart/2005/8/layout/cycle4"/>
    <dgm:cxn modelId="{4AD760E9-EF0B-4C8F-B54E-1292BB6D2C9A}" type="presOf" srcId="{580A4684-3452-4613-A70B-075F7026E6F7}" destId="{4501DCA0-5A4E-43C4-98DE-E13E1ECB5DBC}" srcOrd="0" destOrd="0" presId="urn:microsoft.com/office/officeart/2005/8/layout/cycle4"/>
    <dgm:cxn modelId="{BDAFBC50-5800-4312-83BC-3873DE3E157E}" type="presOf" srcId="{F3DEA74A-6963-4F8D-A262-A2F2FD00D201}" destId="{CF5FA666-9A70-4682-971A-07F19F99D9B2}"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85C2565D-2B3F-4E77-9B82-CE720A1E257D}" srcId="{580A4684-3452-4613-A70B-075F7026E6F7}" destId="{6B8A59BE-9D67-4441-86A4-71920DF14142}" srcOrd="2" destOrd="0" parTransId="{4414AE1E-F58A-4241-B2D9-2A360A39A981}" sibTransId="{55944904-28F1-4AC3-B6B5-0B2E107CCE63}"/>
    <dgm:cxn modelId="{659F923B-D736-460C-8AB3-A8F40CF068B6}" type="presOf" srcId="{14413387-9899-42EB-A34D-E7C9C9D97EC1}" destId="{A20C8137-4E84-4806-870D-B92A972DAD7B}" srcOrd="0" destOrd="0" presId="urn:microsoft.com/office/officeart/2005/8/layout/cycle4"/>
    <dgm:cxn modelId="{EB6D818A-29EC-4C59-85C9-DEB6AEC23F38}" srcId="{580A4684-3452-4613-A70B-075F7026E6F7}" destId="{F03D3F43-ADE9-4395-BD33-EE15426F0570}" srcOrd="3" destOrd="0" parTransId="{2400104E-69DC-4AB6-9BBE-49221C16F8CF}" sibTransId="{E70C27F3-97AA-46F1-B5C1-381B5086301B}"/>
    <dgm:cxn modelId="{9D2CC0F9-AD9F-45A1-B16B-AC3B223C8D8F}" srcId="{580A4684-3452-4613-A70B-075F7026E6F7}" destId="{14413387-9899-42EB-A34D-E7C9C9D97EC1}" srcOrd="0" destOrd="0" parTransId="{04B8094C-3A6E-477A-A2CF-AEF9804F70D3}" sibTransId="{0933B4D6-3F61-44A1-BB6C-7BE73242888D}"/>
    <dgm:cxn modelId="{7CD0979D-AFF0-4DE2-B340-873304074D6F}" type="presOf" srcId="{F03D3F43-ADE9-4395-BD33-EE15426F0570}" destId="{9C91DA9F-D2DF-412C-A818-683F974664AA}" srcOrd="0" destOrd="0" presId="urn:microsoft.com/office/officeart/2005/8/layout/cycle4"/>
    <dgm:cxn modelId="{DCF6DC33-93AD-4482-B837-71A5C61EC96C}" type="presParOf" srcId="{4501DCA0-5A4E-43C4-98DE-E13E1ECB5DBC}" destId="{EBBD9C49-428D-4B25-8CAB-A4838ED51E24}" srcOrd="0" destOrd="0" presId="urn:microsoft.com/office/officeart/2005/8/layout/cycle4"/>
    <dgm:cxn modelId="{CC62801C-3CBF-42E6-9C17-8F0B6AEF5469}" type="presParOf" srcId="{EBBD9C49-428D-4B25-8CAB-A4838ED51E24}" destId="{3AD2DBA7-8993-4814-B61F-5B5BA8F0D4D9}" srcOrd="0" destOrd="0" presId="urn:microsoft.com/office/officeart/2005/8/layout/cycle4"/>
    <dgm:cxn modelId="{1451A258-CC95-4552-A1B3-99E8AC02F4A0}" type="presParOf" srcId="{4501DCA0-5A4E-43C4-98DE-E13E1ECB5DBC}" destId="{3A452F5D-A513-4C6C-B536-9EE7109ACDC4}" srcOrd="1" destOrd="0" presId="urn:microsoft.com/office/officeart/2005/8/layout/cycle4"/>
    <dgm:cxn modelId="{EE0EC7B6-2286-4764-8C59-B87BE2191E1B}" type="presParOf" srcId="{3A452F5D-A513-4C6C-B536-9EE7109ACDC4}" destId="{A20C8137-4E84-4806-870D-B92A972DAD7B}" srcOrd="0" destOrd="0" presId="urn:microsoft.com/office/officeart/2005/8/layout/cycle4"/>
    <dgm:cxn modelId="{3AACD1A9-A6FB-450C-B70A-DC7D8CE31C8F}" type="presParOf" srcId="{3A452F5D-A513-4C6C-B536-9EE7109ACDC4}" destId="{CF5FA666-9A70-4682-971A-07F19F99D9B2}" srcOrd="1" destOrd="0" presId="urn:microsoft.com/office/officeart/2005/8/layout/cycle4"/>
    <dgm:cxn modelId="{D342344E-28EB-4538-B342-D72E408D7192}" type="presParOf" srcId="{3A452F5D-A513-4C6C-B536-9EE7109ACDC4}" destId="{F1FF53D3-1A2F-49F6-A090-B34E54973875}" srcOrd="2" destOrd="0" presId="urn:microsoft.com/office/officeart/2005/8/layout/cycle4"/>
    <dgm:cxn modelId="{CC779EC2-B6BD-4DF8-B85C-5FF01A64D723}" type="presParOf" srcId="{3A452F5D-A513-4C6C-B536-9EE7109ACDC4}" destId="{9C91DA9F-D2DF-412C-A818-683F974664AA}" srcOrd="3" destOrd="0" presId="urn:microsoft.com/office/officeart/2005/8/layout/cycle4"/>
    <dgm:cxn modelId="{E69BA5F8-0BF5-412B-8577-269CA6A9971E}" type="presParOf" srcId="{3A452F5D-A513-4C6C-B536-9EE7109ACDC4}" destId="{283C044D-50BB-4F93-8B75-36D8F2E3ABBA}" srcOrd="4" destOrd="0" presId="urn:microsoft.com/office/officeart/2005/8/layout/cycle4"/>
    <dgm:cxn modelId="{5BB0F019-D42E-43DA-9057-FB561AD59CA3}" type="presParOf" srcId="{4501DCA0-5A4E-43C4-98DE-E13E1ECB5DBC}" destId="{6A045A22-A71F-45B8-BB30-ED06F855A4E0}" srcOrd="2" destOrd="0" presId="urn:microsoft.com/office/officeart/2005/8/layout/cycle4"/>
    <dgm:cxn modelId="{B9576D9F-3CA7-4B47-AF39-45AEAF88C84D}"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accent3"/>
        </a:solidFill>
      </dgm:spPr>
      <dgm:t>
        <a:bodyPr/>
        <a:lstStyle/>
        <a:p>
          <a:r>
            <a:rPr lang="en-US" b="1" dirty="0" smtClean="0">
              <a:solidFill>
                <a:schemeClr val="tx1"/>
              </a:solidFill>
            </a:rPr>
            <a:t>ACT</a:t>
          </a:r>
          <a:endParaRPr lang="en-US" b="1" dirty="0">
            <a:solidFill>
              <a:schemeClr val="tx1"/>
            </a:solidFill>
          </a:endParaRPr>
        </a:p>
      </dgm:t>
    </dgm:pt>
    <dgm:pt modelId="{04B8094C-3A6E-477A-A2CF-AEF9804F70D3}" type="parTrans" cxnId="{9D2CC0F9-AD9F-45A1-B16B-AC3B223C8D8F}">
      <dgm:prSet/>
      <dgm:spPr/>
      <dgm:t>
        <a:bodyPr/>
        <a:lstStyle/>
        <a:p>
          <a:endParaRPr lang="en-US">
            <a:solidFill>
              <a:schemeClr val="tx1"/>
            </a:solidFill>
          </a:endParaRPr>
        </a:p>
      </dgm:t>
    </dgm:pt>
    <dgm:pt modelId="{0933B4D6-3F61-44A1-BB6C-7BE73242888D}" type="sibTrans" cxnId="{9D2CC0F9-AD9F-45A1-B16B-AC3B223C8D8F}">
      <dgm:prSet/>
      <dgm:spPr/>
      <dgm:t>
        <a:bodyPr/>
        <a:lstStyle/>
        <a:p>
          <a:endParaRPr lang="en-US">
            <a:solidFill>
              <a:schemeClr val="tx1"/>
            </a:solidFill>
          </a:endParaRPr>
        </a:p>
      </dgm:t>
    </dgm:pt>
    <dgm:pt modelId="{F3DEA74A-6963-4F8D-A262-A2F2FD00D201}">
      <dgm:prSet phldrT="[Text]"/>
      <dgm:spPr>
        <a:solidFill>
          <a:schemeClr val="accent4">
            <a:lumMod val="60000"/>
            <a:lumOff val="40000"/>
          </a:schemeClr>
        </a:solidFill>
      </dgm:spPr>
      <dgm:t>
        <a:bodyPr/>
        <a:lstStyle/>
        <a:p>
          <a:r>
            <a:rPr lang="en-US" b="1" dirty="0" smtClean="0">
              <a:solidFill>
                <a:schemeClr val="tx1"/>
              </a:solidFill>
            </a:rPr>
            <a:t>PLAN</a:t>
          </a:r>
          <a:endParaRPr lang="en-US" b="1" dirty="0">
            <a:solidFill>
              <a:schemeClr val="tx1"/>
            </a:solidFill>
          </a:endParaRPr>
        </a:p>
      </dgm:t>
    </dgm:pt>
    <dgm:pt modelId="{9F0E97C0-8B2C-4845-BE0B-9BA89A104A54}" type="parTrans" cxnId="{44971D8E-BBCA-4411-BC3D-019E6C4700A7}">
      <dgm:prSet/>
      <dgm:spPr/>
      <dgm:t>
        <a:bodyPr/>
        <a:lstStyle/>
        <a:p>
          <a:endParaRPr lang="en-US">
            <a:solidFill>
              <a:schemeClr val="tx1"/>
            </a:solidFill>
          </a:endParaRPr>
        </a:p>
      </dgm:t>
    </dgm:pt>
    <dgm:pt modelId="{A7800066-99FB-46BA-961D-25F93881305C}" type="sibTrans" cxnId="{44971D8E-BBCA-4411-BC3D-019E6C4700A7}">
      <dgm:prSet/>
      <dgm:spPr/>
      <dgm:t>
        <a:bodyPr/>
        <a:lstStyle/>
        <a:p>
          <a:endParaRPr lang="en-US">
            <a:solidFill>
              <a:schemeClr val="tx1"/>
            </a:solidFill>
          </a:endParaRPr>
        </a:p>
      </dgm:t>
    </dgm:pt>
    <dgm:pt modelId="{6B8A59BE-9D67-4441-86A4-71920DF14142}">
      <dgm:prSet phldrT="[Text]"/>
      <dgm:spPr>
        <a:solidFill>
          <a:schemeClr val="accent2"/>
        </a:solidFill>
      </dgm:spPr>
      <dgm:t>
        <a:bodyPr/>
        <a:lstStyle/>
        <a:p>
          <a:r>
            <a:rPr lang="en-US" b="1" dirty="0" smtClean="0">
              <a:solidFill>
                <a:schemeClr val="tx1"/>
              </a:solidFill>
            </a:rPr>
            <a:t>DO</a:t>
          </a:r>
          <a:endParaRPr lang="en-US" b="1" dirty="0">
            <a:solidFill>
              <a:schemeClr val="tx1"/>
            </a:solidFill>
          </a:endParaRPr>
        </a:p>
      </dgm:t>
    </dgm:pt>
    <dgm:pt modelId="{4414AE1E-F58A-4241-B2D9-2A360A39A981}" type="parTrans" cxnId="{85C2565D-2B3F-4E77-9B82-CE720A1E257D}">
      <dgm:prSet/>
      <dgm:spPr/>
      <dgm:t>
        <a:bodyPr/>
        <a:lstStyle/>
        <a:p>
          <a:endParaRPr lang="en-US">
            <a:solidFill>
              <a:schemeClr val="tx1"/>
            </a:solidFill>
          </a:endParaRPr>
        </a:p>
      </dgm:t>
    </dgm:pt>
    <dgm:pt modelId="{55944904-28F1-4AC3-B6B5-0B2E107CCE63}" type="sibTrans" cxnId="{85C2565D-2B3F-4E77-9B82-CE720A1E257D}">
      <dgm:prSet/>
      <dgm:spPr/>
      <dgm:t>
        <a:bodyPr/>
        <a:lstStyle/>
        <a:p>
          <a:endParaRPr lang="en-US">
            <a:solidFill>
              <a:schemeClr val="tx1"/>
            </a:solidFill>
          </a:endParaRPr>
        </a:p>
      </dgm:t>
    </dgm:pt>
    <dgm:pt modelId="{F03D3F43-ADE9-4395-BD33-EE15426F0570}">
      <dgm:prSet phldrT="[Text]"/>
      <dgm:spPr/>
      <dgm:t>
        <a:bodyPr/>
        <a:lstStyle/>
        <a:p>
          <a:r>
            <a:rPr lang="en-US" b="1" dirty="0" smtClean="0">
              <a:solidFill>
                <a:schemeClr val="tx1"/>
              </a:solidFill>
            </a:rPr>
            <a:t>STUDY</a:t>
          </a:r>
          <a:endParaRPr lang="en-US" b="1" dirty="0">
            <a:solidFill>
              <a:schemeClr val="tx1"/>
            </a:solidFill>
          </a:endParaRPr>
        </a:p>
      </dgm:t>
    </dgm:pt>
    <dgm:pt modelId="{2400104E-69DC-4AB6-9BBE-49221C16F8CF}" type="parTrans" cxnId="{EB6D818A-29EC-4C59-85C9-DEB6AEC23F38}">
      <dgm:prSet/>
      <dgm:spPr/>
      <dgm:t>
        <a:bodyPr/>
        <a:lstStyle/>
        <a:p>
          <a:endParaRPr lang="en-US">
            <a:solidFill>
              <a:schemeClr val="tx1"/>
            </a:solidFill>
          </a:endParaRPr>
        </a:p>
      </dgm:t>
    </dgm:pt>
    <dgm:pt modelId="{E70C27F3-97AA-46F1-B5C1-381B5086301B}" type="sibTrans" cxnId="{EB6D818A-29EC-4C59-85C9-DEB6AEC23F38}">
      <dgm:prSet/>
      <dgm:spPr/>
      <dgm:t>
        <a:bodyPr/>
        <a:lstStyle/>
        <a:p>
          <a:endParaRPr lang="en-US">
            <a:solidFill>
              <a:schemeClr val="tx1"/>
            </a:solidFill>
          </a:endParaRPr>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44971D8E-BBCA-4411-BC3D-019E6C4700A7}" srcId="{580A4684-3452-4613-A70B-075F7026E6F7}" destId="{F3DEA74A-6963-4F8D-A262-A2F2FD00D201}" srcOrd="1" destOrd="0" parTransId="{9F0E97C0-8B2C-4845-BE0B-9BA89A104A54}" sibTransId="{A7800066-99FB-46BA-961D-25F93881305C}"/>
    <dgm:cxn modelId="{D55FD6DE-1E3B-4D1D-8A41-CCFE35CB0CC0}" type="presOf" srcId="{14413387-9899-42EB-A34D-E7C9C9D97EC1}" destId="{A20C8137-4E84-4806-870D-B92A972DAD7B}" srcOrd="0" destOrd="0" presId="urn:microsoft.com/office/officeart/2005/8/layout/cycle4"/>
    <dgm:cxn modelId="{85C2565D-2B3F-4E77-9B82-CE720A1E257D}" srcId="{580A4684-3452-4613-A70B-075F7026E6F7}" destId="{6B8A59BE-9D67-4441-86A4-71920DF14142}" srcOrd="2" destOrd="0" parTransId="{4414AE1E-F58A-4241-B2D9-2A360A39A981}" sibTransId="{55944904-28F1-4AC3-B6B5-0B2E107CCE63}"/>
    <dgm:cxn modelId="{EB5768AA-D555-4AB2-8179-DC49155292D7}" type="presOf" srcId="{F03D3F43-ADE9-4395-BD33-EE15426F0570}" destId="{9C91DA9F-D2DF-412C-A818-683F974664AA}" srcOrd="0" destOrd="0" presId="urn:microsoft.com/office/officeart/2005/8/layout/cycle4"/>
    <dgm:cxn modelId="{41562207-05C5-4DBA-8291-96C5042BB410}" type="presOf" srcId="{F3DEA74A-6963-4F8D-A262-A2F2FD00D201}" destId="{CF5FA666-9A70-4682-971A-07F19F99D9B2}" srcOrd="0" destOrd="0" presId="urn:microsoft.com/office/officeart/2005/8/layout/cycle4"/>
    <dgm:cxn modelId="{EB6D818A-29EC-4C59-85C9-DEB6AEC23F38}" srcId="{580A4684-3452-4613-A70B-075F7026E6F7}" destId="{F03D3F43-ADE9-4395-BD33-EE15426F0570}" srcOrd="3" destOrd="0" parTransId="{2400104E-69DC-4AB6-9BBE-49221C16F8CF}" sibTransId="{E70C27F3-97AA-46F1-B5C1-381B5086301B}"/>
    <dgm:cxn modelId="{9D2CC0F9-AD9F-45A1-B16B-AC3B223C8D8F}" srcId="{580A4684-3452-4613-A70B-075F7026E6F7}" destId="{14413387-9899-42EB-A34D-E7C9C9D97EC1}" srcOrd="0" destOrd="0" parTransId="{04B8094C-3A6E-477A-A2CF-AEF9804F70D3}" sibTransId="{0933B4D6-3F61-44A1-BB6C-7BE73242888D}"/>
    <dgm:cxn modelId="{C5CB9D27-2657-4E20-B9FB-E9672509C0DC}" type="presOf" srcId="{580A4684-3452-4613-A70B-075F7026E6F7}" destId="{4501DCA0-5A4E-43C4-98DE-E13E1ECB5DBC}" srcOrd="0" destOrd="0" presId="urn:microsoft.com/office/officeart/2005/8/layout/cycle4"/>
    <dgm:cxn modelId="{DCEF3355-29CE-4EBD-AFB5-1DD66423E1DC}" type="presOf" srcId="{6B8A59BE-9D67-4441-86A4-71920DF14142}" destId="{F1FF53D3-1A2F-49F6-A090-B34E54973875}" srcOrd="0" destOrd="0" presId="urn:microsoft.com/office/officeart/2005/8/layout/cycle4"/>
    <dgm:cxn modelId="{B9002B19-8932-491A-8B4F-FAC72631DA55}" type="presParOf" srcId="{4501DCA0-5A4E-43C4-98DE-E13E1ECB5DBC}" destId="{EBBD9C49-428D-4B25-8CAB-A4838ED51E24}" srcOrd="0" destOrd="0" presId="urn:microsoft.com/office/officeart/2005/8/layout/cycle4"/>
    <dgm:cxn modelId="{ADBA7459-17B4-49CE-BEC3-F6E72663F02C}" type="presParOf" srcId="{EBBD9C49-428D-4B25-8CAB-A4838ED51E24}" destId="{3AD2DBA7-8993-4814-B61F-5B5BA8F0D4D9}" srcOrd="0" destOrd="0" presId="urn:microsoft.com/office/officeart/2005/8/layout/cycle4"/>
    <dgm:cxn modelId="{88510C26-F90C-44C0-9F80-7E49E90068D9}" type="presParOf" srcId="{4501DCA0-5A4E-43C4-98DE-E13E1ECB5DBC}" destId="{3A452F5D-A513-4C6C-B536-9EE7109ACDC4}" srcOrd="1" destOrd="0" presId="urn:microsoft.com/office/officeart/2005/8/layout/cycle4"/>
    <dgm:cxn modelId="{08960A36-3B52-482F-8713-CDFA2F9C4891}" type="presParOf" srcId="{3A452F5D-A513-4C6C-B536-9EE7109ACDC4}" destId="{A20C8137-4E84-4806-870D-B92A972DAD7B}" srcOrd="0" destOrd="0" presId="urn:microsoft.com/office/officeart/2005/8/layout/cycle4"/>
    <dgm:cxn modelId="{4EEDB178-00BA-4467-80C0-2207E9A919EA}" type="presParOf" srcId="{3A452F5D-A513-4C6C-B536-9EE7109ACDC4}" destId="{CF5FA666-9A70-4682-971A-07F19F99D9B2}" srcOrd="1" destOrd="0" presId="urn:microsoft.com/office/officeart/2005/8/layout/cycle4"/>
    <dgm:cxn modelId="{C51E9BC6-9281-4C3F-B89F-9CEAE1BFB5BB}" type="presParOf" srcId="{3A452F5D-A513-4C6C-B536-9EE7109ACDC4}" destId="{F1FF53D3-1A2F-49F6-A090-B34E54973875}" srcOrd="2" destOrd="0" presId="urn:microsoft.com/office/officeart/2005/8/layout/cycle4"/>
    <dgm:cxn modelId="{18C5D612-4516-4B01-8E50-02936FBD98CA}" type="presParOf" srcId="{3A452F5D-A513-4C6C-B536-9EE7109ACDC4}" destId="{9C91DA9F-D2DF-412C-A818-683F974664AA}" srcOrd="3" destOrd="0" presId="urn:microsoft.com/office/officeart/2005/8/layout/cycle4"/>
    <dgm:cxn modelId="{60A50AEA-8A63-44A1-A1C0-CD31E5F20B57}" type="presParOf" srcId="{3A452F5D-A513-4C6C-B536-9EE7109ACDC4}" destId="{283C044D-50BB-4F93-8B75-36D8F2E3ABBA}" srcOrd="4" destOrd="0" presId="urn:microsoft.com/office/officeart/2005/8/layout/cycle4"/>
    <dgm:cxn modelId="{6C5B1769-1A7A-4CC6-BEFC-BDBF0775C4DB}" type="presParOf" srcId="{4501DCA0-5A4E-43C4-98DE-E13E1ECB5DBC}" destId="{6A045A22-A71F-45B8-BB30-ED06F855A4E0}" srcOrd="2" destOrd="0" presId="urn:microsoft.com/office/officeart/2005/8/layout/cycle4"/>
    <dgm:cxn modelId="{41D1B5BB-6F23-4237-997C-F5704A16C5EC}"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accent3"/>
        </a:solidFill>
      </dgm:spPr>
      <dgm:t>
        <a:bodyPr/>
        <a:lstStyle/>
        <a:p>
          <a:r>
            <a:rPr lang="en-US" b="1" dirty="0" smtClean="0">
              <a:solidFill>
                <a:schemeClr val="tx1"/>
              </a:solidFill>
            </a:rPr>
            <a:t>ACT</a:t>
          </a:r>
          <a:endParaRPr lang="en-US" b="1" dirty="0">
            <a:solidFill>
              <a:schemeClr val="tx1"/>
            </a:solidFill>
          </a:endParaRPr>
        </a:p>
      </dgm:t>
    </dgm:pt>
    <dgm:pt modelId="{04B8094C-3A6E-477A-A2CF-AEF9804F70D3}" type="parTrans" cxnId="{9D2CC0F9-AD9F-45A1-B16B-AC3B223C8D8F}">
      <dgm:prSet/>
      <dgm:spPr/>
      <dgm:t>
        <a:bodyPr/>
        <a:lstStyle/>
        <a:p>
          <a:endParaRPr lang="en-US">
            <a:solidFill>
              <a:schemeClr val="tx1"/>
            </a:solidFill>
          </a:endParaRPr>
        </a:p>
      </dgm:t>
    </dgm:pt>
    <dgm:pt modelId="{0933B4D6-3F61-44A1-BB6C-7BE73242888D}" type="sibTrans" cxnId="{9D2CC0F9-AD9F-45A1-B16B-AC3B223C8D8F}">
      <dgm:prSet/>
      <dgm:spPr/>
      <dgm:t>
        <a:bodyPr/>
        <a:lstStyle/>
        <a:p>
          <a:endParaRPr lang="en-US">
            <a:solidFill>
              <a:schemeClr val="tx1"/>
            </a:solidFill>
          </a:endParaRPr>
        </a:p>
      </dgm:t>
    </dgm:pt>
    <dgm:pt modelId="{F3DEA74A-6963-4F8D-A262-A2F2FD00D201}">
      <dgm:prSet phldrT="[Text]"/>
      <dgm:spPr>
        <a:solidFill>
          <a:schemeClr val="accent4">
            <a:lumMod val="60000"/>
            <a:lumOff val="40000"/>
          </a:schemeClr>
        </a:solidFill>
      </dgm:spPr>
      <dgm:t>
        <a:bodyPr/>
        <a:lstStyle/>
        <a:p>
          <a:r>
            <a:rPr lang="en-US" b="1" dirty="0" smtClean="0">
              <a:solidFill>
                <a:schemeClr val="tx1"/>
              </a:solidFill>
            </a:rPr>
            <a:t>PLAN</a:t>
          </a:r>
          <a:endParaRPr lang="en-US" b="1" dirty="0">
            <a:solidFill>
              <a:schemeClr val="tx1"/>
            </a:solidFill>
          </a:endParaRPr>
        </a:p>
      </dgm:t>
    </dgm:pt>
    <dgm:pt modelId="{9F0E97C0-8B2C-4845-BE0B-9BA89A104A54}" type="parTrans" cxnId="{44971D8E-BBCA-4411-BC3D-019E6C4700A7}">
      <dgm:prSet/>
      <dgm:spPr/>
      <dgm:t>
        <a:bodyPr/>
        <a:lstStyle/>
        <a:p>
          <a:endParaRPr lang="en-US">
            <a:solidFill>
              <a:schemeClr val="tx1"/>
            </a:solidFill>
          </a:endParaRPr>
        </a:p>
      </dgm:t>
    </dgm:pt>
    <dgm:pt modelId="{A7800066-99FB-46BA-961D-25F93881305C}" type="sibTrans" cxnId="{44971D8E-BBCA-4411-BC3D-019E6C4700A7}">
      <dgm:prSet/>
      <dgm:spPr/>
      <dgm:t>
        <a:bodyPr/>
        <a:lstStyle/>
        <a:p>
          <a:endParaRPr lang="en-US">
            <a:solidFill>
              <a:schemeClr val="tx1"/>
            </a:solidFill>
          </a:endParaRPr>
        </a:p>
      </dgm:t>
    </dgm:pt>
    <dgm:pt modelId="{6B8A59BE-9D67-4441-86A4-71920DF14142}">
      <dgm:prSet phldrT="[Text]"/>
      <dgm:spPr>
        <a:solidFill>
          <a:schemeClr val="accent2"/>
        </a:solidFill>
      </dgm:spPr>
      <dgm:t>
        <a:bodyPr/>
        <a:lstStyle/>
        <a:p>
          <a:r>
            <a:rPr lang="en-US" b="1" dirty="0" smtClean="0">
              <a:solidFill>
                <a:schemeClr val="tx1"/>
              </a:solidFill>
            </a:rPr>
            <a:t>DO</a:t>
          </a:r>
          <a:endParaRPr lang="en-US" b="1" dirty="0">
            <a:solidFill>
              <a:schemeClr val="tx1"/>
            </a:solidFill>
          </a:endParaRPr>
        </a:p>
      </dgm:t>
      <dgm:extLst>
        <a:ext uri="{E40237B7-FDA0-4F09-8148-C483321AD2D9}">
          <dgm14:cNvPr xmlns:dgm14="http://schemas.microsoft.com/office/drawing/2010/diagram" id="0" name="" title="PDSA Increasing in Scale"/>
        </a:ext>
      </dgm:extLst>
    </dgm:pt>
    <dgm:pt modelId="{4414AE1E-F58A-4241-B2D9-2A360A39A981}" type="parTrans" cxnId="{85C2565D-2B3F-4E77-9B82-CE720A1E257D}">
      <dgm:prSet/>
      <dgm:spPr/>
      <dgm:t>
        <a:bodyPr/>
        <a:lstStyle/>
        <a:p>
          <a:endParaRPr lang="en-US">
            <a:solidFill>
              <a:schemeClr val="tx1"/>
            </a:solidFill>
          </a:endParaRPr>
        </a:p>
      </dgm:t>
    </dgm:pt>
    <dgm:pt modelId="{55944904-28F1-4AC3-B6B5-0B2E107CCE63}" type="sibTrans" cxnId="{85C2565D-2B3F-4E77-9B82-CE720A1E257D}">
      <dgm:prSet/>
      <dgm:spPr/>
      <dgm:t>
        <a:bodyPr/>
        <a:lstStyle/>
        <a:p>
          <a:endParaRPr lang="en-US">
            <a:solidFill>
              <a:schemeClr val="tx1"/>
            </a:solidFill>
          </a:endParaRPr>
        </a:p>
      </dgm:t>
    </dgm:pt>
    <dgm:pt modelId="{F03D3F43-ADE9-4395-BD33-EE15426F0570}">
      <dgm:prSet phldrT="[Text]"/>
      <dgm:spPr/>
      <dgm:t>
        <a:bodyPr/>
        <a:lstStyle/>
        <a:p>
          <a:r>
            <a:rPr lang="en-US" b="1" dirty="0" smtClean="0">
              <a:solidFill>
                <a:schemeClr val="tx1"/>
              </a:solidFill>
            </a:rPr>
            <a:t>STUDY</a:t>
          </a:r>
          <a:endParaRPr lang="en-US" b="1" dirty="0">
            <a:solidFill>
              <a:schemeClr val="tx1"/>
            </a:solidFill>
          </a:endParaRPr>
        </a:p>
      </dgm:t>
    </dgm:pt>
    <dgm:pt modelId="{2400104E-69DC-4AB6-9BBE-49221C16F8CF}" type="parTrans" cxnId="{EB6D818A-29EC-4C59-85C9-DEB6AEC23F38}">
      <dgm:prSet/>
      <dgm:spPr/>
      <dgm:t>
        <a:bodyPr/>
        <a:lstStyle/>
        <a:p>
          <a:endParaRPr lang="en-US">
            <a:solidFill>
              <a:schemeClr val="tx1"/>
            </a:solidFill>
          </a:endParaRPr>
        </a:p>
      </dgm:t>
    </dgm:pt>
    <dgm:pt modelId="{E70C27F3-97AA-46F1-B5C1-381B5086301B}" type="sibTrans" cxnId="{EB6D818A-29EC-4C59-85C9-DEB6AEC23F38}">
      <dgm:prSet/>
      <dgm:spPr/>
      <dgm:t>
        <a:bodyPr/>
        <a:lstStyle/>
        <a:p>
          <a:endParaRPr lang="en-US">
            <a:solidFill>
              <a:schemeClr val="tx1"/>
            </a:solidFill>
          </a:endParaRPr>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DBB7B18E-3E12-4F15-9E1B-098595DB1C5C}" type="presOf" srcId="{F03D3F43-ADE9-4395-BD33-EE15426F0570}" destId="{9C91DA9F-D2DF-412C-A818-683F974664AA}"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85C2565D-2B3F-4E77-9B82-CE720A1E257D}" srcId="{580A4684-3452-4613-A70B-075F7026E6F7}" destId="{6B8A59BE-9D67-4441-86A4-71920DF14142}" srcOrd="2" destOrd="0" parTransId="{4414AE1E-F58A-4241-B2D9-2A360A39A981}" sibTransId="{55944904-28F1-4AC3-B6B5-0B2E107CCE63}"/>
    <dgm:cxn modelId="{C4D206CA-489F-4B2E-9BB3-8548D6504DE4}" type="presOf" srcId="{F3DEA74A-6963-4F8D-A262-A2F2FD00D201}" destId="{CF5FA666-9A70-4682-971A-07F19F99D9B2}" srcOrd="0" destOrd="0" presId="urn:microsoft.com/office/officeart/2005/8/layout/cycle4"/>
    <dgm:cxn modelId="{9BD5EA67-98BA-42D4-8CCF-D2B3B5E468D9}" type="presOf" srcId="{14413387-9899-42EB-A34D-E7C9C9D97EC1}" destId="{A20C8137-4E84-4806-870D-B92A972DAD7B}" srcOrd="0" destOrd="0" presId="urn:microsoft.com/office/officeart/2005/8/layout/cycle4"/>
    <dgm:cxn modelId="{EB6D818A-29EC-4C59-85C9-DEB6AEC23F38}" srcId="{580A4684-3452-4613-A70B-075F7026E6F7}" destId="{F03D3F43-ADE9-4395-BD33-EE15426F0570}" srcOrd="3" destOrd="0" parTransId="{2400104E-69DC-4AB6-9BBE-49221C16F8CF}" sibTransId="{E70C27F3-97AA-46F1-B5C1-381B5086301B}"/>
    <dgm:cxn modelId="{9D2CC0F9-AD9F-45A1-B16B-AC3B223C8D8F}" srcId="{580A4684-3452-4613-A70B-075F7026E6F7}" destId="{14413387-9899-42EB-A34D-E7C9C9D97EC1}" srcOrd="0" destOrd="0" parTransId="{04B8094C-3A6E-477A-A2CF-AEF9804F70D3}" sibTransId="{0933B4D6-3F61-44A1-BB6C-7BE73242888D}"/>
    <dgm:cxn modelId="{E9816070-B405-40A4-8299-C70354792F48}" type="presOf" srcId="{580A4684-3452-4613-A70B-075F7026E6F7}" destId="{4501DCA0-5A4E-43C4-98DE-E13E1ECB5DBC}" srcOrd="0" destOrd="0" presId="urn:microsoft.com/office/officeart/2005/8/layout/cycle4"/>
    <dgm:cxn modelId="{D4833E2B-1687-4E96-BD41-8AC4C4160A3A}" type="presOf" srcId="{6B8A59BE-9D67-4441-86A4-71920DF14142}" destId="{F1FF53D3-1A2F-49F6-A090-B34E54973875}" srcOrd="0" destOrd="0" presId="urn:microsoft.com/office/officeart/2005/8/layout/cycle4"/>
    <dgm:cxn modelId="{41ED82A9-AD2E-43CA-B2D1-829ECF9C6880}" type="presParOf" srcId="{4501DCA0-5A4E-43C4-98DE-E13E1ECB5DBC}" destId="{EBBD9C49-428D-4B25-8CAB-A4838ED51E24}" srcOrd="0" destOrd="0" presId="urn:microsoft.com/office/officeart/2005/8/layout/cycle4"/>
    <dgm:cxn modelId="{2807F82F-1B4D-48CD-A057-6A14B086FE1F}" type="presParOf" srcId="{EBBD9C49-428D-4B25-8CAB-A4838ED51E24}" destId="{3AD2DBA7-8993-4814-B61F-5B5BA8F0D4D9}" srcOrd="0" destOrd="0" presId="urn:microsoft.com/office/officeart/2005/8/layout/cycle4"/>
    <dgm:cxn modelId="{2BC47728-C877-4F36-8528-0EC7AE21997A}" type="presParOf" srcId="{4501DCA0-5A4E-43C4-98DE-E13E1ECB5DBC}" destId="{3A452F5D-A513-4C6C-B536-9EE7109ACDC4}" srcOrd="1" destOrd="0" presId="urn:microsoft.com/office/officeart/2005/8/layout/cycle4"/>
    <dgm:cxn modelId="{B22F8F0C-C117-4B99-8A13-3A821CB99069}" type="presParOf" srcId="{3A452F5D-A513-4C6C-B536-9EE7109ACDC4}" destId="{A20C8137-4E84-4806-870D-B92A972DAD7B}" srcOrd="0" destOrd="0" presId="urn:microsoft.com/office/officeart/2005/8/layout/cycle4"/>
    <dgm:cxn modelId="{490248E3-4735-4EA6-961C-6E7968125B4C}" type="presParOf" srcId="{3A452F5D-A513-4C6C-B536-9EE7109ACDC4}" destId="{CF5FA666-9A70-4682-971A-07F19F99D9B2}" srcOrd="1" destOrd="0" presId="urn:microsoft.com/office/officeart/2005/8/layout/cycle4"/>
    <dgm:cxn modelId="{5C37D724-3E13-4290-A339-278A9F143B39}" type="presParOf" srcId="{3A452F5D-A513-4C6C-B536-9EE7109ACDC4}" destId="{F1FF53D3-1A2F-49F6-A090-B34E54973875}" srcOrd="2" destOrd="0" presId="urn:microsoft.com/office/officeart/2005/8/layout/cycle4"/>
    <dgm:cxn modelId="{6C801519-B2CA-4628-95E9-E9EA92D610D3}" type="presParOf" srcId="{3A452F5D-A513-4C6C-B536-9EE7109ACDC4}" destId="{9C91DA9F-D2DF-412C-A818-683F974664AA}" srcOrd="3" destOrd="0" presId="urn:microsoft.com/office/officeart/2005/8/layout/cycle4"/>
    <dgm:cxn modelId="{C63039B8-C351-445B-96CA-F48E1150FAC8}" type="presParOf" srcId="{3A452F5D-A513-4C6C-B536-9EE7109ACDC4}" destId="{283C044D-50BB-4F93-8B75-36D8F2E3ABBA}" srcOrd="4" destOrd="0" presId="urn:microsoft.com/office/officeart/2005/8/layout/cycle4"/>
    <dgm:cxn modelId="{792DCB73-1F4F-4CB4-9BC6-2063A5994DB7}" type="presParOf" srcId="{4501DCA0-5A4E-43C4-98DE-E13E1ECB5DBC}" destId="{6A045A22-A71F-45B8-BB30-ED06F855A4E0}" srcOrd="2" destOrd="0" presId="urn:microsoft.com/office/officeart/2005/8/layout/cycle4"/>
    <dgm:cxn modelId="{4CF31787-5731-471D-B34E-E6BFCC6041E0}"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accent3"/>
        </a:solidFill>
      </dgm:spPr>
      <dgm:t>
        <a:bodyPr/>
        <a:lstStyle/>
        <a:p>
          <a:r>
            <a:rPr lang="en-US" b="1" dirty="0" smtClean="0">
              <a:solidFill>
                <a:schemeClr val="tx1"/>
              </a:solidFill>
            </a:rPr>
            <a:t>ACT</a:t>
          </a:r>
          <a:endParaRPr lang="en-US" b="1" dirty="0">
            <a:solidFill>
              <a:schemeClr val="tx1"/>
            </a:solidFill>
          </a:endParaRPr>
        </a:p>
      </dgm:t>
    </dgm:pt>
    <dgm:pt modelId="{04B8094C-3A6E-477A-A2CF-AEF9804F70D3}" type="parTrans" cxnId="{9D2CC0F9-AD9F-45A1-B16B-AC3B223C8D8F}">
      <dgm:prSet/>
      <dgm:spPr/>
      <dgm:t>
        <a:bodyPr/>
        <a:lstStyle/>
        <a:p>
          <a:endParaRPr lang="en-US">
            <a:solidFill>
              <a:schemeClr val="tx1"/>
            </a:solidFill>
          </a:endParaRPr>
        </a:p>
      </dgm:t>
    </dgm:pt>
    <dgm:pt modelId="{0933B4D6-3F61-44A1-BB6C-7BE73242888D}" type="sibTrans" cxnId="{9D2CC0F9-AD9F-45A1-B16B-AC3B223C8D8F}">
      <dgm:prSet/>
      <dgm:spPr/>
      <dgm:t>
        <a:bodyPr/>
        <a:lstStyle/>
        <a:p>
          <a:endParaRPr lang="en-US">
            <a:solidFill>
              <a:schemeClr val="tx1"/>
            </a:solidFill>
          </a:endParaRPr>
        </a:p>
      </dgm:t>
    </dgm:pt>
    <dgm:pt modelId="{F3DEA74A-6963-4F8D-A262-A2F2FD00D201}">
      <dgm:prSet phldrT="[Text]"/>
      <dgm:spPr>
        <a:solidFill>
          <a:schemeClr val="accent4">
            <a:lumMod val="60000"/>
            <a:lumOff val="40000"/>
          </a:schemeClr>
        </a:solidFill>
      </dgm:spPr>
      <dgm:t>
        <a:bodyPr/>
        <a:lstStyle/>
        <a:p>
          <a:r>
            <a:rPr lang="en-US" b="1" dirty="0" smtClean="0">
              <a:solidFill>
                <a:schemeClr val="tx1"/>
              </a:solidFill>
            </a:rPr>
            <a:t>PLAN</a:t>
          </a:r>
          <a:endParaRPr lang="en-US" b="1" dirty="0">
            <a:solidFill>
              <a:schemeClr val="tx1"/>
            </a:solidFill>
          </a:endParaRPr>
        </a:p>
      </dgm:t>
    </dgm:pt>
    <dgm:pt modelId="{9F0E97C0-8B2C-4845-BE0B-9BA89A104A54}" type="parTrans" cxnId="{44971D8E-BBCA-4411-BC3D-019E6C4700A7}">
      <dgm:prSet/>
      <dgm:spPr/>
      <dgm:t>
        <a:bodyPr/>
        <a:lstStyle/>
        <a:p>
          <a:endParaRPr lang="en-US">
            <a:solidFill>
              <a:schemeClr val="tx1"/>
            </a:solidFill>
          </a:endParaRPr>
        </a:p>
      </dgm:t>
    </dgm:pt>
    <dgm:pt modelId="{A7800066-99FB-46BA-961D-25F93881305C}" type="sibTrans" cxnId="{44971D8E-BBCA-4411-BC3D-019E6C4700A7}">
      <dgm:prSet/>
      <dgm:spPr/>
      <dgm:t>
        <a:bodyPr/>
        <a:lstStyle/>
        <a:p>
          <a:endParaRPr lang="en-US">
            <a:solidFill>
              <a:schemeClr val="tx1"/>
            </a:solidFill>
          </a:endParaRPr>
        </a:p>
      </dgm:t>
    </dgm:pt>
    <dgm:pt modelId="{6B8A59BE-9D67-4441-86A4-71920DF14142}">
      <dgm:prSet phldrT="[Text]"/>
      <dgm:spPr>
        <a:solidFill>
          <a:schemeClr val="accent2"/>
        </a:solidFill>
      </dgm:spPr>
      <dgm:t>
        <a:bodyPr/>
        <a:lstStyle/>
        <a:p>
          <a:r>
            <a:rPr lang="en-US" b="1" dirty="0" smtClean="0">
              <a:solidFill>
                <a:schemeClr val="tx1"/>
              </a:solidFill>
            </a:rPr>
            <a:t>DO</a:t>
          </a:r>
          <a:endParaRPr lang="en-US" b="1" dirty="0">
            <a:solidFill>
              <a:schemeClr val="tx1"/>
            </a:solidFill>
          </a:endParaRPr>
        </a:p>
      </dgm:t>
    </dgm:pt>
    <dgm:pt modelId="{4414AE1E-F58A-4241-B2D9-2A360A39A981}" type="parTrans" cxnId="{85C2565D-2B3F-4E77-9B82-CE720A1E257D}">
      <dgm:prSet/>
      <dgm:spPr/>
      <dgm:t>
        <a:bodyPr/>
        <a:lstStyle/>
        <a:p>
          <a:endParaRPr lang="en-US">
            <a:solidFill>
              <a:schemeClr val="tx1"/>
            </a:solidFill>
          </a:endParaRPr>
        </a:p>
      </dgm:t>
    </dgm:pt>
    <dgm:pt modelId="{55944904-28F1-4AC3-B6B5-0B2E107CCE63}" type="sibTrans" cxnId="{85C2565D-2B3F-4E77-9B82-CE720A1E257D}">
      <dgm:prSet/>
      <dgm:spPr/>
      <dgm:t>
        <a:bodyPr/>
        <a:lstStyle/>
        <a:p>
          <a:endParaRPr lang="en-US">
            <a:solidFill>
              <a:schemeClr val="tx1"/>
            </a:solidFill>
          </a:endParaRPr>
        </a:p>
      </dgm:t>
    </dgm:pt>
    <dgm:pt modelId="{F03D3F43-ADE9-4395-BD33-EE15426F0570}">
      <dgm:prSet phldrT="[Text]"/>
      <dgm:spPr/>
      <dgm:t>
        <a:bodyPr/>
        <a:lstStyle/>
        <a:p>
          <a:r>
            <a:rPr lang="en-US" b="1" dirty="0" smtClean="0">
              <a:solidFill>
                <a:schemeClr val="tx1"/>
              </a:solidFill>
            </a:rPr>
            <a:t>STUDY</a:t>
          </a:r>
          <a:endParaRPr lang="en-US" b="1" dirty="0">
            <a:solidFill>
              <a:schemeClr val="tx1"/>
            </a:solidFill>
          </a:endParaRPr>
        </a:p>
      </dgm:t>
    </dgm:pt>
    <dgm:pt modelId="{2400104E-69DC-4AB6-9BBE-49221C16F8CF}" type="parTrans" cxnId="{EB6D818A-29EC-4C59-85C9-DEB6AEC23F38}">
      <dgm:prSet/>
      <dgm:spPr/>
      <dgm:t>
        <a:bodyPr/>
        <a:lstStyle/>
        <a:p>
          <a:endParaRPr lang="en-US">
            <a:solidFill>
              <a:schemeClr val="tx1"/>
            </a:solidFill>
          </a:endParaRPr>
        </a:p>
      </dgm:t>
    </dgm:pt>
    <dgm:pt modelId="{E70C27F3-97AA-46F1-B5C1-381B5086301B}" type="sibTrans" cxnId="{EB6D818A-29EC-4C59-85C9-DEB6AEC23F38}">
      <dgm:prSet/>
      <dgm:spPr/>
      <dgm:t>
        <a:bodyPr/>
        <a:lstStyle/>
        <a:p>
          <a:endParaRPr lang="en-US">
            <a:solidFill>
              <a:schemeClr val="tx1"/>
            </a:solidFill>
          </a:endParaRPr>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2B07253D-40A9-4354-8A0A-974B8DB9CBC1}" type="presOf" srcId="{F03D3F43-ADE9-4395-BD33-EE15426F0570}" destId="{9C91DA9F-D2DF-412C-A818-683F974664AA}"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507F53BC-03F5-49C0-B735-7A80428717EE}" type="presOf" srcId="{580A4684-3452-4613-A70B-075F7026E6F7}" destId="{4501DCA0-5A4E-43C4-98DE-E13E1ECB5DBC}" srcOrd="0" destOrd="0" presId="urn:microsoft.com/office/officeart/2005/8/layout/cycle4"/>
    <dgm:cxn modelId="{85C2565D-2B3F-4E77-9B82-CE720A1E257D}" srcId="{580A4684-3452-4613-A70B-075F7026E6F7}" destId="{6B8A59BE-9D67-4441-86A4-71920DF14142}" srcOrd="2" destOrd="0" parTransId="{4414AE1E-F58A-4241-B2D9-2A360A39A981}" sibTransId="{55944904-28F1-4AC3-B6B5-0B2E107CCE63}"/>
    <dgm:cxn modelId="{EB6D818A-29EC-4C59-85C9-DEB6AEC23F38}" srcId="{580A4684-3452-4613-A70B-075F7026E6F7}" destId="{F03D3F43-ADE9-4395-BD33-EE15426F0570}" srcOrd="3" destOrd="0" parTransId="{2400104E-69DC-4AB6-9BBE-49221C16F8CF}" sibTransId="{E70C27F3-97AA-46F1-B5C1-381B5086301B}"/>
    <dgm:cxn modelId="{2803A79B-13D6-40FC-8034-5C79C189888B}" type="presOf" srcId="{F3DEA74A-6963-4F8D-A262-A2F2FD00D201}" destId="{CF5FA666-9A70-4682-971A-07F19F99D9B2}" srcOrd="0" destOrd="0" presId="urn:microsoft.com/office/officeart/2005/8/layout/cycle4"/>
    <dgm:cxn modelId="{9D2CC0F9-AD9F-45A1-B16B-AC3B223C8D8F}" srcId="{580A4684-3452-4613-A70B-075F7026E6F7}" destId="{14413387-9899-42EB-A34D-E7C9C9D97EC1}" srcOrd="0" destOrd="0" parTransId="{04B8094C-3A6E-477A-A2CF-AEF9804F70D3}" sibTransId="{0933B4D6-3F61-44A1-BB6C-7BE73242888D}"/>
    <dgm:cxn modelId="{0BEAAA02-FD18-4CB0-BCA1-BF07E2780030}" type="presOf" srcId="{6B8A59BE-9D67-4441-86A4-71920DF14142}" destId="{F1FF53D3-1A2F-49F6-A090-B34E54973875}" srcOrd="0" destOrd="0" presId="urn:microsoft.com/office/officeart/2005/8/layout/cycle4"/>
    <dgm:cxn modelId="{EDA61872-84FF-4503-AAD6-8931377DDB76}" type="presOf" srcId="{14413387-9899-42EB-A34D-E7C9C9D97EC1}" destId="{A20C8137-4E84-4806-870D-B92A972DAD7B}" srcOrd="0" destOrd="0" presId="urn:microsoft.com/office/officeart/2005/8/layout/cycle4"/>
    <dgm:cxn modelId="{B60D485A-D79B-43C2-8AE0-F8025673CDDA}" type="presParOf" srcId="{4501DCA0-5A4E-43C4-98DE-E13E1ECB5DBC}" destId="{EBBD9C49-428D-4B25-8CAB-A4838ED51E24}" srcOrd="0" destOrd="0" presId="urn:microsoft.com/office/officeart/2005/8/layout/cycle4"/>
    <dgm:cxn modelId="{0003C52B-1F18-4FC1-9151-898ABAF96858}" type="presParOf" srcId="{EBBD9C49-428D-4B25-8CAB-A4838ED51E24}" destId="{3AD2DBA7-8993-4814-B61F-5B5BA8F0D4D9}" srcOrd="0" destOrd="0" presId="urn:microsoft.com/office/officeart/2005/8/layout/cycle4"/>
    <dgm:cxn modelId="{2794B20A-B2A9-4567-9A58-5C798189B70B}" type="presParOf" srcId="{4501DCA0-5A4E-43C4-98DE-E13E1ECB5DBC}" destId="{3A452F5D-A513-4C6C-B536-9EE7109ACDC4}" srcOrd="1" destOrd="0" presId="urn:microsoft.com/office/officeart/2005/8/layout/cycle4"/>
    <dgm:cxn modelId="{860DEF8C-B6E5-4DAF-B3F4-5172A7FCD20E}" type="presParOf" srcId="{3A452F5D-A513-4C6C-B536-9EE7109ACDC4}" destId="{A20C8137-4E84-4806-870D-B92A972DAD7B}" srcOrd="0" destOrd="0" presId="urn:microsoft.com/office/officeart/2005/8/layout/cycle4"/>
    <dgm:cxn modelId="{B896059E-92B7-400D-89D4-5F8987598979}" type="presParOf" srcId="{3A452F5D-A513-4C6C-B536-9EE7109ACDC4}" destId="{CF5FA666-9A70-4682-971A-07F19F99D9B2}" srcOrd="1" destOrd="0" presId="urn:microsoft.com/office/officeart/2005/8/layout/cycle4"/>
    <dgm:cxn modelId="{21F6EB29-EBF6-41BD-BD35-D4566A99FB9B}" type="presParOf" srcId="{3A452F5D-A513-4C6C-B536-9EE7109ACDC4}" destId="{F1FF53D3-1A2F-49F6-A090-B34E54973875}" srcOrd="2" destOrd="0" presId="urn:microsoft.com/office/officeart/2005/8/layout/cycle4"/>
    <dgm:cxn modelId="{D87852C8-A38E-4A14-B7C2-B3F0333A0964}" type="presParOf" srcId="{3A452F5D-A513-4C6C-B536-9EE7109ACDC4}" destId="{9C91DA9F-D2DF-412C-A818-683F974664AA}" srcOrd="3" destOrd="0" presId="urn:microsoft.com/office/officeart/2005/8/layout/cycle4"/>
    <dgm:cxn modelId="{13EA19AD-ACA6-486F-AD00-764305534BA0}" type="presParOf" srcId="{3A452F5D-A513-4C6C-B536-9EE7109ACDC4}" destId="{283C044D-50BB-4F93-8B75-36D8F2E3ABBA}" srcOrd="4" destOrd="0" presId="urn:microsoft.com/office/officeart/2005/8/layout/cycle4"/>
    <dgm:cxn modelId="{D139619C-CFE5-49A1-AE57-3B32DBB0BB48}" type="presParOf" srcId="{4501DCA0-5A4E-43C4-98DE-E13E1ECB5DBC}" destId="{6A045A22-A71F-45B8-BB30-ED06F855A4E0}" srcOrd="2" destOrd="0" presId="urn:microsoft.com/office/officeart/2005/8/layout/cycle4"/>
    <dgm:cxn modelId="{9110B304-E807-4258-B4E4-D72A509240CC}"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accent3"/>
        </a:solidFill>
      </dgm:spPr>
      <dgm:t>
        <a:bodyPr/>
        <a:lstStyle/>
        <a:p>
          <a:r>
            <a:rPr lang="en-US" b="1" dirty="0" smtClean="0">
              <a:solidFill>
                <a:schemeClr val="tx1"/>
              </a:solidFill>
            </a:rPr>
            <a:t>ACT</a:t>
          </a:r>
          <a:endParaRPr lang="en-US" b="1" dirty="0">
            <a:solidFill>
              <a:schemeClr val="tx1"/>
            </a:solidFill>
          </a:endParaRPr>
        </a:p>
      </dgm:t>
    </dgm:pt>
    <dgm:pt modelId="{04B8094C-3A6E-477A-A2CF-AEF9804F70D3}" type="parTrans" cxnId="{9D2CC0F9-AD9F-45A1-B16B-AC3B223C8D8F}">
      <dgm:prSet/>
      <dgm:spPr/>
      <dgm:t>
        <a:bodyPr/>
        <a:lstStyle/>
        <a:p>
          <a:endParaRPr lang="en-US">
            <a:solidFill>
              <a:schemeClr val="tx1"/>
            </a:solidFill>
          </a:endParaRPr>
        </a:p>
      </dgm:t>
    </dgm:pt>
    <dgm:pt modelId="{0933B4D6-3F61-44A1-BB6C-7BE73242888D}" type="sibTrans" cxnId="{9D2CC0F9-AD9F-45A1-B16B-AC3B223C8D8F}">
      <dgm:prSet/>
      <dgm:spPr/>
      <dgm:t>
        <a:bodyPr/>
        <a:lstStyle/>
        <a:p>
          <a:endParaRPr lang="en-US">
            <a:solidFill>
              <a:schemeClr val="tx1"/>
            </a:solidFill>
          </a:endParaRPr>
        </a:p>
      </dgm:t>
    </dgm:pt>
    <dgm:pt modelId="{F3DEA74A-6963-4F8D-A262-A2F2FD00D201}">
      <dgm:prSet phldrT="[Text]"/>
      <dgm:spPr>
        <a:solidFill>
          <a:schemeClr val="accent4">
            <a:lumMod val="60000"/>
            <a:lumOff val="40000"/>
          </a:schemeClr>
        </a:solidFill>
      </dgm:spPr>
      <dgm:t>
        <a:bodyPr/>
        <a:lstStyle/>
        <a:p>
          <a:r>
            <a:rPr lang="en-US" b="1" dirty="0" smtClean="0">
              <a:solidFill>
                <a:schemeClr val="tx1"/>
              </a:solidFill>
            </a:rPr>
            <a:t>PLAN</a:t>
          </a:r>
          <a:endParaRPr lang="en-US" b="1" dirty="0">
            <a:solidFill>
              <a:schemeClr val="tx1"/>
            </a:solidFill>
          </a:endParaRPr>
        </a:p>
      </dgm:t>
    </dgm:pt>
    <dgm:pt modelId="{9F0E97C0-8B2C-4845-BE0B-9BA89A104A54}" type="parTrans" cxnId="{44971D8E-BBCA-4411-BC3D-019E6C4700A7}">
      <dgm:prSet/>
      <dgm:spPr/>
      <dgm:t>
        <a:bodyPr/>
        <a:lstStyle/>
        <a:p>
          <a:endParaRPr lang="en-US">
            <a:solidFill>
              <a:schemeClr val="tx1"/>
            </a:solidFill>
          </a:endParaRPr>
        </a:p>
      </dgm:t>
    </dgm:pt>
    <dgm:pt modelId="{A7800066-99FB-46BA-961D-25F93881305C}" type="sibTrans" cxnId="{44971D8E-BBCA-4411-BC3D-019E6C4700A7}">
      <dgm:prSet/>
      <dgm:spPr/>
      <dgm:t>
        <a:bodyPr/>
        <a:lstStyle/>
        <a:p>
          <a:endParaRPr lang="en-US">
            <a:solidFill>
              <a:schemeClr val="tx1"/>
            </a:solidFill>
          </a:endParaRPr>
        </a:p>
      </dgm:t>
    </dgm:pt>
    <dgm:pt modelId="{6B8A59BE-9D67-4441-86A4-71920DF14142}">
      <dgm:prSet phldrT="[Text]"/>
      <dgm:spPr>
        <a:solidFill>
          <a:schemeClr val="accent2"/>
        </a:solidFill>
      </dgm:spPr>
      <dgm:t>
        <a:bodyPr/>
        <a:lstStyle/>
        <a:p>
          <a:r>
            <a:rPr lang="en-US" b="1" dirty="0" smtClean="0">
              <a:solidFill>
                <a:schemeClr val="tx1"/>
              </a:solidFill>
            </a:rPr>
            <a:t>DO</a:t>
          </a:r>
          <a:endParaRPr lang="en-US" b="1" dirty="0">
            <a:solidFill>
              <a:schemeClr val="tx1"/>
            </a:solidFill>
          </a:endParaRPr>
        </a:p>
      </dgm:t>
    </dgm:pt>
    <dgm:pt modelId="{4414AE1E-F58A-4241-B2D9-2A360A39A981}" type="parTrans" cxnId="{85C2565D-2B3F-4E77-9B82-CE720A1E257D}">
      <dgm:prSet/>
      <dgm:spPr/>
      <dgm:t>
        <a:bodyPr/>
        <a:lstStyle/>
        <a:p>
          <a:endParaRPr lang="en-US">
            <a:solidFill>
              <a:schemeClr val="tx1"/>
            </a:solidFill>
          </a:endParaRPr>
        </a:p>
      </dgm:t>
    </dgm:pt>
    <dgm:pt modelId="{55944904-28F1-4AC3-B6B5-0B2E107CCE63}" type="sibTrans" cxnId="{85C2565D-2B3F-4E77-9B82-CE720A1E257D}">
      <dgm:prSet/>
      <dgm:spPr/>
      <dgm:t>
        <a:bodyPr/>
        <a:lstStyle/>
        <a:p>
          <a:endParaRPr lang="en-US">
            <a:solidFill>
              <a:schemeClr val="tx1"/>
            </a:solidFill>
          </a:endParaRPr>
        </a:p>
      </dgm:t>
    </dgm:pt>
    <dgm:pt modelId="{F03D3F43-ADE9-4395-BD33-EE15426F0570}">
      <dgm:prSet phldrT="[Text]"/>
      <dgm:spPr/>
      <dgm:t>
        <a:bodyPr/>
        <a:lstStyle/>
        <a:p>
          <a:r>
            <a:rPr lang="en-US" b="1" dirty="0" smtClean="0">
              <a:solidFill>
                <a:schemeClr val="tx1"/>
              </a:solidFill>
            </a:rPr>
            <a:t>STUDY</a:t>
          </a:r>
          <a:endParaRPr lang="en-US" b="1" dirty="0">
            <a:solidFill>
              <a:schemeClr val="tx1"/>
            </a:solidFill>
          </a:endParaRPr>
        </a:p>
      </dgm:t>
    </dgm:pt>
    <dgm:pt modelId="{2400104E-69DC-4AB6-9BBE-49221C16F8CF}" type="parTrans" cxnId="{EB6D818A-29EC-4C59-85C9-DEB6AEC23F38}">
      <dgm:prSet/>
      <dgm:spPr/>
      <dgm:t>
        <a:bodyPr/>
        <a:lstStyle/>
        <a:p>
          <a:endParaRPr lang="en-US">
            <a:solidFill>
              <a:schemeClr val="tx1"/>
            </a:solidFill>
          </a:endParaRPr>
        </a:p>
      </dgm:t>
    </dgm:pt>
    <dgm:pt modelId="{E70C27F3-97AA-46F1-B5C1-381B5086301B}" type="sibTrans" cxnId="{EB6D818A-29EC-4C59-85C9-DEB6AEC23F38}">
      <dgm:prSet/>
      <dgm:spPr/>
      <dgm:t>
        <a:bodyPr/>
        <a:lstStyle/>
        <a:p>
          <a:endParaRPr lang="en-US">
            <a:solidFill>
              <a:schemeClr val="tx1"/>
            </a:solidFill>
          </a:endParaRPr>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34E8E384-5BBE-4DBA-8116-DBCBAD706B22}" type="presOf" srcId="{F03D3F43-ADE9-4395-BD33-EE15426F0570}" destId="{9C91DA9F-D2DF-412C-A818-683F974664AA}" srcOrd="0" destOrd="0" presId="urn:microsoft.com/office/officeart/2005/8/layout/cycle4"/>
    <dgm:cxn modelId="{85C2565D-2B3F-4E77-9B82-CE720A1E257D}" srcId="{580A4684-3452-4613-A70B-075F7026E6F7}" destId="{6B8A59BE-9D67-4441-86A4-71920DF14142}" srcOrd="2" destOrd="0" parTransId="{4414AE1E-F58A-4241-B2D9-2A360A39A981}" sibTransId="{55944904-28F1-4AC3-B6B5-0B2E107CCE63}"/>
    <dgm:cxn modelId="{E3FDAE34-4AE7-499D-A1EB-72468A28C9F5}" type="presOf" srcId="{6B8A59BE-9D67-4441-86A4-71920DF14142}" destId="{F1FF53D3-1A2F-49F6-A090-B34E54973875}" srcOrd="0" destOrd="0" presId="urn:microsoft.com/office/officeart/2005/8/layout/cycle4"/>
    <dgm:cxn modelId="{E5B052CC-5709-45B1-B859-0C1A0B8938A7}" type="presOf" srcId="{14413387-9899-42EB-A34D-E7C9C9D97EC1}" destId="{A20C8137-4E84-4806-870D-B92A972DAD7B}" srcOrd="0" destOrd="0" presId="urn:microsoft.com/office/officeart/2005/8/layout/cycle4"/>
    <dgm:cxn modelId="{EB6D818A-29EC-4C59-85C9-DEB6AEC23F38}" srcId="{580A4684-3452-4613-A70B-075F7026E6F7}" destId="{F03D3F43-ADE9-4395-BD33-EE15426F0570}" srcOrd="3" destOrd="0" parTransId="{2400104E-69DC-4AB6-9BBE-49221C16F8CF}" sibTransId="{E70C27F3-97AA-46F1-B5C1-381B5086301B}"/>
    <dgm:cxn modelId="{9D2CC0F9-AD9F-45A1-B16B-AC3B223C8D8F}" srcId="{580A4684-3452-4613-A70B-075F7026E6F7}" destId="{14413387-9899-42EB-A34D-E7C9C9D97EC1}" srcOrd="0" destOrd="0" parTransId="{04B8094C-3A6E-477A-A2CF-AEF9804F70D3}" sibTransId="{0933B4D6-3F61-44A1-BB6C-7BE73242888D}"/>
    <dgm:cxn modelId="{35B84BFA-8274-4DF7-AEE6-F4C409557B8B}" type="presOf" srcId="{580A4684-3452-4613-A70B-075F7026E6F7}" destId="{4501DCA0-5A4E-43C4-98DE-E13E1ECB5DBC}" srcOrd="0" destOrd="0" presId="urn:microsoft.com/office/officeart/2005/8/layout/cycle4"/>
    <dgm:cxn modelId="{A62EA91C-6917-4AC1-ADF4-77E546797AFD}" type="presOf" srcId="{F3DEA74A-6963-4F8D-A262-A2F2FD00D201}" destId="{CF5FA666-9A70-4682-971A-07F19F99D9B2}"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2182B7D7-F2AD-4842-B29D-A9527FA1B3C5}" type="presParOf" srcId="{4501DCA0-5A4E-43C4-98DE-E13E1ECB5DBC}" destId="{EBBD9C49-428D-4B25-8CAB-A4838ED51E24}" srcOrd="0" destOrd="0" presId="urn:microsoft.com/office/officeart/2005/8/layout/cycle4"/>
    <dgm:cxn modelId="{38969040-B670-4AD2-9091-1707FA9D24E2}" type="presParOf" srcId="{EBBD9C49-428D-4B25-8CAB-A4838ED51E24}" destId="{3AD2DBA7-8993-4814-B61F-5B5BA8F0D4D9}" srcOrd="0" destOrd="0" presId="urn:microsoft.com/office/officeart/2005/8/layout/cycle4"/>
    <dgm:cxn modelId="{4054D09A-50DC-40F3-9CEC-6114CC28B0AA}" type="presParOf" srcId="{4501DCA0-5A4E-43C4-98DE-E13E1ECB5DBC}" destId="{3A452F5D-A513-4C6C-B536-9EE7109ACDC4}" srcOrd="1" destOrd="0" presId="urn:microsoft.com/office/officeart/2005/8/layout/cycle4"/>
    <dgm:cxn modelId="{40F2253B-12D4-4DB1-BF2C-E7E90442682B}" type="presParOf" srcId="{3A452F5D-A513-4C6C-B536-9EE7109ACDC4}" destId="{A20C8137-4E84-4806-870D-B92A972DAD7B}" srcOrd="0" destOrd="0" presId="urn:microsoft.com/office/officeart/2005/8/layout/cycle4"/>
    <dgm:cxn modelId="{AAE0A95D-6B26-4A6E-9690-2BD9A952D184}" type="presParOf" srcId="{3A452F5D-A513-4C6C-B536-9EE7109ACDC4}" destId="{CF5FA666-9A70-4682-971A-07F19F99D9B2}" srcOrd="1" destOrd="0" presId="urn:microsoft.com/office/officeart/2005/8/layout/cycle4"/>
    <dgm:cxn modelId="{B217C501-F52F-437E-AB5F-279EBE548894}" type="presParOf" srcId="{3A452F5D-A513-4C6C-B536-9EE7109ACDC4}" destId="{F1FF53D3-1A2F-49F6-A090-B34E54973875}" srcOrd="2" destOrd="0" presId="urn:microsoft.com/office/officeart/2005/8/layout/cycle4"/>
    <dgm:cxn modelId="{B615B542-7019-4066-9B54-F7B667EA3CD6}" type="presParOf" srcId="{3A452F5D-A513-4C6C-B536-9EE7109ACDC4}" destId="{9C91DA9F-D2DF-412C-A818-683F974664AA}" srcOrd="3" destOrd="0" presId="urn:microsoft.com/office/officeart/2005/8/layout/cycle4"/>
    <dgm:cxn modelId="{739F96F1-9F27-4A29-A6A2-8C012B79ECB9}" type="presParOf" srcId="{3A452F5D-A513-4C6C-B536-9EE7109ACDC4}" destId="{283C044D-50BB-4F93-8B75-36D8F2E3ABBA}" srcOrd="4" destOrd="0" presId="urn:microsoft.com/office/officeart/2005/8/layout/cycle4"/>
    <dgm:cxn modelId="{D7A77824-E3F1-4FC5-9EF9-400716F43C66}" type="presParOf" srcId="{4501DCA0-5A4E-43C4-98DE-E13E1ECB5DBC}" destId="{6A045A22-A71F-45B8-BB30-ED06F855A4E0}" srcOrd="2" destOrd="0" presId="urn:microsoft.com/office/officeart/2005/8/layout/cycle4"/>
    <dgm:cxn modelId="{07EC59AA-032D-456D-AECF-327B425B5EE4}"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accent3"/>
        </a:solidFill>
      </dgm:spPr>
      <dgm:t>
        <a:bodyPr/>
        <a:lstStyle/>
        <a:p>
          <a:r>
            <a:rPr lang="en-US" b="1" dirty="0" smtClean="0">
              <a:solidFill>
                <a:schemeClr val="tx1"/>
              </a:solidFill>
            </a:rPr>
            <a:t>ACT</a:t>
          </a:r>
          <a:endParaRPr lang="en-US" b="1" dirty="0">
            <a:solidFill>
              <a:schemeClr val="tx1"/>
            </a:solidFill>
          </a:endParaRPr>
        </a:p>
      </dgm:t>
    </dgm:pt>
    <dgm:pt modelId="{04B8094C-3A6E-477A-A2CF-AEF9804F70D3}" type="parTrans" cxnId="{9D2CC0F9-AD9F-45A1-B16B-AC3B223C8D8F}">
      <dgm:prSet/>
      <dgm:spPr/>
      <dgm:t>
        <a:bodyPr/>
        <a:lstStyle/>
        <a:p>
          <a:endParaRPr lang="en-US"/>
        </a:p>
      </dgm:t>
    </dgm:pt>
    <dgm:pt modelId="{0933B4D6-3F61-44A1-BB6C-7BE73242888D}" type="sibTrans" cxnId="{9D2CC0F9-AD9F-45A1-B16B-AC3B223C8D8F}">
      <dgm:prSet/>
      <dgm:spPr/>
      <dgm:t>
        <a:bodyPr/>
        <a:lstStyle/>
        <a:p>
          <a:endParaRPr lang="en-US"/>
        </a:p>
      </dgm:t>
    </dgm:pt>
    <dgm:pt modelId="{F3DEA74A-6963-4F8D-A262-A2F2FD00D201}">
      <dgm:prSet phldrT="[Text]"/>
      <dgm:spPr>
        <a:solidFill>
          <a:schemeClr val="accent4">
            <a:lumMod val="60000"/>
            <a:lumOff val="40000"/>
          </a:schemeClr>
        </a:solidFill>
      </dgm:spPr>
      <dgm:t>
        <a:bodyPr/>
        <a:lstStyle/>
        <a:p>
          <a:r>
            <a:rPr lang="en-US" b="1" dirty="0" smtClean="0">
              <a:solidFill>
                <a:schemeClr val="tx1"/>
              </a:solidFill>
            </a:rPr>
            <a:t>PLAN</a:t>
          </a:r>
          <a:endParaRPr lang="en-US" b="1" dirty="0">
            <a:solidFill>
              <a:schemeClr val="tx1"/>
            </a:solidFill>
          </a:endParaRPr>
        </a:p>
      </dgm:t>
    </dgm:pt>
    <dgm:pt modelId="{9F0E97C0-8B2C-4845-BE0B-9BA89A104A54}" type="parTrans" cxnId="{44971D8E-BBCA-4411-BC3D-019E6C4700A7}">
      <dgm:prSet/>
      <dgm:spPr/>
      <dgm:t>
        <a:bodyPr/>
        <a:lstStyle/>
        <a:p>
          <a:endParaRPr lang="en-US"/>
        </a:p>
      </dgm:t>
    </dgm:pt>
    <dgm:pt modelId="{A7800066-99FB-46BA-961D-25F93881305C}" type="sibTrans" cxnId="{44971D8E-BBCA-4411-BC3D-019E6C4700A7}">
      <dgm:prSet/>
      <dgm:spPr/>
      <dgm:t>
        <a:bodyPr/>
        <a:lstStyle/>
        <a:p>
          <a:endParaRPr lang="en-US"/>
        </a:p>
      </dgm:t>
    </dgm:pt>
    <dgm:pt modelId="{6B8A59BE-9D67-4441-86A4-71920DF14142}">
      <dgm:prSet phldrT="[Text]"/>
      <dgm:spPr>
        <a:solidFill>
          <a:schemeClr val="accent2"/>
        </a:solidFill>
      </dgm:spPr>
      <dgm:t>
        <a:bodyPr/>
        <a:lstStyle/>
        <a:p>
          <a:pPr algn="ctr"/>
          <a:r>
            <a:rPr lang="en-US" b="1" dirty="0" smtClean="0">
              <a:solidFill>
                <a:schemeClr val="tx1"/>
              </a:solidFill>
            </a:rPr>
            <a:t>DO</a:t>
          </a:r>
          <a:endParaRPr lang="en-US" b="1" dirty="0">
            <a:solidFill>
              <a:schemeClr val="tx1"/>
            </a:solidFill>
          </a:endParaRPr>
        </a:p>
      </dgm:t>
    </dgm:pt>
    <dgm:pt modelId="{4414AE1E-F58A-4241-B2D9-2A360A39A981}" type="parTrans" cxnId="{85C2565D-2B3F-4E77-9B82-CE720A1E257D}">
      <dgm:prSet/>
      <dgm:spPr/>
      <dgm:t>
        <a:bodyPr/>
        <a:lstStyle/>
        <a:p>
          <a:endParaRPr lang="en-US"/>
        </a:p>
      </dgm:t>
    </dgm:pt>
    <dgm:pt modelId="{55944904-28F1-4AC3-B6B5-0B2E107CCE63}" type="sibTrans" cxnId="{85C2565D-2B3F-4E77-9B82-CE720A1E257D}">
      <dgm:prSet/>
      <dgm:spPr/>
      <dgm:t>
        <a:bodyPr/>
        <a:lstStyle/>
        <a:p>
          <a:endParaRPr lang="en-US"/>
        </a:p>
      </dgm:t>
    </dgm:pt>
    <dgm:pt modelId="{F03D3F43-ADE9-4395-BD33-EE15426F0570}">
      <dgm:prSet phldrT="[Text]"/>
      <dgm:spPr/>
      <dgm:t>
        <a:bodyPr/>
        <a:lstStyle/>
        <a:p>
          <a:r>
            <a:rPr lang="en-US" b="1" dirty="0" smtClean="0">
              <a:solidFill>
                <a:schemeClr val="tx1"/>
              </a:solidFill>
            </a:rPr>
            <a:t>STUDY</a:t>
          </a:r>
          <a:endParaRPr lang="en-US" b="1" dirty="0">
            <a:solidFill>
              <a:schemeClr val="tx1"/>
            </a:solidFill>
          </a:endParaRPr>
        </a:p>
      </dgm:t>
    </dgm:pt>
    <dgm:pt modelId="{2400104E-69DC-4AB6-9BBE-49221C16F8CF}" type="parTrans" cxnId="{EB6D818A-29EC-4C59-85C9-DEB6AEC23F38}">
      <dgm:prSet/>
      <dgm:spPr/>
      <dgm:t>
        <a:bodyPr/>
        <a:lstStyle/>
        <a:p>
          <a:endParaRPr lang="en-US"/>
        </a:p>
      </dgm:t>
    </dgm:pt>
    <dgm:pt modelId="{E70C27F3-97AA-46F1-B5C1-381B5086301B}" type="sibTrans" cxnId="{EB6D818A-29EC-4C59-85C9-DEB6AEC23F38}">
      <dgm:prSet/>
      <dgm:spPr/>
      <dgm:t>
        <a:bodyPr/>
        <a:lstStyle/>
        <a:p>
          <a:endParaRPr lang="en-US"/>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D23045D3-4B2B-4CD9-825F-706A685426EA}" type="presOf" srcId="{6B8A59BE-9D67-4441-86A4-71920DF14142}" destId="{F1FF53D3-1A2F-49F6-A090-B34E54973875}"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85C2565D-2B3F-4E77-9B82-CE720A1E257D}" srcId="{580A4684-3452-4613-A70B-075F7026E6F7}" destId="{6B8A59BE-9D67-4441-86A4-71920DF14142}" srcOrd="2" destOrd="0" parTransId="{4414AE1E-F58A-4241-B2D9-2A360A39A981}" sibTransId="{55944904-28F1-4AC3-B6B5-0B2E107CCE63}"/>
    <dgm:cxn modelId="{382AD5A7-4978-41A6-A4F1-4B93EBCA39D9}" type="presOf" srcId="{F03D3F43-ADE9-4395-BD33-EE15426F0570}" destId="{9C91DA9F-D2DF-412C-A818-683F974664AA}" srcOrd="0" destOrd="0" presId="urn:microsoft.com/office/officeart/2005/8/layout/cycle4"/>
    <dgm:cxn modelId="{AAF015A7-63B9-4500-8AB1-76BC791C8789}" type="presOf" srcId="{14413387-9899-42EB-A34D-E7C9C9D97EC1}" destId="{A20C8137-4E84-4806-870D-B92A972DAD7B}" srcOrd="0" destOrd="0" presId="urn:microsoft.com/office/officeart/2005/8/layout/cycle4"/>
    <dgm:cxn modelId="{EB6D818A-29EC-4C59-85C9-DEB6AEC23F38}" srcId="{580A4684-3452-4613-A70B-075F7026E6F7}" destId="{F03D3F43-ADE9-4395-BD33-EE15426F0570}" srcOrd="3" destOrd="0" parTransId="{2400104E-69DC-4AB6-9BBE-49221C16F8CF}" sibTransId="{E70C27F3-97AA-46F1-B5C1-381B5086301B}"/>
    <dgm:cxn modelId="{6AE2B043-DFD9-44DF-A123-ECA026DBADD3}" type="presOf" srcId="{F3DEA74A-6963-4F8D-A262-A2F2FD00D201}" destId="{CF5FA666-9A70-4682-971A-07F19F99D9B2}" srcOrd="0" destOrd="0" presId="urn:microsoft.com/office/officeart/2005/8/layout/cycle4"/>
    <dgm:cxn modelId="{49BE2BC7-9EF3-45CC-9E36-C46509BD6EA6}" type="presOf" srcId="{580A4684-3452-4613-A70B-075F7026E6F7}" destId="{4501DCA0-5A4E-43C4-98DE-E13E1ECB5DBC}" srcOrd="0" destOrd="0" presId="urn:microsoft.com/office/officeart/2005/8/layout/cycle4"/>
    <dgm:cxn modelId="{9D2CC0F9-AD9F-45A1-B16B-AC3B223C8D8F}" srcId="{580A4684-3452-4613-A70B-075F7026E6F7}" destId="{14413387-9899-42EB-A34D-E7C9C9D97EC1}" srcOrd="0" destOrd="0" parTransId="{04B8094C-3A6E-477A-A2CF-AEF9804F70D3}" sibTransId="{0933B4D6-3F61-44A1-BB6C-7BE73242888D}"/>
    <dgm:cxn modelId="{175E8259-82C1-4F95-A747-D425F4B0B769}" type="presParOf" srcId="{4501DCA0-5A4E-43C4-98DE-E13E1ECB5DBC}" destId="{EBBD9C49-428D-4B25-8CAB-A4838ED51E24}" srcOrd="0" destOrd="0" presId="urn:microsoft.com/office/officeart/2005/8/layout/cycle4"/>
    <dgm:cxn modelId="{0EE1EB73-D619-4693-9E77-CB4426DB6479}" type="presParOf" srcId="{EBBD9C49-428D-4B25-8CAB-A4838ED51E24}" destId="{3AD2DBA7-8993-4814-B61F-5B5BA8F0D4D9}" srcOrd="0" destOrd="0" presId="urn:microsoft.com/office/officeart/2005/8/layout/cycle4"/>
    <dgm:cxn modelId="{48C0D887-2CD1-461E-B975-151E8C66928F}" type="presParOf" srcId="{4501DCA0-5A4E-43C4-98DE-E13E1ECB5DBC}" destId="{3A452F5D-A513-4C6C-B536-9EE7109ACDC4}" srcOrd="1" destOrd="0" presId="urn:microsoft.com/office/officeart/2005/8/layout/cycle4"/>
    <dgm:cxn modelId="{E1F4F643-7DF7-4CB6-98DA-F1FC05F0ACC3}" type="presParOf" srcId="{3A452F5D-A513-4C6C-B536-9EE7109ACDC4}" destId="{A20C8137-4E84-4806-870D-B92A972DAD7B}" srcOrd="0" destOrd="0" presId="urn:microsoft.com/office/officeart/2005/8/layout/cycle4"/>
    <dgm:cxn modelId="{633C64D4-3D67-421A-A04D-06A837CF791C}" type="presParOf" srcId="{3A452F5D-A513-4C6C-B536-9EE7109ACDC4}" destId="{CF5FA666-9A70-4682-971A-07F19F99D9B2}" srcOrd="1" destOrd="0" presId="urn:microsoft.com/office/officeart/2005/8/layout/cycle4"/>
    <dgm:cxn modelId="{55BEF246-924B-4468-90CB-1ADF8563BFE3}" type="presParOf" srcId="{3A452F5D-A513-4C6C-B536-9EE7109ACDC4}" destId="{F1FF53D3-1A2F-49F6-A090-B34E54973875}" srcOrd="2" destOrd="0" presId="urn:microsoft.com/office/officeart/2005/8/layout/cycle4"/>
    <dgm:cxn modelId="{5724E823-276F-464D-BDAF-6D89EB2875BC}" type="presParOf" srcId="{3A452F5D-A513-4C6C-B536-9EE7109ACDC4}" destId="{9C91DA9F-D2DF-412C-A818-683F974664AA}" srcOrd="3" destOrd="0" presId="urn:microsoft.com/office/officeart/2005/8/layout/cycle4"/>
    <dgm:cxn modelId="{F39997FB-C217-46B0-8EAE-AEAF12485C48}" type="presParOf" srcId="{3A452F5D-A513-4C6C-B536-9EE7109ACDC4}" destId="{283C044D-50BB-4F93-8B75-36D8F2E3ABBA}" srcOrd="4" destOrd="0" presId="urn:microsoft.com/office/officeart/2005/8/layout/cycle4"/>
    <dgm:cxn modelId="{64B4C21F-A2D3-4A67-B8C5-5DD8856621E4}" type="presParOf" srcId="{4501DCA0-5A4E-43C4-98DE-E13E1ECB5DBC}" destId="{6A045A22-A71F-45B8-BB30-ED06F855A4E0}" srcOrd="2" destOrd="0" presId="urn:microsoft.com/office/officeart/2005/8/layout/cycle4"/>
    <dgm:cxn modelId="{914CCDA5-856A-4035-AE13-4D8FA3B5C158}"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accent3"/>
        </a:solidFill>
      </dgm:spPr>
      <dgm:t>
        <a:bodyPr/>
        <a:lstStyle/>
        <a:p>
          <a:r>
            <a:rPr lang="en-US" b="1" dirty="0" smtClean="0">
              <a:solidFill>
                <a:schemeClr val="tx1"/>
              </a:solidFill>
            </a:rPr>
            <a:t>ACT</a:t>
          </a:r>
          <a:endParaRPr lang="en-US" b="1" dirty="0">
            <a:solidFill>
              <a:schemeClr val="tx1"/>
            </a:solidFill>
          </a:endParaRPr>
        </a:p>
      </dgm:t>
    </dgm:pt>
    <dgm:pt modelId="{04B8094C-3A6E-477A-A2CF-AEF9804F70D3}" type="parTrans" cxnId="{9D2CC0F9-AD9F-45A1-B16B-AC3B223C8D8F}">
      <dgm:prSet/>
      <dgm:spPr/>
      <dgm:t>
        <a:bodyPr/>
        <a:lstStyle/>
        <a:p>
          <a:endParaRPr lang="en-US"/>
        </a:p>
      </dgm:t>
    </dgm:pt>
    <dgm:pt modelId="{0933B4D6-3F61-44A1-BB6C-7BE73242888D}" type="sibTrans" cxnId="{9D2CC0F9-AD9F-45A1-B16B-AC3B223C8D8F}">
      <dgm:prSet/>
      <dgm:spPr/>
      <dgm:t>
        <a:bodyPr/>
        <a:lstStyle/>
        <a:p>
          <a:endParaRPr lang="en-US"/>
        </a:p>
      </dgm:t>
    </dgm:pt>
    <dgm:pt modelId="{F3DEA74A-6963-4F8D-A262-A2F2FD00D201}">
      <dgm:prSet phldrT="[Text]"/>
      <dgm:spPr>
        <a:solidFill>
          <a:schemeClr val="accent4">
            <a:lumMod val="60000"/>
            <a:lumOff val="40000"/>
          </a:schemeClr>
        </a:solidFill>
      </dgm:spPr>
      <dgm:t>
        <a:bodyPr/>
        <a:lstStyle/>
        <a:p>
          <a:r>
            <a:rPr lang="en-US" b="1" dirty="0" smtClean="0">
              <a:solidFill>
                <a:schemeClr val="tx1"/>
              </a:solidFill>
            </a:rPr>
            <a:t>PLAN</a:t>
          </a:r>
          <a:endParaRPr lang="en-US" b="1" dirty="0">
            <a:solidFill>
              <a:schemeClr val="tx1"/>
            </a:solidFill>
          </a:endParaRPr>
        </a:p>
      </dgm:t>
    </dgm:pt>
    <dgm:pt modelId="{9F0E97C0-8B2C-4845-BE0B-9BA89A104A54}" type="parTrans" cxnId="{44971D8E-BBCA-4411-BC3D-019E6C4700A7}">
      <dgm:prSet/>
      <dgm:spPr/>
      <dgm:t>
        <a:bodyPr/>
        <a:lstStyle/>
        <a:p>
          <a:endParaRPr lang="en-US"/>
        </a:p>
      </dgm:t>
    </dgm:pt>
    <dgm:pt modelId="{A7800066-99FB-46BA-961D-25F93881305C}" type="sibTrans" cxnId="{44971D8E-BBCA-4411-BC3D-019E6C4700A7}">
      <dgm:prSet/>
      <dgm:spPr/>
      <dgm:t>
        <a:bodyPr/>
        <a:lstStyle/>
        <a:p>
          <a:endParaRPr lang="en-US"/>
        </a:p>
      </dgm:t>
    </dgm:pt>
    <dgm:pt modelId="{6B8A59BE-9D67-4441-86A4-71920DF14142}">
      <dgm:prSet phldrT="[Text]"/>
      <dgm:spPr>
        <a:solidFill>
          <a:schemeClr val="accent2"/>
        </a:solidFill>
      </dgm:spPr>
      <dgm:t>
        <a:bodyPr/>
        <a:lstStyle/>
        <a:p>
          <a:pPr algn="ctr"/>
          <a:r>
            <a:rPr lang="en-US" b="1" dirty="0" smtClean="0">
              <a:solidFill>
                <a:schemeClr val="tx1"/>
              </a:solidFill>
            </a:rPr>
            <a:t>DO</a:t>
          </a:r>
          <a:endParaRPr lang="en-US" b="1" dirty="0">
            <a:solidFill>
              <a:schemeClr val="tx1"/>
            </a:solidFill>
          </a:endParaRPr>
        </a:p>
      </dgm:t>
    </dgm:pt>
    <dgm:pt modelId="{4414AE1E-F58A-4241-B2D9-2A360A39A981}" type="parTrans" cxnId="{85C2565D-2B3F-4E77-9B82-CE720A1E257D}">
      <dgm:prSet/>
      <dgm:spPr/>
      <dgm:t>
        <a:bodyPr/>
        <a:lstStyle/>
        <a:p>
          <a:endParaRPr lang="en-US"/>
        </a:p>
      </dgm:t>
    </dgm:pt>
    <dgm:pt modelId="{55944904-28F1-4AC3-B6B5-0B2E107CCE63}" type="sibTrans" cxnId="{85C2565D-2B3F-4E77-9B82-CE720A1E257D}">
      <dgm:prSet/>
      <dgm:spPr/>
      <dgm:t>
        <a:bodyPr/>
        <a:lstStyle/>
        <a:p>
          <a:endParaRPr lang="en-US"/>
        </a:p>
      </dgm:t>
    </dgm:pt>
    <dgm:pt modelId="{F03D3F43-ADE9-4395-BD33-EE15426F0570}">
      <dgm:prSet phldrT="[Text]"/>
      <dgm:spPr/>
      <dgm:t>
        <a:bodyPr/>
        <a:lstStyle/>
        <a:p>
          <a:r>
            <a:rPr lang="en-US" b="1" dirty="0" smtClean="0">
              <a:solidFill>
                <a:schemeClr val="tx1"/>
              </a:solidFill>
            </a:rPr>
            <a:t>STUDY</a:t>
          </a:r>
          <a:endParaRPr lang="en-US" b="1" dirty="0">
            <a:solidFill>
              <a:schemeClr val="tx1"/>
            </a:solidFill>
          </a:endParaRPr>
        </a:p>
      </dgm:t>
    </dgm:pt>
    <dgm:pt modelId="{2400104E-69DC-4AB6-9BBE-49221C16F8CF}" type="parTrans" cxnId="{EB6D818A-29EC-4C59-85C9-DEB6AEC23F38}">
      <dgm:prSet/>
      <dgm:spPr/>
      <dgm:t>
        <a:bodyPr/>
        <a:lstStyle/>
        <a:p>
          <a:endParaRPr lang="en-US"/>
        </a:p>
      </dgm:t>
    </dgm:pt>
    <dgm:pt modelId="{E70C27F3-97AA-46F1-B5C1-381B5086301B}" type="sibTrans" cxnId="{EB6D818A-29EC-4C59-85C9-DEB6AEC23F38}">
      <dgm:prSet/>
      <dgm:spPr/>
      <dgm:t>
        <a:bodyPr/>
        <a:lstStyle/>
        <a:p>
          <a:endParaRPr lang="en-US"/>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10724C8B-0A29-4610-A366-8B24D418E9BA}" type="presOf" srcId="{6B8A59BE-9D67-4441-86A4-71920DF14142}" destId="{F1FF53D3-1A2F-49F6-A090-B34E54973875}" srcOrd="0" destOrd="0" presId="urn:microsoft.com/office/officeart/2005/8/layout/cycle4"/>
    <dgm:cxn modelId="{1BECAA7D-9EAE-4357-A78F-4B6F1CCA4E3B}" type="presOf" srcId="{14413387-9899-42EB-A34D-E7C9C9D97EC1}" destId="{A20C8137-4E84-4806-870D-B92A972DAD7B}" srcOrd="0" destOrd="0" presId="urn:microsoft.com/office/officeart/2005/8/layout/cycle4"/>
    <dgm:cxn modelId="{85C2565D-2B3F-4E77-9B82-CE720A1E257D}" srcId="{580A4684-3452-4613-A70B-075F7026E6F7}" destId="{6B8A59BE-9D67-4441-86A4-71920DF14142}" srcOrd="2" destOrd="0" parTransId="{4414AE1E-F58A-4241-B2D9-2A360A39A981}" sibTransId="{55944904-28F1-4AC3-B6B5-0B2E107CCE63}"/>
    <dgm:cxn modelId="{30A69312-B6F2-42DB-9B63-49EA0FDBC38F}" type="presOf" srcId="{580A4684-3452-4613-A70B-075F7026E6F7}" destId="{4501DCA0-5A4E-43C4-98DE-E13E1ECB5DBC}" srcOrd="0" destOrd="0" presId="urn:microsoft.com/office/officeart/2005/8/layout/cycle4"/>
    <dgm:cxn modelId="{EB6D818A-29EC-4C59-85C9-DEB6AEC23F38}" srcId="{580A4684-3452-4613-A70B-075F7026E6F7}" destId="{F03D3F43-ADE9-4395-BD33-EE15426F0570}" srcOrd="3" destOrd="0" parTransId="{2400104E-69DC-4AB6-9BBE-49221C16F8CF}" sibTransId="{E70C27F3-97AA-46F1-B5C1-381B5086301B}"/>
    <dgm:cxn modelId="{9D2CC0F9-AD9F-45A1-B16B-AC3B223C8D8F}" srcId="{580A4684-3452-4613-A70B-075F7026E6F7}" destId="{14413387-9899-42EB-A34D-E7C9C9D97EC1}" srcOrd="0" destOrd="0" parTransId="{04B8094C-3A6E-477A-A2CF-AEF9804F70D3}" sibTransId="{0933B4D6-3F61-44A1-BB6C-7BE73242888D}"/>
    <dgm:cxn modelId="{921C49BE-C94B-4EA7-B646-8A0989100FDA}" type="presOf" srcId="{F03D3F43-ADE9-4395-BD33-EE15426F0570}" destId="{9C91DA9F-D2DF-412C-A818-683F974664AA}" srcOrd="0" destOrd="0" presId="urn:microsoft.com/office/officeart/2005/8/layout/cycle4"/>
    <dgm:cxn modelId="{84246BD1-35A3-444E-A40A-70E836360363}" type="presOf" srcId="{F3DEA74A-6963-4F8D-A262-A2F2FD00D201}" destId="{CF5FA666-9A70-4682-971A-07F19F99D9B2}"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59D997A9-34C8-48E8-AE39-F6E47C151B37}" type="presParOf" srcId="{4501DCA0-5A4E-43C4-98DE-E13E1ECB5DBC}" destId="{EBBD9C49-428D-4B25-8CAB-A4838ED51E24}" srcOrd="0" destOrd="0" presId="urn:microsoft.com/office/officeart/2005/8/layout/cycle4"/>
    <dgm:cxn modelId="{8047E275-F970-4CF7-9CED-F9AC8F8732BC}" type="presParOf" srcId="{EBBD9C49-428D-4B25-8CAB-A4838ED51E24}" destId="{3AD2DBA7-8993-4814-B61F-5B5BA8F0D4D9}" srcOrd="0" destOrd="0" presId="urn:microsoft.com/office/officeart/2005/8/layout/cycle4"/>
    <dgm:cxn modelId="{EFE3263C-ACAB-4360-B193-FB76E990CD2B}" type="presParOf" srcId="{4501DCA0-5A4E-43C4-98DE-E13E1ECB5DBC}" destId="{3A452F5D-A513-4C6C-B536-9EE7109ACDC4}" srcOrd="1" destOrd="0" presId="urn:microsoft.com/office/officeart/2005/8/layout/cycle4"/>
    <dgm:cxn modelId="{51448FF9-1841-4528-93C2-1CB07D913EA6}" type="presParOf" srcId="{3A452F5D-A513-4C6C-B536-9EE7109ACDC4}" destId="{A20C8137-4E84-4806-870D-B92A972DAD7B}" srcOrd="0" destOrd="0" presId="urn:microsoft.com/office/officeart/2005/8/layout/cycle4"/>
    <dgm:cxn modelId="{EF9F4318-913F-4345-A989-D8E71008491E}" type="presParOf" srcId="{3A452F5D-A513-4C6C-B536-9EE7109ACDC4}" destId="{CF5FA666-9A70-4682-971A-07F19F99D9B2}" srcOrd="1" destOrd="0" presId="urn:microsoft.com/office/officeart/2005/8/layout/cycle4"/>
    <dgm:cxn modelId="{665B8339-C0B6-4152-90D8-5E5A6EDEFAF0}" type="presParOf" srcId="{3A452F5D-A513-4C6C-B536-9EE7109ACDC4}" destId="{F1FF53D3-1A2F-49F6-A090-B34E54973875}" srcOrd="2" destOrd="0" presId="urn:microsoft.com/office/officeart/2005/8/layout/cycle4"/>
    <dgm:cxn modelId="{FC0FC153-5AB6-41AE-95D5-AFD21D5CCF0D}" type="presParOf" srcId="{3A452F5D-A513-4C6C-B536-9EE7109ACDC4}" destId="{9C91DA9F-D2DF-412C-A818-683F974664AA}" srcOrd="3" destOrd="0" presId="urn:microsoft.com/office/officeart/2005/8/layout/cycle4"/>
    <dgm:cxn modelId="{43738404-8724-43D1-B744-767DE670B747}" type="presParOf" srcId="{3A452F5D-A513-4C6C-B536-9EE7109ACDC4}" destId="{283C044D-50BB-4F93-8B75-36D8F2E3ABBA}" srcOrd="4" destOrd="0" presId="urn:microsoft.com/office/officeart/2005/8/layout/cycle4"/>
    <dgm:cxn modelId="{1FCD30BE-FC96-40CC-8416-E53434ADB230}" type="presParOf" srcId="{4501DCA0-5A4E-43C4-98DE-E13E1ECB5DBC}" destId="{6A045A22-A71F-45B8-BB30-ED06F855A4E0}" srcOrd="2" destOrd="0" presId="urn:microsoft.com/office/officeart/2005/8/layout/cycle4"/>
    <dgm:cxn modelId="{8F32411A-1019-4774-9B44-F5487F0FC69E}"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accent3"/>
        </a:solidFill>
      </dgm:spPr>
      <dgm:t>
        <a:bodyPr/>
        <a:lstStyle/>
        <a:p>
          <a:r>
            <a:rPr lang="en-US" b="1" dirty="0" smtClean="0">
              <a:solidFill>
                <a:schemeClr val="tx1"/>
              </a:solidFill>
            </a:rPr>
            <a:t>ACT</a:t>
          </a:r>
          <a:endParaRPr lang="en-US" b="1" dirty="0">
            <a:solidFill>
              <a:schemeClr val="tx1"/>
            </a:solidFill>
          </a:endParaRPr>
        </a:p>
      </dgm:t>
    </dgm:pt>
    <dgm:pt modelId="{04B8094C-3A6E-477A-A2CF-AEF9804F70D3}" type="parTrans" cxnId="{9D2CC0F9-AD9F-45A1-B16B-AC3B223C8D8F}">
      <dgm:prSet/>
      <dgm:spPr/>
      <dgm:t>
        <a:bodyPr/>
        <a:lstStyle/>
        <a:p>
          <a:endParaRPr lang="en-US"/>
        </a:p>
      </dgm:t>
    </dgm:pt>
    <dgm:pt modelId="{0933B4D6-3F61-44A1-BB6C-7BE73242888D}" type="sibTrans" cxnId="{9D2CC0F9-AD9F-45A1-B16B-AC3B223C8D8F}">
      <dgm:prSet/>
      <dgm:spPr/>
      <dgm:t>
        <a:bodyPr/>
        <a:lstStyle/>
        <a:p>
          <a:endParaRPr lang="en-US"/>
        </a:p>
      </dgm:t>
    </dgm:pt>
    <dgm:pt modelId="{F3DEA74A-6963-4F8D-A262-A2F2FD00D201}">
      <dgm:prSet phldrT="[Text]"/>
      <dgm:spPr>
        <a:solidFill>
          <a:schemeClr val="accent4">
            <a:lumMod val="60000"/>
            <a:lumOff val="40000"/>
          </a:schemeClr>
        </a:solidFill>
      </dgm:spPr>
      <dgm:t>
        <a:bodyPr/>
        <a:lstStyle/>
        <a:p>
          <a:r>
            <a:rPr lang="en-US" b="1" dirty="0" smtClean="0">
              <a:solidFill>
                <a:schemeClr val="tx1"/>
              </a:solidFill>
            </a:rPr>
            <a:t>PLAN</a:t>
          </a:r>
          <a:endParaRPr lang="en-US" b="1" dirty="0">
            <a:solidFill>
              <a:schemeClr val="tx1"/>
            </a:solidFill>
          </a:endParaRPr>
        </a:p>
      </dgm:t>
    </dgm:pt>
    <dgm:pt modelId="{9F0E97C0-8B2C-4845-BE0B-9BA89A104A54}" type="parTrans" cxnId="{44971D8E-BBCA-4411-BC3D-019E6C4700A7}">
      <dgm:prSet/>
      <dgm:spPr/>
      <dgm:t>
        <a:bodyPr/>
        <a:lstStyle/>
        <a:p>
          <a:endParaRPr lang="en-US"/>
        </a:p>
      </dgm:t>
    </dgm:pt>
    <dgm:pt modelId="{A7800066-99FB-46BA-961D-25F93881305C}" type="sibTrans" cxnId="{44971D8E-BBCA-4411-BC3D-019E6C4700A7}">
      <dgm:prSet/>
      <dgm:spPr/>
      <dgm:t>
        <a:bodyPr/>
        <a:lstStyle/>
        <a:p>
          <a:endParaRPr lang="en-US"/>
        </a:p>
      </dgm:t>
    </dgm:pt>
    <dgm:pt modelId="{6B8A59BE-9D67-4441-86A4-71920DF14142}">
      <dgm:prSet phldrT="[Text]"/>
      <dgm:spPr>
        <a:solidFill>
          <a:schemeClr val="accent2"/>
        </a:solidFill>
      </dgm:spPr>
      <dgm:t>
        <a:bodyPr/>
        <a:lstStyle/>
        <a:p>
          <a:r>
            <a:rPr lang="en-US" b="1" dirty="0" smtClean="0">
              <a:solidFill>
                <a:schemeClr val="tx1"/>
              </a:solidFill>
            </a:rPr>
            <a:t>DO</a:t>
          </a:r>
          <a:endParaRPr lang="en-US" b="1" dirty="0">
            <a:solidFill>
              <a:schemeClr val="tx1"/>
            </a:solidFill>
          </a:endParaRPr>
        </a:p>
      </dgm:t>
    </dgm:pt>
    <dgm:pt modelId="{4414AE1E-F58A-4241-B2D9-2A360A39A981}" type="parTrans" cxnId="{85C2565D-2B3F-4E77-9B82-CE720A1E257D}">
      <dgm:prSet/>
      <dgm:spPr/>
      <dgm:t>
        <a:bodyPr/>
        <a:lstStyle/>
        <a:p>
          <a:endParaRPr lang="en-US"/>
        </a:p>
      </dgm:t>
    </dgm:pt>
    <dgm:pt modelId="{55944904-28F1-4AC3-B6B5-0B2E107CCE63}" type="sibTrans" cxnId="{85C2565D-2B3F-4E77-9B82-CE720A1E257D}">
      <dgm:prSet/>
      <dgm:spPr/>
      <dgm:t>
        <a:bodyPr/>
        <a:lstStyle/>
        <a:p>
          <a:endParaRPr lang="en-US"/>
        </a:p>
      </dgm:t>
    </dgm:pt>
    <dgm:pt modelId="{F03D3F43-ADE9-4395-BD33-EE15426F0570}">
      <dgm:prSet phldrT="[Text]"/>
      <dgm:spPr/>
      <dgm:t>
        <a:bodyPr/>
        <a:lstStyle/>
        <a:p>
          <a:r>
            <a:rPr lang="en-US" b="1" dirty="0" smtClean="0">
              <a:solidFill>
                <a:schemeClr val="tx1"/>
              </a:solidFill>
            </a:rPr>
            <a:t>STUDY</a:t>
          </a:r>
          <a:endParaRPr lang="en-US" b="1" dirty="0">
            <a:solidFill>
              <a:schemeClr val="tx1"/>
            </a:solidFill>
          </a:endParaRPr>
        </a:p>
      </dgm:t>
    </dgm:pt>
    <dgm:pt modelId="{2400104E-69DC-4AB6-9BBE-49221C16F8CF}" type="parTrans" cxnId="{EB6D818A-29EC-4C59-85C9-DEB6AEC23F38}">
      <dgm:prSet/>
      <dgm:spPr/>
      <dgm:t>
        <a:bodyPr/>
        <a:lstStyle/>
        <a:p>
          <a:endParaRPr lang="en-US"/>
        </a:p>
      </dgm:t>
    </dgm:pt>
    <dgm:pt modelId="{E70C27F3-97AA-46F1-B5C1-381B5086301B}" type="sibTrans" cxnId="{EB6D818A-29EC-4C59-85C9-DEB6AEC23F38}">
      <dgm:prSet/>
      <dgm:spPr/>
      <dgm:t>
        <a:bodyPr/>
        <a:lstStyle/>
        <a:p>
          <a:endParaRPr lang="en-US"/>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19C98C45-F643-4E51-AC81-FBAB42B154D9}" type="presOf" srcId="{14413387-9899-42EB-A34D-E7C9C9D97EC1}" destId="{A20C8137-4E84-4806-870D-B92A972DAD7B}" srcOrd="0" destOrd="0" presId="urn:microsoft.com/office/officeart/2005/8/layout/cycle4"/>
    <dgm:cxn modelId="{E507D32D-8814-4ED8-AF3C-1A7266ADA6C5}" type="presOf" srcId="{F3DEA74A-6963-4F8D-A262-A2F2FD00D201}" destId="{CF5FA666-9A70-4682-971A-07F19F99D9B2}"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85C2565D-2B3F-4E77-9B82-CE720A1E257D}" srcId="{580A4684-3452-4613-A70B-075F7026E6F7}" destId="{6B8A59BE-9D67-4441-86A4-71920DF14142}" srcOrd="2" destOrd="0" parTransId="{4414AE1E-F58A-4241-B2D9-2A360A39A981}" sibTransId="{55944904-28F1-4AC3-B6B5-0B2E107CCE63}"/>
    <dgm:cxn modelId="{EB6D818A-29EC-4C59-85C9-DEB6AEC23F38}" srcId="{580A4684-3452-4613-A70B-075F7026E6F7}" destId="{F03D3F43-ADE9-4395-BD33-EE15426F0570}" srcOrd="3" destOrd="0" parTransId="{2400104E-69DC-4AB6-9BBE-49221C16F8CF}" sibTransId="{E70C27F3-97AA-46F1-B5C1-381B5086301B}"/>
    <dgm:cxn modelId="{F9058446-8D61-4C11-8442-3592D41791E9}" type="presOf" srcId="{580A4684-3452-4613-A70B-075F7026E6F7}" destId="{4501DCA0-5A4E-43C4-98DE-E13E1ECB5DBC}" srcOrd="0" destOrd="0" presId="urn:microsoft.com/office/officeart/2005/8/layout/cycle4"/>
    <dgm:cxn modelId="{B1CE12B8-B835-42A9-98FB-3FE386A08CD4}" type="presOf" srcId="{F03D3F43-ADE9-4395-BD33-EE15426F0570}" destId="{9C91DA9F-D2DF-412C-A818-683F974664AA}" srcOrd="0" destOrd="0" presId="urn:microsoft.com/office/officeart/2005/8/layout/cycle4"/>
    <dgm:cxn modelId="{72D6DDB8-CFE5-4AD2-9703-C1A3B768412B}" type="presOf" srcId="{6B8A59BE-9D67-4441-86A4-71920DF14142}" destId="{F1FF53D3-1A2F-49F6-A090-B34E54973875}" srcOrd="0" destOrd="0" presId="urn:microsoft.com/office/officeart/2005/8/layout/cycle4"/>
    <dgm:cxn modelId="{9D2CC0F9-AD9F-45A1-B16B-AC3B223C8D8F}" srcId="{580A4684-3452-4613-A70B-075F7026E6F7}" destId="{14413387-9899-42EB-A34D-E7C9C9D97EC1}" srcOrd="0" destOrd="0" parTransId="{04B8094C-3A6E-477A-A2CF-AEF9804F70D3}" sibTransId="{0933B4D6-3F61-44A1-BB6C-7BE73242888D}"/>
    <dgm:cxn modelId="{5BB74D80-50EA-49A0-BBD5-896587435C7E}" type="presParOf" srcId="{4501DCA0-5A4E-43C4-98DE-E13E1ECB5DBC}" destId="{EBBD9C49-428D-4B25-8CAB-A4838ED51E24}" srcOrd="0" destOrd="0" presId="urn:microsoft.com/office/officeart/2005/8/layout/cycle4"/>
    <dgm:cxn modelId="{AA99A981-6685-4707-98E5-905558237C5F}" type="presParOf" srcId="{EBBD9C49-428D-4B25-8CAB-A4838ED51E24}" destId="{3AD2DBA7-8993-4814-B61F-5B5BA8F0D4D9}" srcOrd="0" destOrd="0" presId="urn:microsoft.com/office/officeart/2005/8/layout/cycle4"/>
    <dgm:cxn modelId="{32D9DC97-7233-4493-99D5-932EC725DBF5}" type="presParOf" srcId="{4501DCA0-5A4E-43C4-98DE-E13E1ECB5DBC}" destId="{3A452F5D-A513-4C6C-B536-9EE7109ACDC4}" srcOrd="1" destOrd="0" presId="urn:microsoft.com/office/officeart/2005/8/layout/cycle4"/>
    <dgm:cxn modelId="{EDEA5F7F-BFA3-45B8-920D-056AAA8FCEF8}" type="presParOf" srcId="{3A452F5D-A513-4C6C-B536-9EE7109ACDC4}" destId="{A20C8137-4E84-4806-870D-B92A972DAD7B}" srcOrd="0" destOrd="0" presId="urn:microsoft.com/office/officeart/2005/8/layout/cycle4"/>
    <dgm:cxn modelId="{3128ED2D-85FD-4C11-BBF5-AC3E8AA73339}" type="presParOf" srcId="{3A452F5D-A513-4C6C-B536-9EE7109ACDC4}" destId="{CF5FA666-9A70-4682-971A-07F19F99D9B2}" srcOrd="1" destOrd="0" presId="urn:microsoft.com/office/officeart/2005/8/layout/cycle4"/>
    <dgm:cxn modelId="{F498C75A-390E-4762-B93E-A37EA40DCEDD}" type="presParOf" srcId="{3A452F5D-A513-4C6C-B536-9EE7109ACDC4}" destId="{F1FF53D3-1A2F-49F6-A090-B34E54973875}" srcOrd="2" destOrd="0" presId="urn:microsoft.com/office/officeart/2005/8/layout/cycle4"/>
    <dgm:cxn modelId="{899550AD-883A-4AA8-8B08-8A07F1ACF362}" type="presParOf" srcId="{3A452F5D-A513-4C6C-B536-9EE7109ACDC4}" destId="{9C91DA9F-D2DF-412C-A818-683F974664AA}" srcOrd="3" destOrd="0" presId="urn:microsoft.com/office/officeart/2005/8/layout/cycle4"/>
    <dgm:cxn modelId="{B95E4155-BA32-4F30-B3A4-7955AD7AD619}" type="presParOf" srcId="{3A452F5D-A513-4C6C-B536-9EE7109ACDC4}" destId="{283C044D-50BB-4F93-8B75-36D8F2E3ABBA}" srcOrd="4" destOrd="0" presId="urn:microsoft.com/office/officeart/2005/8/layout/cycle4"/>
    <dgm:cxn modelId="{59E938F4-237F-44C2-8437-031B6EFBC348}" type="presParOf" srcId="{4501DCA0-5A4E-43C4-98DE-E13E1ECB5DBC}" destId="{6A045A22-A71F-45B8-BB30-ED06F855A4E0}" srcOrd="2" destOrd="0" presId="urn:microsoft.com/office/officeart/2005/8/layout/cycle4"/>
    <dgm:cxn modelId="{E77FCFE8-0C0B-48F3-A6AF-D8507479BAF8}"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accent3"/>
        </a:solidFill>
      </dgm:spPr>
      <dgm:t>
        <a:bodyPr/>
        <a:lstStyle/>
        <a:p>
          <a:r>
            <a:rPr lang="en-US" b="1" dirty="0" smtClean="0">
              <a:solidFill>
                <a:schemeClr val="tx1"/>
              </a:solidFill>
            </a:rPr>
            <a:t>ACT</a:t>
          </a:r>
          <a:endParaRPr lang="en-US" b="1" dirty="0">
            <a:solidFill>
              <a:schemeClr val="tx1"/>
            </a:solidFill>
          </a:endParaRPr>
        </a:p>
      </dgm:t>
    </dgm:pt>
    <dgm:pt modelId="{04B8094C-3A6E-477A-A2CF-AEF9804F70D3}" type="parTrans" cxnId="{9D2CC0F9-AD9F-45A1-B16B-AC3B223C8D8F}">
      <dgm:prSet/>
      <dgm:spPr/>
      <dgm:t>
        <a:bodyPr/>
        <a:lstStyle/>
        <a:p>
          <a:endParaRPr lang="en-US"/>
        </a:p>
      </dgm:t>
    </dgm:pt>
    <dgm:pt modelId="{0933B4D6-3F61-44A1-BB6C-7BE73242888D}" type="sibTrans" cxnId="{9D2CC0F9-AD9F-45A1-B16B-AC3B223C8D8F}">
      <dgm:prSet/>
      <dgm:spPr/>
      <dgm:t>
        <a:bodyPr/>
        <a:lstStyle/>
        <a:p>
          <a:endParaRPr lang="en-US"/>
        </a:p>
      </dgm:t>
    </dgm:pt>
    <dgm:pt modelId="{F3DEA74A-6963-4F8D-A262-A2F2FD00D201}">
      <dgm:prSet phldrT="[Text]"/>
      <dgm:spPr>
        <a:solidFill>
          <a:schemeClr val="accent4">
            <a:lumMod val="60000"/>
            <a:lumOff val="40000"/>
          </a:schemeClr>
        </a:solidFill>
      </dgm:spPr>
      <dgm:t>
        <a:bodyPr/>
        <a:lstStyle/>
        <a:p>
          <a:r>
            <a:rPr lang="en-US" b="1" dirty="0" smtClean="0">
              <a:solidFill>
                <a:schemeClr val="tx1"/>
              </a:solidFill>
            </a:rPr>
            <a:t>PLAN</a:t>
          </a:r>
          <a:endParaRPr lang="en-US" b="1" dirty="0">
            <a:solidFill>
              <a:schemeClr val="tx1"/>
            </a:solidFill>
          </a:endParaRPr>
        </a:p>
      </dgm:t>
    </dgm:pt>
    <dgm:pt modelId="{9F0E97C0-8B2C-4845-BE0B-9BA89A104A54}" type="parTrans" cxnId="{44971D8E-BBCA-4411-BC3D-019E6C4700A7}">
      <dgm:prSet/>
      <dgm:spPr/>
      <dgm:t>
        <a:bodyPr/>
        <a:lstStyle/>
        <a:p>
          <a:endParaRPr lang="en-US"/>
        </a:p>
      </dgm:t>
    </dgm:pt>
    <dgm:pt modelId="{A7800066-99FB-46BA-961D-25F93881305C}" type="sibTrans" cxnId="{44971D8E-BBCA-4411-BC3D-019E6C4700A7}">
      <dgm:prSet/>
      <dgm:spPr/>
      <dgm:t>
        <a:bodyPr/>
        <a:lstStyle/>
        <a:p>
          <a:endParaRPr lang="en-US"/>
        </a:p>
      </dgm:t>
    </dgm:pt>
    <dgm:pt modelId="{6B8A59BE-9D67-4441-86A4-71920DF14142}">
      <dgm:prSet phldrT="[Text]"/>
      <dgm:spPr>
        <a:solidFill>
          <a:schemeClr val="accent2"/>
        </a:solidFill>
      </dgm:spPr>
      <dgm:t>
        <a:bodyPr/>
        <a:lstStyle/>
        <a:p>
          <a:r>
            <a:rPr lang="en-US" b="1" dirty="0" smtClean="0">
              <a:solidFill>
                <a:schemeClr val="tx1"/>
              </a:solidFill>
            </a:rPr>
            <a:t>DO</a:t>
          </a:r>
          <a:endParaRPr lang="en-US" b="1" dirty="0">
            <a:solidFill>
              <a:schemeClr val="tx1"/>
            </a:solidFill>
          </a:endParaRPr>
        </a:p>
      </dgm:t>
    </dgm:pt>
    <dgm:pt modelId="{4414AE1E-F58A-4241-B2D9-2A360A39A981}" type="parTrans" cxnId="{85C2565D-2B3F-4E77-9B82-CE720A1E257D}">
      <dgm:prSet/>
      <dgm:spPr/>
      <dgm:t>
        <a:bodyPr/>
        <a:lstStyle/>
        <a:p>
          <a:endParaRPr lang="en-US"/>
        </a:p>
      </dgm:t>
    </dgm:pt>
    <dgm:pt modelId="{55944904-28F1-4AC3-B6B5-0B2E107CCE63}" type="sibTrans" cxnId="{85C2565D-2B3F-4E77-9B82-CE720A1E257D}">
      <dgm:prSet/>
      <dgm:spPr/>
      <dgm:t>
        <a:bodyPr/>
        <a:lstStyle/>
        <a:p>
          <a:endParaRPr lang="en-US"/>
        </a:p>
      </dgm:t>
    </dgm:pt>
    <dgm:pt modelId="{F03D3F43-ADE9-4395-BD33-EE15426F0570}">
      <dgm:prSet phldrT="[Text]"/>
      <dgm:spPr/>
      <dgm:t>
        <a:bodyPr/>
        <a:lstStyle/>
        <a:p>
          <a:r>
            <a:rPr lang="en-US" b="1" dirty="0" smtClean="0">
              <a:solidFill>
                <a:schemeClr val="tx1"/>
              </a:solidFill>
            </a:rPr>
            <a:t>STUDY</a:t>
          </a:r>
          <a:endParaRPr lang="en-US" b="1" dirty="0">
            <a:solidFill>
              <a:schemeClr val="tx1"/>
            </a:solidFill>
          </a:endParaRPr>
        </a:p>
      </dgm:t>
    </dgm:pt>
    <dgm:pt modelId="{2400104E-69DC-4AB6-9BBE-49221C16F8CF}" type="parTrans" cxnId="{EB6D818A-29EC-4C59-85C9-DEB6AEC23F38}">
      <dgm:prSet/>
      <dgm:spPr/>
      <dgm:t>
        <a:bodyPr/>
        <a:lstStyle/>
        <a:p>
          <a:endParaRPr lang="en-US"/>
        </a:p>
      </dgm:t>
    </dgm:pt>
    <dgm:pt modelId="{E70C27F3-97AA-46F1-B5C1-381B5086301B}" type="sibTrans" cxnId="{EB6D818A-29EC-4C59-85C9-DEB6AEC23F38}">
      <dgm:prSet/>
      <dgm:spPr/>
      <dgm:t>
        <a:bodyPr/>
        <a:lstStyle/>
        <a:p>
          <a:endParaRPr lang="en-US"/>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44747BA1-D907-42B7-BF02-0AD20A276F8B}" type="presOf" srcId="{F03D3F43-ADE9-4395-BD33-EE15426F0570}" destId="{9C91DA9F-D2DF-412C-A818-683F974664AA}"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BE88BA20-3A8D-4C0F-A7C5-D1988214A046}" type="presOf" srcId="{6B8A59BE-9D67-4441-86A4-71920DF14142}" destId="{F1FF53D3-1A2F-49F6-A090-B34E54973875}" srcOrd="0" destOrd="0" presId="urn:microsoft.com/office/officeart/2005/8/layout/cycle4"/>
    <dgm:cxn modelId="{85C2565D-2B3F-4E77-9B82-CE720A1E257D}" srcId="{580A4684-3452-4613-A70B-075F7026E6F7}" destId="{6B8A59BE-9D67-4441-86A4-71920DF14142}" srcOrd="2" destOrd="0" parTransId="{4414AE1E-F58A-4241-B2D9-2A360A39A981}" sibTransId="{55944904-28F1-4AC3-B6B5-0B2E107CCE63}"/>
    <dgm:cxn modelId="{EB6D818A-29EC-4C59-85C9-DEB6AEC23F38}" srcId="{580A4684-3452-4613-A70B-075F7026E6F7}" destId="{F03D3F43-ADE9-4395-BD33-EE15426F0570}" srcOrd="3" destOrd="0" parTransId="{2400104E-69DC-4AB6-9BBE-49221C16F8CF}" sibTransId="{E70C27F3-97AA-46F1-B5C1-381B5086301B}"/>
    <dgm:cxn modelId="{17CE31DA-F62D-4F05-95AA-A5542C40E792}" type="presOf" srcId="{580A4684-3452-4613-A70B-075F7026E6F7}" destId="{4501DCA0-5A4E-43C4-98DE-E13E1ECB5DBC}" srcOrd="0" destOrd="0" presId="urn:microsoft.com/office/officeart/2005/8/layout/cycle4"/>
    <dgm:cxn modelId="{9D2CC0F9-AD9F-45A1-B16B-AC3B223C8D8F}" srcId="{580A4684-3452-4613-A70B-075F7026E6F7}" destId="{14413387-9899-42EB-A34D-E7C9C9D97EC1}" srcOrd="0" destOrd="0" parTransId="{04B8094C-3A6E-477A-A2CF-AEF9804F70D3}" sibTransId="{0933B4D6-3F61-44A1-BB6C-7BE73242888D}"/>
    <dgm:cxn modelId="{47DCC29C-8701-43DC-9B8C-EEF7D090E6D3}" type="presOf" srcId="{14413387-9899-42EB-A34D-E7C9C9D97EC1}" destId="{A20C8137-4E84-4806-870D-B92A972DAD7B}" srcOrd="0" destOrd="0" presId="urn:microsoft.com/office/officeart/2005/8/layout/cycle4"/>
    <dgm:cxn modelId="{6A9A6D68-C77B-4C7D-842C-65ECEBC46E52}" type="presOf" srcId="{F3DEA74A-6963-4F8D-A262-A2F2FD00D201}" destId="{CF5FA666-9A70-4682-971A-07F19F99D9B2}" srcOrd="0" destOrd="0" presId="urn:microsoft.com/office/officeart/2005/8/layout/cycle4"/>
    <dgm:cxn modelId="{12733DA1-A1C9-4115-B602-1347C8666242}" type="presParOf" srcId="{4501DCA0-5A4E-43C4-98DE-E13E1ECB5DBC}" destId="{EBBD9C49-428D-4B25-8CAB-A4838ED51E24}" srcOrd="0" destOrd="0" presId="urn:microsoft.com/office/officeart/2005/8/layout/cycle4"/>
    <dgm:cxn modelId="{9FB18963-0798-4019-982F-7C8EC1BDE3CD}" type="presParOf" srcId="{EBBD9C49-428D-4B25-8CAB-A4838ED51E24}" destId="{3AD2DBA7-8993-4814-B61F-5B5BA8F0D4D9}" srcOrd="0" destOrd="0" presId="urn:microsoft.com/office/officeart/2005/8/layout/cycle4"/>
    <dgm:cxn modelId="{A08C307A-F497-437A-83CF-74CE6B7C372B}" type="presParOf" srcId="{4501DCA0-5A4E-43C4-98DE-E13E1ECB5DBC}" destId="{3A452F5D-A513-4C6C-B536-9EE7109ACDC4}" srcOrd="1" destOrd="0" presId="urn:microsoft.com/office/officeart/2005/8/layout/cycle4"/>
    <dgm:cxn modelId="{A87DB705-B656-436A-935A-063C0B1E7954}" type="presParOf" srcId="{3A452F5D-A513-4C6C-B536-9EE7109ACDC4}" destId="{A20C8137-4E84-4806-870D-B92A972DAD7B}" srcOrd="0" destOrd="0" presId="urn:microsoft.com/office/officeart/2005/8/layout/cycle4"/>
    <dgm:cxn modelId="{DFA2C554-2CC3-42BB-9BD9-1A81FFB1016F}" type="presParOf" srcId="{3A452F5D-A513-4C6C-B536-9EE7109ACDC4}" destId="{CF5FA666-9A70-4682-971A-07F19F99D9B2}" srcOrd="1" destOrd="0" presId="urn:microsoft.com/office/officeart/2005/8/layout/cycle4"/>
    <dgm:cxn modelId="{DAC600ED-19DE-4644-89B4-8C1A1D0347F7}" type="presParOf" srcId="{3A452F5D-A513-4C6C-B536-9EE7109ACDC4}" destId="{F1FF53D3-1A2F-49F6-A090-B34E54973875}" srcOrd="2" destOrd="0" presId="urn:microsoft.com/office/officeart/2005/8/layout/cycle4"/>
    <dgm:cxn modelId="{42FCAADC-FFBD-4948-8C40-7655B5B370D4}" type="presParOf" srcId="{3A452F5D-A513-4C6C-B536-9EE7109ACDC4}" destId="{9C91DA9F-D2DF-412C-A818-683F974664AA}" srcOrd="3" destOrd="0" presId="urn:microsoft.com/office/officeart/2005/8/layout/cycle4"/>
    <dgm:cxn modelId="{8E47D673-668C-45BF-A985-DEE4E66753B1}" type="presParOf" srcId="{3A452F5D-A513-4C6C-B536-9EE7109ACDC4}" destId="{283C044D-50BB-4F93-8B75-36D8F2E3ABBA}" srcOrd="4" destOrd="0" presId="urn:microsoft.com/office/officeart/2005/8/layout/cycle4"/>
    <dgm:cxn modelId="{0902D2D3-8573-4879-BAD4-E87CF652D795}" type="presParOf" srcId="{4501DCA0-5A4E-43C4-98DE-E13E1ECB5DBC}" destId="{6A045A22-A71F-45B8-BB30-ED06F855A4E0}" srcOrd="2" destOrd="0" presId="urn:microsoft.com/office/officeart/2005/8/layout/cycle4"/>
    <dgm:cxn modelId="{3E8B287B-CAA2-4461-8ECC-53D957E081A6}"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bg2"/>
        </a:solidFill>
      </dgm:spPr>
      <dgm:t>
        <a:bodyPr/>
        <a:lstStyle/>
        <a:p>
          <a:r>
            <a:rPr lang="en-US" b="1" dirty="0" smtClean="0"/>
            <a:t>ACT</a:t>
          </a:r>
          <a:endParaRPr lang="en-US" b="1" dirty="0"/>
        </a:p>
      </dgm:t>
    </dgm:pt>
    <dgm:pt modelId="{04B8094C-3A6E-477A-A2CF-AEF9804F70D3}" type="parTrans" cxnId="{9D2CC0F9-AD9F-45A1-B16B-AC3B223C8D8F}">
      <dgm:prSet/>
      <dgm:spPr/>
      <dgm:t>
        <a:bodyPr/>
        <a:lstStyle/>
        <a:p>
          <a:endParaRPr lang="en-US"/>
        </a:p>
      </dgm:t>
    </dgm:pt>
    <dgm:pt modelId="{0933B4D6-3F61-44A1-BB6C-7BE73242888D}" type="sibTrans" cxnId="{9D2CC0F9-AD9F-45A1-B16B-AC3B223C8D8F}">
      <dgm:prSet/>
      <dgm:spPr/>
      <dgm:t>
        <a:bodyPr/>
        <a:lstStyle/>
        <a:p>
          <a:endParaRPr lang="en-US"/>
        </a:p>
      </dgm:t>
    </dgm:pt>
    <dgm:pt modelId="{F3DEA74A-6963-4F8D-A262-A2F2FD00D201}">
      <dgm:prSet phldrT="[Text]"/>
      <dgm:spPr>
        <a:solidFill>
          <a:schemeClr val="accent4">
            <a:lumMod val="60000"/>
            <a:lumOff val="40000"/>
          </a:schemeClr>
        </a:solidFill>
      </dgm:spPr>
      <dgm:t>
        <a:bodyPr/>
        <a:lstStyle/>
        <a:p>
          <a:r>
            <a:rPr lang="en-US" b="1" dirty="0" smtClean="0">
              <a:solidFill>
                <a:schemeClr val="tx1"/>
              </a:solidFill>
            </a:rPr>
            <a:t>PLAN</a:t>
          </a:r>
          <a:endParaRPr lang="en-US" b="1" dirty="0">
            <a:solidFill>
              <a:schemeClr val="tx1"/>
            </a:solidFill>
          </a:endParaRPr>
        </a:p>
      </dgm:t>
    </dgm:pt>
    <dgm:pt modelId="{9F0E97C0-8B2C-4845-BE0B-9BA89A104A54}" type="parTrans" cxnId="{44971D8E-BBCA-4411-BC3D-019E6C4700A7}">
      <dgm:prSet/>
      <dgm:spPr/>
      <dgm:t>
        <a:bodyPr/>
        <a:lstStyle/>
        <a:p>
          <a:endParaRPr lang="en-US"/>
        </a:p>
      </dgm:t>
    </dgm:pt>
    <dgm:pt modelId="{A7800066-99FB-46BA-961D-25F93881305C}" type="sibTrans" cxnId="{44971D8E-BBCA-4411-BC3D-019E6C4700A7}">
      <dgm:prSet/>
      <dgm:spPr/>
      <dgm:t>
        <a:bodyPr/>
        <a:lstStyle/>
        <a:p>
          <a:endParaRPr lang="en-US"/>
        </a:p>
      </dgm:t>
    </dgm:pt>
    <dgm:pt modelId="{6B8A59BE-9D67-4441-86A4-71920DF14142}">
      <dgm:prSet phldrT="[Text]"/>
      <dgm:spPr>
        <a:solidFill>
          <a:schemeClr val="bg2"/>
        </a:solidFill>
      </dgm:spPr>
      <dgm:t>
        <a:bodyPr/>
        <a:lstStyle/>
        <a:p>
          <a:r>
            <a:rPr lang="en-US" b="1" dirty="0" smtClean="0"/>
            <a:t>DO</a:t>
          </a:r>
          <a:endParaRPr lang="en-US" b="1" dirty="0"/>
        </a:p>
      </dgm:t>
    </dgm:pt>
    <dgm:pt modelId="{4414AE1E-F58A-4241-B2D9-2A360A39A981}" type="parTrans" cxnId="{85C2565D-2B3F-4E77-9B82-CE720A1E257D}">
      <dgm:prSet/>
      <dgm:spPr/>
      <dgm:t>
        <a:bodyPr/>
        <a:lstStyle/>
        <a:p>
          <a:endParaRPr lang="en-US"/>
        </a:p>
      </dgm:t>
    </dgm:pt>
    <dgm:pt modelId="{55944904-28F1-4AC3-B6B5-0B2E107CCE63}" type="sibTrans" cxnId="{85C2565D-2B3F-4E77-9B82-CE720A1E257D}">
      <dgm:prSet/>
      <dgm:spPr/>
      <dgm:t>
        <a:bodyPr/>
        <a:lstStyle/>
        <a:p>
          <a:endParaRPr lang="en-US"/>
        </a:p>
      </dgm:t>
    </dgm:pt>
    <dgm:pt modelId="{F03D3F43-ADE9-4395-BD33-EE15426F0570}">
      <dgm:prSet phldrT="[Text]"/>
      <dgm:spPr>
        <a:solidFill>
          <a:schemeClr val="bg2"/>
        </a:solidFill>
      </dgm:spPr>
      <dgm:t>
        <a:bodyPr/>
        <a:lstStyle/>
        <a:p>
          <a:r>
            <a:rPr lang="en-US" b="1" dirty="0" smtClean="0"/>
            <a:t>STUDY</a:t>
          </a:r>
          <a:endParaRPr lang="en-US" b="1" dirty="0"/>
        </a:p>
      </dgm:t>
    </dgm:pt>
    <dgm:pt modelId="{2400104E-69DC-4AB6-9BBE-49221C16F8CF}" type="parTrans" cxnId="{EB6D818A-29EC-4C59-85C9-DEB6AEC23F38}">
      <dgm:prSet/>
      <dgm:spPr/>
      <dgm:t>
        <a:bodyPr/>
        <a:lstStyle/>
        <a:p>
          <a:endParaRPr lang="en-US"/>
        </a:p>
      </dgm:t>
    </dgm:pt>
    <dgm:pt modelId="{E70C27F3-97AA-46F1-B5C1-381B5086301B}" type="sibTrans" cxnId="{EB6D818A-29EC-4C59-85C9-DEB6AEC23F38}">
      <dgm:prSet/>
      <dgm:spPr/>
      <dgm:t>
        <a:bodyPr/>
        <a:lstStyle/>
        <a:p>
          <a:endParaRPr lang="en-US"/>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075276B6-6734-4FC8-82A5-50FEAA78756D}" type="presOf" srcId="{6B8A59BE-9D67-4441-86A4-71920DF14142}" destId="{F1FF53D3-1A2F-49F6-A090-B34E54973875}" srcOrd="0" destOrd="0" presId="urn:microsoft.com/office/officeart/2005/8/layout/cycle4"/>
    <dgm:cxn modelId="{0DF2FA25-C9E8-4E13-B8C2-E04D70234B7A}" type="presOf" srcId="{14413387-9899-42EB-A34D-E7C9C9D97EC1}" destId="{A20C8137-4E84-4806-870D-B92A972DAD7B}"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85C2565D-2B3F-4E77-9B82-CE720A1E257D}" srcId="{580A4684-3452-4613-A70B-075F7026E6F7}" destId="{6B8A59BE-9D67-4441-86A4-71920DF14142}" srcOrd="2" destOrd="0" parTransId="{4414AE1E-F58A-4241-B2D9-2A360A39A981}" sibTransId="{55944904-28F1-4AC3-B6B5-0B2E107CCE63}"/>
    <dgm:cxn modelId="{5EB206A2-5B51-4432-90A0-FAF0A1D9F264}" type="presOf" srcId="{580A4684-3452-4613-A70B-075F7026E6F7}" destId="{4501DCA0-5A4E-43C4-98DE-E13E1ECB5DBC}" srcOrd="0" destOrd="0" presId="urn:microsoft.com/office/officeart/2005/8/layout/cycle4"/>
    <dgm:cxn modelId="{EB6D818A-29EC-4C59-85C9-DEB6AEC23F38}" srcId="{580A4684-3452-4613-A70B-075F7026E6F7}" destId="{F03D3F43-ADE9-4395-BD33-EE15426F0570}" srcOrd="3" destOrd="0" parTransId="{2400104E-69DC-4AB6-9BBE-49221C16F8CF}" sibTransId="{E70C27F3-97AA-46F1-B5C1-381B5086301B}"/>
    <dgm:cxn modelId="{9D2CC0F9-AD9F-45A1-B16B-AC3B223C8D8F}" srcId="{580A4684-3452-4613-A70B-075F7026E6F7}" destId="{14413387-9899-42EB-A34D-E7C9C9D97EC1}" srcOrd="0" destOrd="0" parTransId="{04B8094C-3A6E-477A-A2CF-AEF9804F70D3}" sibTransId="{0933B4D6-3F61-44A1-BB6C-7BE73242888D}"/>
    <dgm:cxn modelId="{27B57F32-17A2-44CE-9DA8-CB41FDFCF8AA}" type="presOf" srcId="{F03D3F43-ADE9-4395-BD33-EE15426F0570}" destId="{9C91DA9F-D2DF-412C-A818-683F974664AA}" srcOrd="0" destOrd="0" presId="urn:microsoft.com/office/officeart/2005/8/layout/cycle4"/>
    <dgm:cxn modelId="{CD205C11-DAF7-4D64-8EC5-90748B93F401}" type="presOf" srcId="{F3DEA74A-6963-4F8D-A262-A2F2FD00D201}" destId="{CF5FA666-9A70-4682-971A-07F19F99D9B2}" srcOrd="0" destOrd="0" presId="urn:microsoft.com/office/officeart/2005/8/layout/cycle4"/>
    <dgm:cxn modelId="{366AFBBD-97F3-4A48-B31A-4C52C8668143}" type="presParOf" srcId="{4501DCA0-5A4E-43C4-98DE-E13E1ECB5DBC}" destId="{EBBD9C49-428D-4B25-8CAB-A4838ED51E24}" srcOrd="0" destOrd="0" presId="urn:microsoft.com/office/officeart/2005/8/layout/cycle4"/>
    <dgm:cxn modelId="{7B9BA566-87AA-4479-8E4F-3DB91479C34D}" type="presParOf" srcId="{EBBD9C49-428D-4B25-8CAB-A4838ED51E24}" destId="{3AD2DBA7-8993-4814-B61F-5B5BA8F0D4D9}" srcOrd="0" destOrd="0" presId="urn:microsoft.com/office/officeart/2005/8/layout/cycle4"/>
    <dgm:cxn modelId="{2C080F14-7AB8-4328-BD47-EE091D1BE058}" type="presParOf" srcId="{4501DCA0-5A4E-43C4-98DE-E13E1ECB5DBC}" destId="{3A452F5D-A513-4C6C-B536-9EE7109ACDC4}" srcOrd="1" destOrd="0" presId="urn:microsoft.com/office/officeart/2005/8/layout/cycle4"/>
    <dgm:cxn modelId="{21738A8E-0DAD-4E09-AA96-E28A4550B7E3}" type="presParOf" srcId="{3A452F5D-A513-4C6C-B536-9EE7109ACDC4}" destId="{A20C8137-4E84-4806-870D-B92A972DAD7B}" srcOrd="0" destOrd="0" presId="urn:microsoft.com/office/officeart/2005/8/layout/cycle4"/>
    <dgm:cxn modelId="{D92217AE-CA43-4A27-8ADD-138138F844F0}" type="presParOf" srcId="{3A452F5D-A513-4C6C-B536-9EE7109ACDC4}" destId="{CF5FA666-9A70-4682-971A-07F19F99D9B2}" srcOrd="1" destOrd="0" presId="urn:microsoft.com/office/officeart/2005/8/layout/cycle4"/>
    <dgm:cxn modelId="{E45DC432-69EE-4608-80C9-039588527CC2}" type="presParOf" srcId="{3A452F5D-A513-4C6C-B536-9EE7109ACDC4}" destId="{F1FF53D3-1A2F-49F6-A090-B34E54973875}" srcOrd="2" destOrd="0" presId="urn:microsoft.com/office/officeart/2005/8/layout/cycle4"/>
    <dgm:cxn modelId="{0071818A-6425-4F69-8891-AAD6D1AC1CAA}" type="presParOf" srcId="{3A452F5D-A513-4C6C-B536-9EE7109ACDC4}" destId="{9C91DA9F-D2DF-412C-A818-683F974664AA}" srcOrd="3" destOrd="0" presId="urn:microsoft.com/office/officeart/2005/8/layout/cycle4"/>
    <dgm:cxn modelId="{F3758240-CB97-4924-97B4-85DA3E57205A}" type="presParOf" srcId="{3A452F5D-A513-4C6C-B536-9EE7109ACDC4}" destId="{283C044D-50BB-4F93-8B75-36D8F2E3ABBA}" srcOrd="4" destOrd="0" presId="urn:microsoft.com/office/officeart/2005/8/layout/cycle4"/>
    <dgm:cxn modelId="{11F3E752-21C8-407E-B4DE-0DC5827DF947}" type="presParOf" srcId="{4501DCA0-5A4E-43C4-98DE-E13E1ECB5DBC}" destId="{6A045A22-A71F-45B8-BB30-ED06F855A4E0}" srcOrd="2" destOrd="0" presId="urn:microsoft.com/office/officeart/2005/8/layout/cycle4"/>
    <dgm:cxn modelId="{CCC5D14C-5C99-443E-986F-C4B4FB200779}"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bg2"/>
        </a:solidFill>
      </dgm:spPr>
      <dgm:t>
        <a:bodyPr/>
        <a:lstStyle/>
        <a:p>
          <a:r>
            <a:rPr lang="en-US" b="1" dirty="0" smtClean="0"/>
            <a:t>ACT</a:t>
          </a:r>
          <a:endParaRPr lang="en-US" b="1" dirty="0"/>
        </a:p>
      </dgm:t>
    </dgm:pt>
    <dgm:pt modelId="{04B8094C-3A6E-477A-A2CF-AEF9804F70D3}" type="parTrans" cxnId="{9D2CC0F9-AD9F-45A1-B16B-AC3B223C8D8F}">
      <dgm:prSet/>
      <dgm:spPr/>
      <dgm:t>
        <a:bodyPr/>
        <a:lstStyle/>
        <a:p>
          <a:endParaRPr lang="en-US"/>
        </a:p>
      </dgm:t>
    </dgm:pt>
    <dgm:pt modelId="{0933B4D6-3F61-44A1-BB6C-7BE73242888D}" type="sibTrans" cxnId="{9D2CC0F9-AD9F-45A1-B16B-AC3B223C8D8F}">
      <dgm:prSet/>
      <dgm:spPr/>
      <dgm:t>
        <a:bodyPr/>
        <a:lstStyle/>
        <a:p>
          <a:endParaRPr lang="en-US"/>
        </a:p>
      </dgm:t>
    </dgm:pt>
    <dgm:pt modelId="{F3DEA74A-6963-4F8D-A262-A2F2FD00D201}">
      <dgm:prSet phldrT="[Text]"/>
      <dgm:spPr>
        <a:solidFill>
          <a:schemeClr val="bg2"/>
        </a:solidFill>
      </dgm:spPr>
      <dgm:t>
        <a:bodyPr/>
        <a:lstStyle/>
        <a:p>
          <a:r>
            <a:rPr lang="en-US" b="1" dirty="0" smtClean="0"/>
            <a:t>PLAN</a:t>
          </a:r>
          <a:endParaRPr lang="en-US" b="1" dirty="0"/>
        </a:p>
      </dgm:t>
    </dgm:pt>
    <dgm:pt modelId="{9F0E97C0-8B2C-4845-BE0B-9BA89A104A54}" type="parTrans" cxnId="{44971D8E-BBCA-4411-BC3D-019E6C4700A7}">
      <dgm:prSet/>
      <dgm:spPr/>
      <dgm:t>
        <a:bodyPr/>
        <a:lstStyle/>
        <a:p>
          <a:endParaRPr lang="en-US"/>
        </a:p>
      </dgm:t>
    </dgm:pt>
    <dgm:pt modelId="{A7800066-99FB-46BA-961D-25F93881305C}" type="sibTrans" cxnId="{44971D8E-BBCA-4411-BC3D-019E6C4700A7}">
      <dgm:prSet/>
      <dgm:spPr/>
      <dgm:t>
        <a:bodyPr/>
        <a:lstStyle/>
        <a:p>
          <a:endParaRPr lang="en-US"/>
        </a:p>
      </dgm:t>
    </dgm:pt>
    <dgm:pt modelId="{6B8A59BE-9D67-4441-86A4-71920DF14142}">
      <dgm:prSet phldrT="[Text]"/>
      <dgm:spPr>
        <a:solidFill>
          <a:schemeClr val="accent2"/>
        </a:solidFill>
      </dgm:spPr>
      <dgm:t>
        <a:bodyPr/>
        <a:lstStyle/>
        <a:p>
          <a:r>
            <a:rPr lang="en-US" b="1" dirty="0" smtClean="0">
              <a:solidFill>
                <a:schemeClr val="tx1"/>
              </a:solidFill>
            </a:rPr>
            <a:t>DO</a:t>
          </a:r>
          <a:endParaRPr lang="en-US" b="1" dirty="0">
            <a:solidFill>
              <a:schemeClr val="tx1"/>
            </a:solidFill>
          </a:endParaRPr>
        </a:p>
      </dgm:t>
    </dgm:pt>
    <dgm:pt modelId="{4414AE1E-F58A-4241-B2D9-2A360A39A981}" type="parTrans" cxnId="{85C2565D-2B3F-4E77-9B82-CE720A1E257D}">
      <dgm:prSet/>
      <dgm:spPr/>
      <dgm:t>
        <a:bodyPr/>
        <a:lstStyle/>
        <a:p>
          <a:endParaRPr lang="en-US"/>
        </a:p>
      </dgm:t>
    </dgm:pt>
    <dgm:pt modelId="{55944904-28F1-4AC3-B6B5-0B2E107CCE63}" type="sibTrans" cxnId="{85C2565D-2B3F-4E77-9B82-CE720A1E257D}">
      <dgm:prSet/>
      <dgm:spPr/>
      <dgm:t>
        <a:bodyPr/>
        <a:lstStyle/>
        <a:p>
          <a:endParaRPr lang="en-US"/>
        </a:p>
      </dgm:t>
    </dgm:pt>
    <dgm:pt modelId="{F03D3F43-ADE9-4395-BD33-EE15426F0570}">
      <dgm:prSet phldrT="[Text]"/>
      <dgm:spPr>
        <a:solidFill>
          <a:schemeClr val="bg2"/>
        </a:solidFill>
      </dgm:spPr>
      <dgm:t>
        <a:bodyPr/>
        <a:lstStyle/>
        <a:p>
          <a:r>
            <a:rPr lang="en-US" b="1" dirty="0" smtClean="0"/>
            <a:t>STUDY</a:t>
          </a:r>
          <a:endParaRPr lang="en-US" b="1" dirty="0"/>
        </a:p>
      </dgm:t>
    </dgm:pt>
    <dgm:pt modelId="{2400104E-69DC-4AB6-9BBE-49221C16F8CF}" type="parTrans" cxnId="{EB6D818A-29EC-4C59-85C9-DEB6AEC23F38}">
      <dgm:prSet/>
      <dgm:spPr/>
      <dgm:t>
        <a:bodyPr/>
        <a:lstStyle/>
        <a:p>
          <a:endParaRPr lang="en-US"/>
        </a:p>
      </dgm:t>
    </dgm:pt>
    <dgm:pt modelId="{E70C27F3-97AA-46F1-B5C1-381B5086301B}" type="sibTrans" cxnId="{EB6D818A-29EC-4C59-85C9-DEB6AEC23F38}">
      <dgm:prSet/>
      <dgm:spPr/>
      <dgm:t>
        <a:bodyPr/>
        <a:lstStyle/>
        <a:p>
          <a:endParaRPr lang="en-US"/>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239BA4D9-1143-46C7-831A-D64640E1995E}" type="presOf" srcId="{6B8A59BE-9D67-4441-86A4-71920DF14142}" destId="{F1FF53D3-1A2F-49F6-A090-B34E54973875}"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61A6BC4C-5E0A-44BA-BC85-55318C138316}" type="presOf" srcId="{F03D3F43-ADE9-4395-BD33-EE15426F0570}" destId="{9C91DA9F-D2DF-412C-A818-683F974664AA}" srcOrd="0" destOrd="0" presId="urn:microsoft.com/office/officeart/2005/8/layout/cycle4"/>
    <dgm:cxn modelId="{85C2565D-2B3F-4E77-9B82-CE720A1E257D}" srcId="{580A4684-3452-4613-A70B-075F7026E6F7}" destId="{6B8A59BE-9D67-4441-86A4-71920DF14142}" srcOrd="2" destOrd="0" parTransId="{4414AE1E-F58A-4241-B2D9-2A360A39A981}" sibTransId="{55944904-28F1-4AC3-B6B5-0B2E107CCE63}"/>
    <dgm:cxn modelId="{F4FA707C-505D-4509-8495-70816BA3B266}" type="presOf" srcId="{580A4684-3452-4613-A70B-075F7026E6F7}" destId="{4501DCA0-5A4E-43C4-98DE-E13E1ECB5DBC}" srcOrd="0" destOrd="0" presId="urn:microsoft.com/office/officeart/2005/8/layout/cycle4"/>
    <dgm:cxn modelId="{EB6D818A-29EC-4C59-85C9-DEB6AEC23F38}" srcId="{580A4684-3452-4613-A70B-075F7026E6F7}" destId="{F03D3F43-ADE9-4395-BD33-EE15426F0570}" srcOrd="3" destOrd="0" parTransId="{2400104E-69DC-4AB6-9BBE-49221C16F8CF}" sibTransId="{E70C27F3-97AA-46F1-B5C1-381B5086301B}"/>
    <dgm:cxn modelId="{4F8B3B88-DAFB-4F40-AFE7-A03C6DA83567}" type="presOf" srcId="{14413387-9899-42EB-A34D-E7C9C9D97EC1}" destId="{A20C8137-4E84-4806-870D-B92A972DAD7B}" srcOrd="0" destOrd="0" presId="urn:microsoft.com/office/officeart/2005/8/layout/cycle4"/>
    <dgm:cxn modelId="{9D2CC0F9-AD9F-45A1-B16B-AC3B223C8D8F}" srcId="{580A4684-3452-4613-A70B-075F7026E6F7}" destId="{14413387-9899-42EB-A34D-E7C9C9D97EC1}" srcOrd="0" destOrd="0" parTransId="{04B8094C-3A6E-477A-A2CF-AEF9804F70D3}" sibTransId="{0933B4D6-3F61-44A1-BB6C-7BE73242888D}"/>
    <dgm:cxn modelId="{26C56AC0-C91A-49BA-A64F-3500F7C9DC6C}" type="presOf" srcId="{F3DEA74A-6963-4F8D-A262-A2F2FD00D201}" destId="{CF5FA666-9A70-4682-971A-07F19F99D9B2}" srcOrd="0" destOrd="0" presId="urn:microsoft.com/office/officeart/2005/8/layout/cycle4"/>
    <dgm:cxn modelId="{86F66EF2-3070-4567-AACB-C593C85E9CFA}" type="presParOf" srcId="{4501DCA0-5A4E-43C4-98DE-E13E1ECB5DBC}" destId="{EBBD9C49-428D-4B25-8CAB-A4838ED51E24}" srcOrd="0" destOrd="0" presId="urn:microsoft.com/office/officeart/2005/8/layout/cycle4"/>
    <dgm:cxn modelId="{FF8B1952-4753-48A3-9E1D-406E03FB5BE6}" type="presParOf" srcId="{EBBD9C49-428D-4B25-8CAB-A4838ED51E24}" destId="{3AD2DBA7-8993-4814-B61F-5B5BA8F0D4D9}" srcOrd="0" destOrd="0" presId="urn:microsoft.com/office/officeart/2005/8/layout/cycle4"/>
    <dgm:cxn modelId="{15A0E9AA-9F22-4DFD-AEA3-D3A7DA4B5499}" type="presParOf" srcId="{4501DCA0-5A4E-43C4-98DE-E13E1ECB5DBC}" destId="{3A452F5D-A513-4C6C-B536-9EE7109ACDC4}" srcOrd="1" destOrd="0" presId="urn:microsoft.com/office/officeart/2005/8/layout/cycle4"/>
    <dgm:cxn modelId="{F125E869-1675-4DC1-9706-2F003DACDBF1}" type="presParOf" srcId="{3A452F5D-A513-4C6C-B536-9EE7109ACDC4}" destId="{A20C8137-4E84-4806-870D-B92A972DAD7B}" srcOrd="0" destOrd="0" presId="urn:microsoft.com/office/officeart/2005/8/layout/cycle4"/>
    <dgm:cxn modelId="{650AE6DA-484D-4552-A688-1D6B09A1C8FE}" type="presParOf" srcId="{3A452F5D-A513-4C6C-B536-9EE7109ACDC4}" destId="{CF5FA666-9A70-4682-971A-07F19F99D9B2}" srcOrd="1" destOrd="0" presId="urn:microsoft.com/office/officeart/2005/8/layout/cycle4"/>
    <dgm:cxn modelId="{02513BDF-38BA-4403-B931-6E98EB48F725}" type="presParOf" srcId="{3A452F5D-A513-4C6C-B536-9EE7109ACDC4}" destId="{F1FF53D3-1A2F-49F6-A090-B34E54973875}" srcOrd="2" destOrd="0" presId="urn:microsoft.com/office/officeart/2005/8/layout/cycle4"/>
    <dgm:cxn modelId="{2946C6A7-456D-41A7-8926-031D560513AA}" type="presParOf" srcId="{3A452F5D-A513-4C6C-B536-9EE7109ACDC4}" destId="{9C91DA9F-D2DF-412C-A818-683F974664AA}" srcOrd="3" destOrd="0" presId="urn:microsoft.com/office/officeart/2005/8/layout/cycle4"/>
    <dgm:cxn modelId="{B8B7DE68-4A97-4D7C-A0CD-987BA93B8832}" type="presParOf" srcId="{3A452F5D-A513-4C6C-B536-9EE7109ACDC4}" destId="{283C044D-50BB-4F93-8B75-36D8F2E3ABBA}" srcOrd="4" destOrd="0" presId="urn:microsoft.com/office/officeart/2005/8/layout/cycle4"/>
    <dgm:cxn modelId="{34D54D3F-4CC6-4890-89AF-6DA2707E4211}" type="presParOf" srcId="{4501DCA0-5A4E-43C4-98DE-E13E1ECB5DBC}" destId="{6A045A22-A71F-45B8-BB30-ED06F855A4E0}" srcOrd="2" destOrd="0" presId="urn:microsoft.com/office/officeart/2005/8/layout/cycle4"/>
    <dgm:cxn modelId="{68410962-ACA2-4EC1-9EBA-0634BC9CDF68}"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bg2"/>
        </a:solidFill>
      </dgm:spPr>
      <dgm:t>
        <a:bodyPr/>
        <a:lstStyle/>
        <a:p>
          <a:r>
            <a:rPr lang="en-US" b="1" dirty="0" smtClean="0"/>
            <a:t>ACT</a:t>
          </a:r>
          <a:endParaRPr lang="en-US" b="1" dirty="0"/>
        </a:p>
      </dgm:t>
    </dgm:pt>
    <dgm:pt modelId="{04B8094C-3A6E-477A-A2CF-AEF9804F70D3}" type="parTrans" cxnId="{9D2CC0F9-AD9F-45A1-B16B-AC3B223C8D8F}">
      <dgm:prSet/>
      <dgm:spPr/>
      <dgm:t>
        <a:bodyPr/>
        <a:lstStyle/>
        <a:p>
          <a:endParaRPr lang="en-US"/>
        </a:p>
      </dgm:t>
    </dgm:pt>
    <dgm:pt modelId="{0933B4D6-3F61-44A1-BB6C-7BE73242888D}" type="sibTrans" cxnId="{9D2CC0F9-AD9F-45A1-B16B-AC3B223C8D8F}">
      <dgm:prSet/>
      <dgm:spPr/>
      <dgm:t>
        <a:bodyPr/>
        <a:lstStyle/>
        <a:p>
          <a:endParaRPr lang="en-US"/>
        </a:p>
      </dgm:t>
    </dgm:pt>
    <dgm:pt modelId="{F3DEA74A-6963-4F8D-A262-A2F2FD00D201}">
      <dgm:prSet phldrT="[Text]"/>
      <dgm:spPr>
        <a:solidFill>
          <a:schemeClr val="bg2"/>
        </a:solidFill>
      </dgm:spPr>
      <dgm:t>
        <a:bodyPr/>
        <a:lstStyle/>
        <a:p>
          <a:r>
            <a:rPr lang="en-US" b="1" dirty="0" smtClean="0"/>
            <a:t>PLAN</a:t>
          </a:r>
          <a:endParaRPr lang="en-US" b="1" dirty="0"/>
        </a:p>
      </dgm:t>
    </dgm:pt>
    <dgm:pt modelId="{9F0E97C0-8B2C-4845-BE0B-9BA89A104A54}" type="parTrans" cxnId="{44971D8E-BBCA-4411-BC3D-019E6C4700A7}">
      <dgm:prSet/>
      <dgm:spPr/>
      <dgm:t>
        <a:bodyPr/>
        <a:lstStyle/>
        <a:p>
          <a:endParaRPr lang="en-US"/>
        </a:p>
      </dgm:t>
    </dgm:pt>
    <dgm:pt modelId="{A7800066-99FB-46BA-961D-25F93881305C}" type="sibTrans" cxnId="{44971D8E-BBCA-4411-BC3D-019E6C4700A7}">
      <dgm:prSet/>
      <dgm:spPr/>
      <dgm:t>
        <a:bodyPr/>
        <a:lstStyle/>
        <a:p>
          <a:endParaRPr lang="en-US"/>
        </a:p>
      </dgm:t>
    </dgm:pt>
    <dgm:pt modelId="{6B8A59BE-9D67-4441-86A4-71920DF14142}">
      <dgm:prSet phldrT="[Text]"/>
      <dgm:spPr>
        <a:solidFill>
          <a:schemeClr val="bg2"/>
        </a:solidFill>
      </dgm:spPr>
      <dgm:t>
        <a:bodyPr/>
        <a:lstStyle/>
        <a:p>
          <a:r>
            <a:rPr lang="en-US" b="1" dirty="0" smtClean="0"/>
            <a:t>DO</a:t>
          </a:r>
          <a:endParaRPr lang="en-US" b="1" dirty="0"/>
        </a:p>
      </dgm:t>
    </dgm:pt>
    <dgm:pt modelId="{4414AE1E-F58A-4241-B2D9-2A360A39A981}" type="parTrans" cxnId="{85C2565D-2B3F-4E77-9B82-CE720A1E257D}">
      <dgm:prSet/>
      <dgm:spPr/>
      <dgm:t>
        <a:bodyPr/>
        <a:lstStyle/>
        <a:p>
          <a:endParaRPr lang="en-US"/>
        </a:p>
      </dgm:t>
    </dgm:pt>
    <dgm:pt modelId="{55944904-28F1-4AC3-B6B5-0B2E107CCE63}" type="sibTrans" cxnId="{85C2565D-2B3F-4E77-9B82-CE720A1E257D}">
      <dgm:prSet/>
      <dgm:spPr/>
      <dgm:t>
        <a:bodyPr/>
        <a:lstStyle/>
        <a:p>
          <a:endParaRPr lang="en-US"/>
        </a:p>
      </dgm:t>
    </dgm:pt>
    <dgm:pt modelId="{F03D3F43-ADE9-4395-BD33-EE15426F0570}">
      <dgm:prSet phldrT="[Text]"/>
      <dgm:spPr/>
      <dgm:t>
        <a:bodyPr/>
        <a:lstStyle/>
        <a:p>
          <a:r>
            <a:rPr lang="en-US" b="1" dirty="0" smtClean="0">
              <a:solidFill>
                <a:schemeClr val="tx1"/>
              </a:solidFill>
            </a:rPr>
            <a:t>STUDY</a:t>
          </a:r>
          <a:endParaRPr lang="en-US" b="1" dirty="0">
            <a:solidFill>
              <a:schemeClr val="tx1"/>
            </a:solidFill>
          </a:endParaRPr>
        </a:p>
      </dgm:t>
    </dgm:pt>
    <dgm:pt modelId="{2400104E-69DC-4AB6-9BBE-49221C16F8CF}" type="parTrans" cxnId="{EB6D818A-29EC-4C59-85C9-DEB6AEC23F38}">
      <dgm:prSet/>
      <dgm:spPr/>
      <dgm:t>
        <a:bodyPr/>
        <a:lstStyle/>
        <a:p>
          <a:endParaRPr lang="en-US"/>
        </a:p>
      </dgm:t>
    </dgm:pt>
    <dgm:pt modelId="{E70C27F3-97AA-46F1-B5C1-381B5086301B}" type="sibTrans" cxnId="{EB6D818A-29EC-4C59-85C9-DEB6AEC23F38}">
      <dgm:prSet/>
      <dgm:spPr/>
      <dgm:t>
        <a:bodyPr/>
        <a:lstStyle/>
        <a:p>
          <a:endParaRPr lang="en-US"/>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2C46949B-B395-44B6-911B-532F3DD69264}" type="presOf" srcId="{580A4684-3452-4613-A70B-075F7026E6F7}" destId="{4501DCA0-5A4E-43C4-98DE-E13E1ECB5DBC}" srcOrd="0" destOrd="0" presId="urn:microsoft.com/office/officeart/2005/8/layout/cycle4"/>
    <dgm:cxn modelId="{F0CBB895-E851-43F0-BD24-2300F75CAEDF}" type="presOf" srcId="{14413387-9899-42EB-A34D-E7C9C9D97EC1}" destId="{A20C8137-4E84-4806-870D-B92A972DAD7B}"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DBDF5613-C9F8-4B22-A87A-61059ACC30C2}" type="presOf" srcId="{F3DEA74A-6963-4F8D-A262-A2F2FD00D201}" destId="{CF5FA666-9A70-4682-971A-07F19F99D9B2}" srcOrd="0" destOrd="0" presId="urn:microsoft.com/office/officeart/2005/8/layout/cycle4"/>
    <dgm:cxn modelId="{85C2565D-2B3F-4E77-9B82-CE720A1E257D}" srcId="{580A4684-3452-4613-A70B-075F7026E6F7}" destId="{6B8A59BE-9D67-4441-86A4-71920DF14142}" srcOrd="2" destOrd="0" parTransId="{4414AE1E-F58A-4241-B2D9-2A360A39A981}" sibTransId="{55944904-28F1-4AC3-B6B5-0B2E107CCE63}"/>
    <dgm:cxn modelId="{EB6D818A-29EC-4C59-85C9-DEB6AEC23F38}" srcId="{580A4684-3452-4613-A70B-075F7026E6F7}" destId="{F03D3F43-ADE9-4395-BD33-EE15426F0570}" srcOrd="3" destOrd="0" parTransId="{2400104E-69DC-4AB6-9BBE-49221C16F8CF}" sibTransId="{E70C27F3-97AA-46F1-B5C1-381B5086301B}"/>
    <dgm:cxn modelId="{DBD555EE-FBC5-4470-BDEF-F30F0F816B65}" type="presOf" srcId="{6B8A59BE-9D67-4441-86A4-71920DF14142}" destId="{F1FF53D3-1A2F-49F6-A090-B34E54973875}" srcOrd="0" destOrd="0" presId="urn:microsoft.com/office/officeart/2005/8/layout/cycle4"/>
    <dgm:cxn modelId="{9D2CC0F9-AD9F-45A1-B16B-AC3B223C8D8F}" srcId="{580A4684-3452-4613-A70B-075F7026E6F7}" destId="{14413387-9899-42EB-A34D-E7C9C9D97EC1}" srcOrd="0" destOrd="0" parTransId="{04B8094C-3A6E-477A-A2CF-AEF9804F70D3}" sibTransId="{0933B4D6-3F61-44A1-BB6C-7BE73242888D}"/>
    <dgm:cxn modelId="{E2CEF157-EB15-4FF2-8910-0776F9A6ECDB}" type="presOf" srcId="{F03D3F43-ADE9-4395-BD33-EE15426F0570}" destId="{9C91DA9F-D2DF-412C-A818-683F974664AA}" srcOrd="0" destOrd="0" presId="urn:microsoft.com/office/officeart/2005/8/layout/cycle4"/>
    <dgm:cxn modelId="{51E2FA6C-0751-4FB7-A4CE-40190EC20488}" type="presParOf" srcId="{4501DCA0-5A4E-43C4-98DE-E13E1ECB5DBC}" destId="{EBBD9C49-428D-4B25-8CAB-A4838ED51E24}" srcOrd="0" destOrd="0" presId="urn:microsoft.com/office/officeart/2005/8/layout/cycle4"/>
    <dgm:cxn modelId="{9FA1B5EA-0317-43A9-BECB-36E20EDBE7D8}" type="presParOf" srcId="{EBBD9C49-428D-4B25-8CAB-A4838ED51E24}" destId="{3AD2DBA7-8993-4814-B61F-5B5BA8F0D4D9}" srcOrd="0" destOrd="0" presId="urn:microsoft.com/office/officeart/2005/8/layout/cycle4"/>
    <dgm:cxn modelId="{615CA16A-B4DE-4C10-A6D5-70980496CBD4}" type="presParOf" srcId="{4501DCA0-5A4E-43C4-98DE-E13E1ECB5DBC}" destId="{3A452F5D-A513-4C6C-B536-9EE7109ACDC4}" srcOrd="1" destOrd="0" presId="urn:microsoft.com/office/officeart/2005/8/layout/cycle4"/>
    <dgm:cxn modelId="{3B13DA8E-74B6-4E57-ADCF-5841D33C4ECB}" type="presParOf" srcId="{3A452F5D-A513-4C6C-B536-9EE7109ACDC4}" destId="{A20C8137-4E84-4806-870D-B92A972DAD7B}" srcOrd="0" destOrd="0" presId="urn:microsoft.com/office/officeart/2005/8/layout/cycle4"/>
    <dgm:cxn modelId="{079999DB-C54A-44A2-9101-9F2650BFBEA8}" type="presParOf" srcId="{3A452F5D-A513-4C6C-B536-9EE7109ACDC4}" destId="{CF5FA666-9A70-4682-971A-07F19F99D9B2}" srcOrd="1" destOrd="0" presId="urn:microsoft.com/office/officeart/2005/8/layout/cycle4"/>
    <dgm:cxn modelId="{BF1F7945-2A58-423A-A1B2-75737777AC7F}" type="presParOf" srcId="{3A452F5D-A513-4C6C-B536-9EE7109ACDC4}" destId="{F1FF53D3-1A2F-49F6-A090-B34E54973875}" srcOrd="2" destOrd="0" presId="urn:microsoft.com/office/officeart/2005/8/layout/cycle4"/>
    <dgm:cxn modelId="{540617C0-8B6B-4211-B51B-13D0C82442CC}" type="presParOf" srcId="{3A452F5D-A513-4C6C-B536-9EE7109ACDC4}" destId="{9C91DA9F-D2DF-412C-A818-683F974664AA}" srcOrd="3" destOrd="0" presId="urn:microsoft.com/office/officeart/2005/8/layout/cycle4"/>
    <dgm:cxn modelId="{320D911E-0A3C-4D5D-B077-C4D19B52D7A5}" type="presParOf" srcId="{3A452F5D-A513-4C6C-B536-9EE7109ACDC4}" destId="{283C044D-50BB-4F93-8B75-36D8F2E3ABBA}" srcOrd="4" destOrd="0" presId="urn:microsoft.com/office/officeart/2005/8/layout/cycle4"/>
    <dgm:cxn modelId="{A15988AE-D225-4FE6-9A86-B8AF080DA1B6}" type="presParOf" srcId="{4501DCA0-5A4E-43C4-98DE-E13E1ECB5DBC}" destId="{6A045A22-A71F-45B8-BB30-ED06F855A4E0}" srcOrd="2" destOrd="0" presId="urn:microsoft.com/office/officeart/2005/8/layout/cycle4"/>
    <dgm:cxn modelId="{2F4DA5C8-21EF-40CE-90B0-667225E758D2}"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0A4684-3452-4613-A70B-075F7026E6F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14413387-9899-42EB-A34D-E7C9C9D97EC1}">
      <dgm:prSet phldrT="[Text]"/>
      <dgm:spPr>
        <a:solidFill>
          <a:schemeClr val="accent3"/>
        </a:solidFill>
      </dgm:spPr>
      <dgm:t>
        <a:bodyPr/>
        <a:lstStyle/>
        <a:p>
          <a:r>
            <a:rPr lang="en-US" b="1" dirty="0" smtClean="0">
              <a:solidFill>
                <a:schemeClr val="tx1"/>
              </a:solidFill>
            </a:rPr>
            <a:t>ACT</a:t>
          </a:r>
          <a:endParaRPr lang="en-US" b="1" dirty="0">
            <a:solidFill>
              <a:schemeClr val="tx1"/>
            </a:solidFill>
          </a:endParaRPr>
        </a:p>
      </dgm:t>
    </dgm:pt>
    <dgm:pt modelId="{04B8094C-3A6E-477A-A2CF-AEF9804F70D3}" type="parTrans" cxnId="{9D2CC0F9-AD9F-45A1-B16B-AC3B223C8D8F}">
      <dgm:prSet/>
      <dgm:spPr/>
      <dgm:t>
        <a:bodyPr/>
        <a:lstStyle/>
        <a:p>
          <a:endParaRPr lang="en-US"/>
        </a:p>
      </dgm:t>
    </dgm:pt>
    <dgm:pt modelId="{0933B4D6-3F61-44A1-BB6C-7BE73242888D}" type="sibTrans" cxnId="{9D2CC0F9-AD9F-45A1-B16B-AC3B223C8D8F}">
      <dgm:prSet/>
      <dgm:spPr/>
      <dgm:t>
        <a:bodyPr/>
        <a:lstStyle/>
        <a:p>
          <a:endParaRPr lang="en-US"/>
        </a:p>
      </dgm:t>
    </dgm:pt>
    <dgm:pt modelId="{F3DEA74A-6963-4F8D-A262-A2F2FD00D201}">
      <dgm:prSet phldrT="[Text]"/>
      <dgm:spPr>
        <a:solidFill>
          <a:schemeClr val="bg2"/>
        </a:solidFill>
      </dgm:spPr>
      <dgm:t>
        <a:bodyPr/>
        <a:lstStyle/>
        <a:p>
          <a:r>
            <a:rPr lang="en-US" b="1" dirty="0" smtClean="0"/>
            <a:t>PLAN</a:t>
          </a:r>
          <a:endParaRPr lang="en-US" b="1" dirty="0"/>
        </a:p>
      </dgm:t>
    </dgm:pt>
    <dgm:pt modelId="{9F0E97C0-8B2C-4845-BE0B-9BA89A104A54}" type="parTrans" cxnId="{44971D8E-BBCA-4411-BC3D-019E6C4700A7}">
      <dgm:prSet/>
      <dgm:spPr/>
      <dgm:t>
        <a:bodyPr/>
        <a:lstStyle/>
        <a:p>
          <a:endParaRPr lang="en-US"/>
        </a:p>
      </dgm:t>
    </dgm:pt>
    <dgm:pt modelId="{A7800066-99FB-46BA-961D-25F93881305C}" type="sibTrans" cxnId="{44971D8E-BBCA-4411-BC3D-019E6C4700A7}">
      <dgm:prSet/>
      <dgm:spPr/>
      <dgm:t>
        <a:bodyPr/>
        <a:lstStyle/>
        <a:p>
          <a:endParaRPr lang="en-US"/>
        </a:p>
      </dgm:t>
    </dgm:pt>
    <dgm:pt modelId="{6B8A59BE-9D67-4441-86A4-71920DF14142}">
      <dgm:prSet phldrT="[Text]"/>
      <dgm:spPr>
        <a:solidFill>
          <a:schemeClr val="bg2"/>
        </a:solidFill>
      </dgm:spPr>
      <dgm:t>
        <a:bodyPr/>
        <a:lstStyle/>
        <a:p>
          <a:r>
            <a:rPr lang="en-US" b="1" dirty="0" smtClean="0"/>
            <a:t>DO</a:t>
          </a:r>
          <a:endParaRPr lang="en-US" b="1" dirty="0"/>
        </a:p>
      </dgm:t>
    </dgm:pt>
    <dgm:pt modelId="{4414AE1E-F58A-4241-B2D9-2A360A39A981}" type="parTrans" cxnId="{85C2565D-2B3F-4E77-9B82-CE720A1E257D}">
      <dgm:prSet/>
      <dgm:spPr/>
      <dgm:t>
        <a:bodyPr/>
        <a:lstStyle/>
        <a:p>
          <a:endParaRPr lang="en-US"/>
        </a:p>
      </dgm:t>
    </dgm:pt>
    <dgm:pt modelId="{55944904-28F1-4AC3-B6B5-0B2E107CCE63}" type="sibTrans" cxnId="{85C2565D-2B3F-4E77-9B82-CE720A1E257D}">
      <dgm:prSet/>
      <dgm:spPr/>
      <dgm:t>
        <a:bodyPr/>
        <a:lstStyle/>
        <a:p>
          <a:endParaRPr lang="en-US"/>
        </a:p>
      </dgm:t>
    </dgm:pt>
    <dgm:pt modelId="{F03D3F43-ADE9-4395-BD33-EE15426F0570}">
      <dgm:prSet phldrT="[Text]"/>
      <dgm:spPr>
        <a:solidFill>
          <a:schemeClr val="bg2"/>
        </a:solidFill>
      </dgm:spPr>
      <dgm:t>
        <a:bodyPr/>
        <a:lstStyle/>
        <a:p>
          <a:r>
            <a:rPr lang="en-US" b="1" dirty="0" smtClean="0"/>
            <a:t>STUDY</a:t>
          </a:r>
          <a:endParaRPr lang="en-US" b="1" dirty="0"/>
        </a:p>
      </dgm:t>
    </dgm:pt>
    <dgm:pt modelId="{2400104E-69DC-4AB6-9BBE-49221C16F8CF}" type="parTrans" cxnId="{EB6D818A-29EC-4C59-85C9-DEB6AEC23F38}">
      <dgm:prSet/>
      <dgm:spPr/>
      <dgm:t>
        <a:bodyPr/>
        <a:lstStyle/>
        <a:p>
          <a:endParaRPr lang="en-US"/>
        </a:p>
      </dgm:t>
    </dgm:pt>
    <dgm:pt modelId="{E70C27F3-97AA-46F1-B5C1-381B5086301B}" type="sibTrans" cxnId="{EB6D818A-29EC-4C59-85C9-DEB6AEC23F38}">
      <dgm:prSet/>
      <dgm:spPr/>
      <dgm:t>
        <a:bodyPr/>
        <a:lstStyle/>
        <a:p>
          <a:endParaRPr lang="en-US"/>
        </a:p>
      </dgm:t>
    </dgm:pt>
    <dgm:pt modelId="{4501DCA0-5A4E-43C4-98DE-E13E1ECB5DBC}" type="pres">
      <dgm:prSet presAssocID="{580A4684-3452-4613-A70B-075F7026E6F7}" presName="cycleMatrixDiagram" presStyleCnt="0">
        <dgm:presLayoutVars>
          <dgm:chMax val="1"/>
          <dgm:dir/>
          <dgm:animLvl val="lvl"/>
          <dgm:resizeHandles val="exact"/>
        </dgm:presLayoutVars>
      </dgm:prSet>
      <dgm:spPr/>
      <dgm:t>
        <a:bodyPr/>
        <a:lstStyle/>
        <a:p>
          <a:endParaRPr lang="en-US"/>
        </a:p>
      </dgm:t>
    </dgm:pt>
    <dgm:pt modelId="{EBBD9C49-428D-4B25-8CAB-A4838ED51E24}" type="pres">
      <dgm:prSet presAssocID="{580A4684-3452-4613-A70B-075F7026E6F7}" presName="children" presStyleCnt="0"/>
      <dgm:spPr/>
    </dgm:pt>
    <dgm:pt modelId="{3AD2DBA7-8993-4814-B61F-5B5BA8F0D4D9}" type="pres">
      <dgm:prSet presAssocID="{580A4684-3452-4613-A70B-075F7026E6F7}" presName="childPlaceholder" presStyleCnt="0"/>
      <dgm:spPr/>
    </dgm:pt>
    <dgm:pt modelId="{3A452F5D-A513-4C6C-B536-9EE7109ACDC4}" type="pres">
      <dgm:prSet presAssocID="{580A4684-3452-4613-A70B-075F7026E6F7}" presName="circle" presStyleCnt="0"/>
      <dgm:spPr/>
    </dgm:pt>
    <dgm:pt modelId="{A20C8137-4E84-4806-870D-B92A972DAD7B}" type="pres">
      <dgm:prSet presAssocID="{580A4684-3452-4613-A70B-075F7026E6F7}" presName="quadrant1" presStyleLbl="node1" presStyleIdx="0" presStyleCnt="4">
        <dgm:presLayoutVars>
          <dgm:chMax val="1"/>
          <dgm:bulletEnabled val="1"/>
        </dgm:presLayoutVars>
      </dgm:prSet>
      <dgm:spPr/>
      <dgm:t>
        <a:bodyPr/>
        <a:lstStyle/>
        <a:p>
          <a:endParaRPr lang="en-US"/>
        </a:p>
      </dgm:t>
    </dgm:pt>
    <dgm:pt modelId="{CF5FA666-9A70-4682-971A-07F19F99D9B2}" type="pres">
      <dgm:prSet presAssocID="{580A4684-3452-4613-A70B-075F7026E6F7}" presName="quadrant2" presStyleLbl="node1" presStyleIdx="1" presStyleCnt="4">
        <dgm:presLayoutVars>
          <dgm:chMax val="1"/>
          <dgm:bulletEnabled val="1"/>
        </dgm:presLayoutVars>
      </dgm:prSet>
      <dgm:spPr/>
      <dgm:t>
        <a:bodyPr/>
        <a:lstStyle/>
        <a:p>
          <a:endParaRPr lang="en-US"/>
        </a:p>
      </dgm:t>
    </dgm:pt>
    <dgm:pt modelId="{F1FF53D3-1A2F-49F6-A090-B34E54973875}" type="pres">
      <dgm:prSet presAssocID="{580A4684-3452-4613-A70B-075F7026E6F7}" presName="quadrant3" presStyleLbl="node1" presStyleIdx="2" presStyleCnt="4">
        <dgm:presLayoutVars>
          <dgm:chMax val="1"/>
          <dgm:bulletEnabled val="1"/>
        </dgm:presLayoutVars>
      </dgm:prSet>
      <dgm:spPr/>
      <dgm:t>
        <a:bodyPr/>
        <a:lstStyle/>
        <a:p>
          <a:endParaRPr lang="en-US"/>
        </a:p>
      </dgm:t>
    </dgm:pt>
    <dgm:pt modelId="{9C91DA9F-D2DF-412C-A818-683F974664AA}" type="pres">
      <dgm:prSet presAssocID="{580A4684-3452-4613-A70B-075F7026E6F7}" presName="quadrant4" presStyleLbl="node1" presStyleIdx="3" presStyleCnt="4">
        <dgm:presLayoutVars>
          <dgm:chMax val="1"/>
          <dgm:bulletEnabled val="1"/>
        </dgm:presLayoutVars>
      </dgm:prSet>
      <dgm:spPr/>
      <dgm:t>
        <a:bodyPr/>
        <a:lstStyle/>
        <a:p>
          <a:endParaRPr lang="en-US"/>
        </a:p>
      </dgm:t>
    </dgm:pt>
    <dgm:pt modelId="{283C044D-50BB-4F93-8B75-36D8F2E3ABBA}" type="pres">
      <dgm:prSet presAssocID="{580A4684-3452-4613-A70B-075F7026E6F7}" presName="quadrantPlaceholder" presStyleCnt="0"/>
      <dgm:spPr/>
    </dgm:pt>
    <dgm:pt modelId="{6A045A22-A71F-45B8-BB30-ED06F855A4E0}" type="pres">
      <dgm:prSet presAssocID="{580A4684-3452-4613-A70B-075F7026E6F7}" presName="center1" presStyleLbl="fgShp" presStyleIdx="0" presStyleCnt="2"/>
      <dgm:spPr/>
    </dgm:pt>
    <dgm:pt modelId="{B1321DC0-09A3-45D8-ADE1-FD15A2C1D668}" type="pres">
      <dgm:prSet presAssocID="{580A4684-3452-4613-A70B-075F7026E6F7}" presName="center2" presStyleLbl="fgShp" presStyleIdx="1" presStyleCnt="2"/>
      <dgm:spPr/>
    </dgm:pt>
  </dgm:ptLst>
  <dgm:cxnLst>
    <dgm:cxn modelId="{66CA9CF3-2585-41C9-A01A-D1FF9AED0421}" type="presOf" srcId="{6B8A59BE-9D67-4441-86A4-71920DF14142}" destId="{F1FF53D3-1A2F-49F6-A090-B34E54973875}" srcOrd="0" destOrd="0" presId="urn:microsoft.com/office/officeart/2005/8/layout/cycle4"/>
    <dgm:cxn modelId="{44971D8E-BBCA-4411-BC3D-019E6C4700A7}" srcId="{580A4684-3452-4613-A70B-075F7026E6F7}" destId="{F3DEA74A-6963-4F8D-A262-A2F2FD00D201}" srcOrd="1" destOrd="0" parTransId="{9F0E97C0-8B2C-4845-BE0B-9BA89A104A54}" sibTransId="{A7800066-99FB-46BA-961D-25F93881305C}"/>
    <dgm:cxn modelId="{85C2565D-2B3F-4E77-9B82-CE720A1E257D}" srcId="{580A4684-3452-4613-A70B-075F7026E6F7}" destId="{6B8A59BE-9D67-4441-86A4-71920DF14142}" srcOrd="2" destOrd="0" parTransId="{4414AE1E-F58A-4241-B2D9-2A360A39A981}" sibTransId="{55944904-28F1-4AC3-B6B5-0B2E107CCE63}"/>
    <dgm:cxn modelId="{51E8CABB-CC3C-47B9-8F65-48D930D4E796}" type="presOf" srcId="{F03D3F43-ADE9-4395-BD33-EE15426F0570}" destId="{9C91DA9F-D2DF-412C-A818-683F974664AA}" srcOrd="0" destOrd="0" presId="urn:microsoft.com/office/officeart/2005/8/layout/cycle4"/>
    <dgm:cxn modelId="{EB294C56-EB75-43A8-ACB0-05D8E5F905F1}" type="presOf" srcId="{14413387-9899-42EB-A34D-E7C9C9D97EC1}" destId="{A20C8137-4E84-4806-870D-B92A972DAD7B}" srcOrd="0" destOrd="0" presId="urn:microsoft.com/office/officeart/2005/8/layout/cycle4"/>
    <dgm:cxn modelId="{5EDE2485-84F2-446F-9E87-DD08F572C9C9}" type="presOf" srcId="{F3DEA74A-6963-4F8D-A262-A2F2FD00D201}" destId="{CF5FA666-9A70-4682-971A-07F19F99D9B2}" srcOrd="0" destOrd="0" presId="urn:microsoft.com/office/officeart/2005/8/layout/cycle4"/>
    <dgm:cxn modelId="{EB6D818A-29EC-4C59-85C9-DEB6AEC23F38}" srcId="{580A4684-3452-4613-A70B-075F7026E6F7}" destId="{F03D3F43-ADE9-4395-BD33-EE15426F0570}" srcOrd="3" destOrd="0" parTransId="{2400104E-69DC-4AB6-9BBE-49221C16F8CF}" sibTransId="{E70C27F3-97AA-46F1-B5C1-381B5086301B}"/>
    <dgm:cxn modelId="{9D2CC0F9-AD9F-45A1-B16B-AC3B223C8D8F}" srcId="{580A4684-3452-4613-A70B-075F7026E6F7}" destId="{14413387-9899-42EB-A34D-E7C9C9D97EC1}" srcOrd="0" destOrd="0" parTransId="{04B8094C-3A6E-477A-A2CF-AEF9804F70D3}" sibTransId="{0933B4D6-3F61-44A1-BB6C-7BE73242888D}"/>
    <dgm:cxn modelId="{935580E3-C1F2-40D0-92F5-A07F2287E440}" type="presOf" srcId="{580A4684-3452-4613-A70B-075F7026E6F7}" destId="{4501DCA0-5A4E-43C4-98DE-E13E1ECB5DBC}" srcOrd="0" destOrd="0" presId="urn:microsoft.com/office/officeart/2005/8/layout/cycle4"/>
    <dgm:cxn modelId="{C48266ED-81AC-40A9-8FC0-6282188F1816}" type="presParOf" srcId="{4501DCA0-5A4E-43C4-98DE-E13E1ECB5DBC}" destId="{EBBD9C49-428D-4B25-8CAB-A4838ED51E24}" srcOrd="0" destOrd="0" presId="urn:microsoft.com/office/officeart/2005/8/layout/cycle4"/>
    <dgm:cxn modelId="{767AC4B4-F96C-4772-AF5F-7531938B7EF4}" type="presParOf" srcId="{EBBD9C49-428D-4B25-8CAB-A4838ED51E24}" destId="{3AD2DBA7-8993-4814-B61F-5B5BA8F0D4D9}" srcOrd="0" destOrd="0" presId="urn:microsoft.com/office/officeart/2005/8/layout/cycle4"/>
    <dgm:cxn modelId="{F9839032-9840-4D1E-BC35-EC5B1F24CB8C}" type="presParOf" srcId="{4501DCA0-5A4E-43C4-98DE-E13E1ECB5DBC}" destId="{3A452F5D-A513-4C6C-B536-9EE7109ACDC4}" srcOrd="1" destOrd="0" presId="urn:microsoft.com/office/officeart/2005/8/layout/cycle4"/>
    <dgm:cxn modelId="{63124FC9-FA01-4A65-89D3-9F835D85FBAB}" type="presParOf" srcId="{3A452F5D-A513-4C6C-B536-9EE7109ACDC4}" destId="{A20C8137-4E84-4806-870D-B92A972DAD7B}" srcOrd="0" destOrd="0" presId="urn:microsoft.com/office/officeart/2005/8/layout/cycle4"/>
    <dgm:cxn modelId="{CFB3BBB8-FB91-4A95-8777-D9DDAB7D06C5}" type="presParOf" srcId="{3A452F5D-A513-4C6C-B536-9EE7109ACDC4}" destId="{CF5FA666-9A70-4682-971A-07F19F99D9B2}" srcOrd="1" destOrd="0" presId="urn:microsoft.com/office/officeart/2005/8/layout/cycle4"/>
    <dgm:cxn modelId="{55485F51-CA88-4BAB-8C2E-B14294D3AB5A}" type="presParOf" srcId="{3A452F5D-A513-4C6C-B536-9EE7109ACDC4}" destId="{F1FF53D3-1A2F-49F6-A090-B34E54973875}" srcOrd="2" destOrd="0" presId="urn:microsoft.com/office/officeart/2005/8/layout/cycle4"/>
    <dgm:cxn modelId="{525B0DC6-227A-46B9-BF1C-954AB4B07B97}" type="presParOf" srcId="{3A452F5D-A513-4C6C-B536-9EE7109ACDC4}" destId="{9C91DA9F-D2DF-412C-A818-683F974664AA}" srcOrd="3" destOrd="0" presId="urn:microsoft.com/office/officeart/2005/8/layout/cycle4"/>
    <dgm:cxn modelId="{C0BC5734-3535-400E-8B23-D1076EE5FAF5}" type="presParOf" srcId="{3A452F5D-A513-4C6C-B536-9EE7109ACDC4}" destId="{283C044D-50BB-4F93-8B75-36D8F2E3ABBA}" srcOrd="4" destOrd="0" presId="urn:microsoft.com/office/officeart/2005/8/layout/cycle4"/>
    <dgm:cxn modelId="{65E481B5-303A-40C2-A941-BB6E61EFC162}" type="presParOf" srcId="{4501DCA0-5A4E-43C4-98DE-E13E1ECB5DBC}" destId="{6A045A22-A71F-45B8-BB30-ED06F855A4E0}" srcOrd="2" destOrd="0" presId="urn:microsoft.com/office/officeart/2005/8/layout/cycle4"/>
    <dgm:cxn modelId="{769B0D3D-6086-466C-9681-DA68EE42B720}" type="presParOf" srcId="{4501DCA0-5A4E-43C4-98DE-E13E1ECB5DBC}" destId="{B1321DC0-09A3-45D8-ADE1-FD15A2C1D66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1468568" y="162758"/>
          <a:ext cx="1236390" cy="1236390"/>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ACT</a:t>
          </a:r>
          <a:endParaRPr lang="en-US" sz="2000" b="1" kern="1200" dirty="0">
            <a:solidFill>
              <a:schemeClr val="tx1"/>
            </a:solidFill>
          </a:endParaRPr>
        </a:p>
      </dsp:txBody>
      <dsp:txXfrm>
        <a:off x="1830698" y="524888"/>
        <a:ext cx="874260" cy="874260"/>
      </dsp:txXfrm>
    </dsp:sp>
    <dsp:sp modelId="{CF5FA666-9A70-4682-971A-07F19F99D9B2}">
      <dsp:nvSpPr>
        <dsp:cNvPr id="0" name=""/>
        <dsp:cNvSpPr/>
      </dsp:nvSpPr>
      <dsp:spPr>
        <a:xfrm rot="5400000">
          <a:off x="2762067" y="162758"/>
          <a:ext cx="1236390" cy="1236390"/>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PLAN</a:t>
          </a:r>
          <a:endParaRPr lang="en-US" sz="2000" b="1" kern="1200" dirty="0">
            <a:solidFill>
              <a:schemeClr val="tx1"/>
            </a:solidFill>
          </a:endParaRPr>
        </a:p>
      </dsp:txBody>
      <dsp:txXfrm rot="-5400000">
        <a:off x="2762067" y="524888"/>
        <a:ext cx="874260" cy="874260"/>
      </dsp:txXfrm>
    </dsp:sp>
    <dsp:sp modelId="{F1FF53D3-1A2F-49F6-A090-B34E54973875}">
      <dsp:nvSpPr>
        <dsp:cNvPr id="0" name=""/>
        <dsp:cNvSpPr/>
      </dsp:nvSpPr>
      <dsp:spPr>
        <a:xfrm rot="10800000">
          <a:off x="2762067" y="1456257"/>
          <a:ext cx="1236390" cy="1236390"/>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DO</a:t>
          </a:r>
          <a:endParaRPr lang="en-US" sz="2000" b="1" kern="1200" dirty="0">
            <a:solidFill>
              <a:schemeClr val="tx1"/>
            </a:solidFill>
          </a:endParaRPr>
        </a:p>
      </dsp:txBody>
      <dsp:txXfrm rot="10800000">
        <a:off x="2762067" y="1456257"/>
        <a:ext cx="874260" cy="874260"/>
      </dsp:txXfrm>
    </dsp:sp>
    <dsp:sp modelId="{9C91DA9F-D2DF-412C-A818-683F974664AA}">
      <dsp:nvSpPr>
        <dsp:cNvPr id="0" name=""/>
        <dsp:cNvSpPr/>
      </dsp:nvSpPr>
      <dsp:spPr>
        <a:xfrm rot="16200000">
          <a:off x="1468568" y="1456257"/>
          <a:ext cx="1236390" cy="123639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STUDY</a:t>
          </a:r>
          <a:endParaRPr lang="en-US" sz="1700" b="1" kern="1200" dirty="0">
            <a:solidFill>
              <a:schemeClr val="tx1"/>
            </a:solidFill>
          </a:endParaRPr>
        </a:p>
      </dsp:txBody>
      <dsp:txXfrm rot="5400000">
        <a:off x="1830698" y="1456257"/>
        <a:ext cx="874260" cy="874260"/>
      </dsp:txXfrm>
    </dsp:sp>
    <dsp:sp modelId="{6A045A22-A71F-45B8-BB30-ED06F855A4E0}">
      <dsp:nvSpPr>
        <dsp:cNvPr id="0" name=""/>
        <dsp:cNvSpPr/>
      </dsp:nvSpPr>
      <dsp:spPr>
        <a:xfrm>
          <a:off x="2520071" y="1170716"/>
          <a:ext cx="426883" cy="37120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2520071" y="1313486"/>
          <a:ext cx="426883" cy="37120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667336" y="210136"/>
          <a:ext cx="1395925" cy="1395925"/>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ACT</a:t>
          </a:r>
          <a:endParaRPr lang="en-US" sz="2000" b="1" kern="1200" dirty="0">
            <a:solidFill>
              <a:schemeClr val="tx1"/>
            </a:solidFill>
          </a:endParaRPr>
        </a:p>
      </dsp:txBody>
      <dsp:txXfrm>
        <a:off x="1076193" y="618993"/>
        <a:ext cx="987068" cy="987068"/>
      </dsp:txXfrm>
    </dsp:sp>
    <dsp:sp modelId="{CF5FA666-9A70-4682-971A-07F19F99D9B2}">
      <dsp:nvSpPr>
        <dsp:cNvPr id="0" name=""/>
        <dsp:cNvSpPr/>
      </dsp:nvSpPr>
      <dsp:spPr>
        <a:xfrm rot="5400000">
          <a:off x="2127738" y="210136"/>
          <a:ext cx="1395925" cy="1395925"/>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PLAN</a:t>
          </a:r>
          <a:endParaRPr lang="en-US" sz="2000" b="1" kern="1200" dirty="0">
            <a:solidFill>
              <a:schemeClr val="tx1"/>
            </a:solidFill>
          </a:endParaRPr>
        </a:p>
      </dsp:txBody>
      <dsp:txXfrm rot="-5400000">
        <a:off x="2127738" y="618993"/>
        <a:ext cx="987068" cy="987068"/>
      </dsp:txXfrm>
    </dsp:sp>
    <dsp:sp modelId="{F1FF53D3-1A2F-49F6-A090-B34E54973875}">
      <dsp:nvSpPr>
        <dsp:cNvPr id="0" name=""/>
        <dsp:cNvSpPr/>
      </dsp:nvSpPr>
      <dsp:spPr>
        <a:xfrm rot="10800000">
          <a:off x="2127738" y="1670538"/>
          <a:ext cx="1395925" cy="1395925"/>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DO</a:t>
          </a:r>
          <a:endParaRPr lang="en-US" sz="2000" b="1" kern="1200" dirty="0">
            <a:solidFill>
              <a:schemeClr val="tx1"/>
            </a:solidFill>
          </a:endParaRPr>
        </a:p>
      </dsp:txBody>
      <dsp:txXfrm rot="10800000">
        <a:off x="2127738" y="1670538"/>
        <a:ext cx="987068" cy="987068"/>
      </dsp:txXfrm>
    </dsp:sp>
    <dsp:sp modelId="{9C91DA9F-D2DF-412C-A818-683F974664AA}">
      <dsp:nvSpPr>
        <dsp:cNvPr id="0" name=""/>
        <dsp:cNvSpPr/>
      </dsp:nvSpPr>
      <dsp:spPr>
        <a:xfrm rot="16200000">
          <a:off x="667336" y="1670538"/>
          <a:ext cx="1395925" cy="139592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STUDY</a:t>
          </a:r>
          <a:endParaRPr lang="en-US" sz="2000" b="1" kern="1200" dirty="0">
            <a:solidFill>
              <a:schemeClr val="tx1"/>
            </a:solidFill>
          </a:endParaRPr>
        </a:p>
      </dsp:txBody>
      <dsp:txXfrm rot="5400000">
        <a:off x="1076193" y="1670538"/>
        <a:ext cx="987068" cy="987068"/>
      </dsp:txXfrm>
    </dsp:sp>
    <dsp:sp modelId="{6A045A22-A71F-45B8-BB30-ED06F855A4E0}">
      <dsp:nvSpPr>
        <dsp:cNvPr id="0" name=""/>
        <dsp:cNvSpPr/>
      </dsp:nvSpPr>
      <dsp:spPr>
        <a:xfrm>
          <a:off x="1854517" y="1348153"/>
          <a:ext cx="481965" cy="41910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1854517" y="1509346"/>
          <a:ext cx="481965" cy="41910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626592" y="169392"/>
          <a:ext cx="1286789" cy="1286789"/>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ACT</a:t>
          </a:r>
          <a:endParaRPr lang="en-US" sz="1800" b="1" kern="1200" dirty="0">
            <a:solidFill>
              <a:schemeClr val="tx1"/>
            </a:solidFill>
          </a:endParaRPr>
        </a:p>
      </dsp:txBody>
      <dsp:txXfrm>
        <a:off x="1003484" y="546284"/>
        <a:ext cx="909897" cy="909897"/>
      </dsp:txXfrm>
    </dsp:sp>
    <dsp:sp modelId="{CF5FA666-9A70-4682-971A-07F19F99D9B2}">
      <dsp:nvSpPr>
        <dsp:cNvPr id="0" name=""/>
        <dsp:cNvSpPr/>
      </dsp:nvSpPr>
      <dsp:spPr>
        <a:xfrm rot="5400000">
          <a:off x="1972818" y="169392"/>
          <a:ext cx="1286789" cy="1286789"/>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PLAN</a:t>
          </a:r>
          <a:endParaRPr lang="en-US" sz="1800" b="1" kern="1200" dirty="0">
            <a:solidFill>
              <a:schemeClr val="tx1"/>
            </a:solidFill>
          </a:endParaRPr>
        </a:p>
      </dsp:txBody>
      <dsp:txXfrm rot="-5400000">
        <a:off x="1972818" y="546284"/>
        <a:ext cx="909897" cy="909897"/>
      </dsp:txXfrm>
    </dsp:sp>
    <dsp:sp modelId="{F1FF53D3-1A2F-49F6-A090-B34E54973875}">
      <dsp:nvSpPr>
        <dsp:cNvPr id="0" name=""/>
        <dsp:cNvSpPr/>
      </dsp:nvSpPr>
      <dsp:spPr>
        <a:xfrm rot="10800000">
          <a:off x="1972818" y="1515617"/>
          <a:ext cx="1286789" cy="1286789"/>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DO</a:t>
          </a:r>
          <a:endParaRPr lang="en-US" sz="1800" b="1" kern="1200" dirty="0">
            <a:solidFill>
              <a:schemeClr val="tx1"/>
            </a:solidFill>
          </a:endParaRPr>
        </a:p>
      </dsp:txBody>
      <dsp:txXfrm rot="10800000">
        <a:off x="1972818" y="1515617"/>
        <a:ext cx="909897" cy="909897"/>
      </dsp:txXfrm>
    </dsp:sp>
    <dsp:sp modelId="{9C91DA9F-D2DF-412C-A818-683F974664AA}">
      <dsp:nvSpPr>
        <dsp:cNvPr id="0" name=""/>
        <dsp:cNvSpPr/>
      </dsp:nvSpPr>
      <dsp:spPr>
        <a:xfrm rot="16200000">
          <a:off x="626592" y="1515617"/>
          <a:ext cx="1286789" cy="1286789"/>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STUDY</a:t>
          </a:r>
          <a:endParaRPr lang="en-US" sz="1800" b="1" kern="1200" dirty="0">
            <a:solidFill>
              <a:schemeClr val="tx1"/>
            </a:solidFill>
          </a:endParaRPr>
        </a:p>
      </dsp:txBody>
      <dsp:txXfrm rot="5400000">
        <a:off x="1003484" y="1515617"/>
        <a:ext cx="909897" cy="909897"/>
      </dsp:txXfrm>
    </dsp:sp>
    <dsp:sp modelId="{6A045A22-A71F-45B8-BB30-ED06F855A4E0}">
      <dsp:nvSpPr>
        <dsp:cNvPr id="0" name=""/>
        <dsp:cNvSpPr/>
      </dsp:nvSpPr>
      <dsp:spPr>
        <a:xfrm>
          <a:off x="1720957" y="1218438"/>
          <a:ext cx="444284" cy="38633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1720957" y="1367028"/>
          <a:ext cx="444284" cy="38633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533868" y="152868"/>
          <a:ext cx="1116740" cy="1116740"/>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ACT</a:t>
          </a:r>
          <a:endParaRPr lang="en-US" sz="1600" b="1" kern="1200" dirty="0">
            <a:solidFill>
              <a:schemeClr val="tx1"/>
            </a:solidFill>
          </a:endParaRPr>
        </a:p>
      </dsp:txBody>
      <dsp:txXfrm>
        <a:off x="860954" y="479954"/>
        <a:ext cx="789654" cy="789654"/>
      </dsp:txXfrm>
    </dsp:sp>
    <dsp:sp modelId="{CF5FA666-9A70-4682-971A-07F19F99D9B2}">
      <dsp:nvSpPr>
        <dsp:cNvPr id="0" name=""/>
        <dsp:cNvSpPr/>
      </dsp:nvSpPr>
      <dsp:spPr>
        <a:xfrm rot="5400000">
          <a:off x="1702190" y="152868"/>
          <a:ext cx="1116740" cy="1116740"/>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PLAN</a:t>
          </a:r>
          <a:endParaRPr lang="en-US" sz="1600" b="1" kern="1200" dirty="0">
            <a:solidFill>
              <a:schemeClr val="tx1"/>
            </a:solidFill>
          </a:endParaRPr>
        </a:p>
      </dsp:txBody>
      <dsp:txXfrm rot="-5400000">
        <a:off x="1702190" y="479954"/>
        <a:ext cx="789654" cy="789654"/>
      </dsp:txXfrm>
    </dsp:sp>
    <dsp:sp modelId="{F1FF53D3-1A2F-49F6-A090-B34E54973875}">
      <dsp:nvSpPr>
        <dsp:cNvPr id="0" name=""/>
        <dsp:cNvSpPr/>
      </dsp:nvSpPr>
      <dsp:spPr>
        <a:xfrm rot="10800000">
          <a:off x="1702190" y="1321190"/>
          <a:ext cx="1116740" cy="1116740"/>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DO</a:t>
          </a:r>
          <a:endParaRPr lang="en-US" sz="1600" b="1" kern="1200" dirty="0">
            <a:solidFill>
              <a:schemeClr val="tx1"/>
            </a:solidFill>
          </a:endParaRPr>
        </a:p>
      </dsp:txBody>
      <dsp:txXfrm rot="10800000">
        <a:off x="1702190" y="1321190"/>
        <a:ext cx="789654" cy="789654"/>
      </dsp:txXfrm>
    </dsp:sp>
    <dsp:sp modelId="{9C91DA9F-D2DF-412C-A818-683F974664AA}">
      <dsp:nvSpPr>
        <dsp:cNvPr id="0" name=""/>
        <dsp:cNvSpPr/>
      </dsp:nvSpPr>
      <dsp:spPr>
        <a:xfrm rot="16200000">
          <a:off x="533868" y="1321190"/>
          <a:ext cx="1116740" cy="111674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STUDY</a:t>
          </a:r>
          <a:endParaRPr lang="en-US" sz="1600" b="1" kern="1200" dirty="0">
            <a:solidFill>
              <a:schemeClr val="tx1"/>
            </a:solidFill>
          </a:endParaRPr>
        </a:p>
      </dsp:txBody>
      <dsp:txXfrm rot="5400000">
        <a:off x="860954" y="1321190"/>
        <a:ext cx="789654" cy="789654"/>
      </dsp:txXfrm>
    </dsp:sp>
    <dsp:sp modelId="{6A045A22-A71F-45B8-BB30-ED06F855A4E0}">
      <dsp:nvSpPr>
        <dsp:cNvPr id="0" name=""/>
        <dsp:cNvSpPr/>
      </dsp:nvSpPr>
      <dsp:spPr>
        <a:xfrm>
          <a:off x="1483614" y="1063283"/>
          <a:ext cx="385572" cy="33528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1483614" y="1192236"/>
          <a:ext cx="385572" cy="33528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400401" y="171801"/>
          <a:ext cx="837555" cy="837555"/>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ACT</a:t>
          </a:r>
          <a:endParaRPr lang="en-US" sz="1200" b="1" kern="1200" dirty="0">
            <a:solidFill>
              <a:schemeClr val="tx1"/>
            </a:solidFill>
          </a:endParaRPr>
        </a:p>
      </dsp:txBody>
      <dsp:txXfrm>
        <a:off x="645715" y="417115"/>
        <a:ext cx="592241" cy="592241"/>
      </dsp:txXfrm>
    </dsp:sp>
    <dsp:sp modelId="{CF5FA666-9A70-4682-971A-07F19F99D9B2}">
      <dsp:nvSpPr>
        <dsp:cNvPr id="0" name=""/>
        <dsp:cNvSpPr/>
      </dsp:nvSpPr>
      <dsp:spPr>
        <a:xfrm rot="5400000">
          <a:off x="1276643" y="171801"/>
          <a:ext cx="837555" cy="837555"/>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PLAN</a:t>
          </a:r>
          <a:endParaRPr lang="en-US" sz="1200" b="1" kern="1200" dirty="0">
            <a:solidFill>
              <a:schemeClr val="tx1"/>
            </a:solidFill>
          </a:endParaRPr>
        </a:p>
      </dsp:txBody>
      <dsp:txXfrm rot="-5400000">
        <a:off x="1276643" y="417115"/>
        <a:ext cx="592241" cy="592241"/>
      </dsp:txXfrm>
    </dsp:sp>
    <dsp:sp modelId="{F1FF53D3-1A2F-49F6-A090-B34E54973875}">
      <dsp:nvSpPr>
        <dsp:cNvPr id="0" name=""/>
        <dsp:cNvSpPr/>
      </dsp:nvSpPr>
      <dsp:spPr>
        <a:xfrm rot="10800000">
          <a:off x="1276643" y="1048043"/>
          <a:ext cx="837555" cy="837555"/>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DO</a:t>
          </a:r>
          <a:endParaRPr lang="en-US" sz="1200" b="1" kern="1200" dirty="0">
            <a:solidFill>
              <a:schemeClr val="tx1"/>
            </a:solidFill>
          </a:endParaRPr>
        </a:p>
      </dsp:txBody>
      <dsp:txXfrm rot="10800000">
        <a:off x="1276643" y="1048043"/>
        <a:ext cx="592241" cy="592241"/>
      </dsp:txXfrm>
    </dsp:sp>
    <dsp:sp modelId="{9C91DA9F-D2DF-412C-A818-683F974664AA}">
      <dsp:nvSpPr>
        <dsp:cNvPr id="0" name=""/>
        <dsp:cNvSpPr/>
      </dsp:nvSpPr>
      <dsp:spPr>
        <a:xfrm rot="16200000">
          <a:off x="400401" y="1048043"/>
          <a:ext cx="837555" cy="83755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STUDY</a:t>
          </a:r>
          <a:endParaRPr lang="en-US" sz="1200" b="1" kern="1200" dirty="0">
            <a:solidFill>
              <a:schemeClr val="tx1"/>
            </a:solidFill>
          </a:endParaRPr>
        </a:p>
      </dsp:txBody>
      <dsp:txXfrm rot="5400000">
        <a:off x="645715" y="1048043"/>
        <a:ext cx="592241" cy="592241"/>
      </dsp:txXfrm>
    </dsp:sp>
    <dsp:sp modelId="{6A045A22-A71F-45B8-BB30-ED06F855A4E0}">
      <dsp:nvSpPr>
        <dsp:cNvPr id="0" name=""/>
        <dsp:cNvSpPr/>
      </dsp:nvSpPr>
      <dsp:spPr>
        <a:xfrm>
          <a:off x="1112710" y="854612"/>
          <a:ext cx="289179" cy="25146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1112710" y="951327"/>
          <a:ext cx="289179" cy="25146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781557" y="159257"/>
          <a:ext cx="1209802" cy="1209802"/>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ACT</a:t>
          </a:r>
          <a:endParaRPr lang="en-US" sz="1700" b="1" kern="1200" dirty="0">
            <a:solidFill>
              <a:schemeClr val="tx1"/>
            </a:solidFill>
          </a:endParaRPr>
        </a:p>
      </dsp:txBody>
      <dsp:txXfrm>
        <a:off x="1135900" y="513600"/>
        <a:ext cx="855459" cy="855459"/>
      </dsp:txXfrm>
    </dsp:sp>
    <dsp:sp modelId="{CF5FA666-9A70-4682-971A-07F19F99D9B2}">
      <dsp:nvSpPr>
        <dsp:cNvPr id="0" name=""/>
        <dsp:cNvSpPr/>
      </dsp:nvSpPr>
      <dsp:spPr>
        <a:xfrm rot="5400000">
          <a:off x="2047240" y="159257"/>
          <a:ext cx="1209802" cy="1209802"/>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PLAN</a:t>
          </a:r>
          <a:endParaRPr lang="en-US" sz="1700" b="1" kern="1200" dirty="0">
            <a:solidFill>
              <a:schemeClr val="tx1"/>
            </a:solidFill>
          </a:endParaRPr>
        </a:p>
      </dsp:txBody>
      <dsp:txXfrm rot="-5400000">
        <a:off x="2047240" y="513600"/>
        <a:ext cx="855459" cy="855459"/>
      </dsp:txXfrm>
    </dsp:sp>
    <dsp:sp modelId="{F1FF53D3-1A2F-49F6-A090-B34E54973875}">
      <dsp:nvSpPr>
        <dsp:cNvPr id="0" name=""/>
        <dsp:cNvSpPr/>
      </dsp:nvSpPr>
      <dsp:spPr>
        <a:xfrm rot="10800000">
          <a:off x="2047240" y="1424940"/>
          <a:ext cx="1209802" cy="1209802"/>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DO</a:t>
          </a:r>
          <a:endParaRPr lang="en-US" sz="1700" b="1" kern="1200" dirty="0">
            <a:solidFill>
              <a:schemeClr val="tx1"/>
            </a:solidFill>
          </a:endParaRPr>
        </a:p>
      </dsp:txBody>
      <dsp:txXfrm rot="10800000">
        <a:off x="2047240" y="1424940"/>
        <a:ext cx="855459" cy="855459"/>
      </dsp:txXfrm>
    </dsp:sp>
    <dsp:sp modelId="{9C91DA9F-D2DF-412C-A818-683F974664AA}">
      <dsp:nvSpPr>
        <dsp:cNvPr id="0" name=""/>
        <dsp:cNvSpPr/>
      </dsp:nvSpPr>
      <dsp:spPr>
        <a:xfrm rot="16200000">
          <a:off x="781557" y="1424940"/>
          <a:ext cx="1209802" cy="120980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STUDY</a:t>
          </a:r>
          <a:endParaRPr lang="en-US" sz="1700" b="1" kern="1200" dirty="0">
            <a:solidFill>
              <a:schemeClr val="tx1"/>
            </a:solidFill>
          </a:endParaRPr>
        </a:p>
      </dsp:txBody>
      <dsp:txXfrm rot="5400000">
        <a:off x="1135900" y="1424940"/>
        <a:ext cx="855459" cy="855459"/>
      </dsp:txXfrm>
    </dsp:sp>
    <dsp:sp modelId="{6A045A22-A71F-45B8-BB30-ED06F855A4E0}">
      <dsp:nvSpPr>
        <dsp:cNvPr id="0" name=""/>
        <dsp:cNvSpPr/>
      </dsp:nvSpPr>
      <dsp:spPr>
        <a:xfrm>
          <a:off x="1810448" y="1145540"/>
          <a:ext cx="417703" cy="3632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1810448" y="1285240"/>
          <a:ext cx="417703" cy="3632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781557" y="159257"/>
          <a:ext cx="1209802" cy="1209802"/>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ACT</a:t>
          </a:r>
          <a:endParaRPr lang="en-US" sz="1700" b="1" kern="1200" dirty="0">
            <a:solidFill>
              <a:schemeClr val="tx1"/>
            </a:solidFill>
          </a:endParaRPr>
        </a:p>
      </dsp:txBody>
      <dsp:txXfrm>
        <a:off x="1135900" y="513600"/>
        <a:ext cx="855459" cy="855459"/>
      </dsp:txXfrm>
    </dsp:sp>
    <dsp:sp modelId="{CF5FA666-9A70-4682-971A-07F19F99D9B2}">
      <dsp:nvSpPr>
        <dsp:cNvPr id="0" name=""/>
        <dsp:cNvSpPr/>
      </dsp:nvSpPr>
      <dsp:spPr>
        <a:xfrm rot="5400000">
          <a:off x="2047240" y="159257"/>
          <a:ext cx="1209802" cy="1209802"/>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PLAN</a:t>
          </a:r>
          <a:endParaRPr lang="en-US" sz="1700" b="1" kern="1200" dirty="0">
            <a:solidFill>
              <a:schemeClr val="tx1"/>
            </a:solidFill>
          </a:endParaRPr>
        </a:p>
      </dsp:txBody>
      <dsp:txXfrm rot="-5400000">
        <a:off x="2047240" y="513600"/>
        <a:ext cx="855459" cy="855459"/>
      </dsp:txXfrm>
    </dsp:sp>
    <dsp:sp modelId="{F1FF53D3-1A2F-49F6-A090-B34E54973875}">
      <dsp:nvSpPr>
        <dsp:cNvPr id="0" name=""/>
        <dsp:cNvSpPr/>
      </dsp:nvSpPr>
      <dsp:spPr>
        <a:xfrm rot="10800000">
          <a:off x="2047240" y="1424940"/>
          <a:ext cx="1209802" cy="1209802"/>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DO</a:t>
          </a:r>
          <a:endParaRPr lang="en-US" sz="1700" b="1" kern="1200" dirty="0">
            <a:solidFill>
              <a:schemeClr val="tx1"/>
            </a:solidFill>
          </a:endParaRPr>
        </a:p>
      </dsp:txBody>
      <dsp:txXfrm rot="10800000">
        <a:off x="2047240" y="1424940"/>
        <a:ext cx="855459" cy="855459"/>
      </dsp:txXfrm>
    </dsp:sp>
    <dsp:sp modelId="{9C91DA9F-D2DF-412C-A818-683F974664AA}">
      <dsp:nvSpPr>
        <dsp:cNvPr id="0" name=""/>
        <dsp:cNvSpPr/>
      </dsp:nvSpPr>
      <dsp:spPr>
        <a:xfrm rot="16200000">
          <a:off x="781557" y="1424940"/>
          <a:ext cx="1209802" cy="120980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STUDY</a:t>
          </a:r>
          <a:endParaRPr lang="en-US" sz="1700" b="1" kern="1200" dirty="0">
            <a:solidFill>
              <a:schemeClr val="tx1"/>
            </a:solidFill>
          </a:endParaRPr>
        </a:p>
      </dsp:txBody>
      <dsp:txXfrm rot="5400000">
        <a:off x="1135900" y="1424940"/>
        <a:ext cx="855459" cy="855459"/>
      </dsp:txXfrm>
    </dsp:sp>
    <dsp:sp modelId="{6A045A22-A71F-45B8-BB30-ED06F855A4E0}">
      <dsp:nvSpPr>
        <dsp:cNvPr id="0" name=""/>
        <dsp:cNvSpPr/>
      </dsp:nvSpPr>
      <dsp:spPr>
        <a:xfrm>
          <a:off x="1810448" y="1145540"/>
          <a:ext cx="417703" cy="3632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1810448" y="1285240"/>
          <a:ext cx="417703" cy="3632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781557" y="159257"/>
          <a:ext cx="1209802" cy="1209802"/>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ACT</a:t>
          </a:r>
          <a:endParaRPr lang="en-US" sz="1700" b="1" kern="1200" dirty="0">
            <a:solidFill>
              <a:schemeClr val="tx1"/>
            </a:solidFill>
          </a:endParaRPr>
        </a:p>
      </dsp:txBody>
      <dsp:txXfrm>
        <a:off x="1135900" y="513600"/>
        <a:ext cx="855459" cy="855459"/>
      </dsp:txXfrm>
    </dsp:sp>
    <dsp:sp modelId="{CF5FA666-9A70-4682-971A-07F19F99D9B2}">
      <dsp:nvSpPr>
        <dsp:cNvPr id="0" name=""/>
        <dsp:cNvSpPr/>
      </dsp:nvSpPr>
      <dsp:spPr>
        <a:xfrm rot="5400000">
          <a:off x="2047240" y="159257"/>
          <a:ext cx="1209802" cy="1209802"/>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PLAN</a:t>
          </a:r>
          <a:endParaRPr lang="en-US" sz="1700" b="1" kern="1200" dirty="0">
            <a:solidFill>
              <a:schemeClr val="tx1"/>
            </a:solidFill>
          </a:endParaRPr>
        </a:p>
      </dsp:txBody>
      <dsp:txXfrm rot="-5400000">
        <a:off x="2047240" y="513600"/>
        <a:ext cx="855459" cy="855459"/>
      </dsp:txXfrm>
    </dsp:sp>
    <dsp:sp modelId="{F1FF53D3-1A2F-49F6-A090-B34E54973875}">
      <dsp:nvSpPr>
        <dsp:cNvPr id="0" name=""/>
        <dsp:cNvSpPr/>
      </dsp:nvSpPr>
      <dsp:spPr>
        <a:xfrm rot="10800000">
          <a:off x="2047240" y="1424940"/>
          <a:ext cx="1209802" cy="1209802"/>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DO</a:t>
          </a:r>
          <a:endParaRPr lang="en-US" sz="1700" b="1" kern="1200" dirty="0">
            <a:solidFill>
              <a:schemeClr val="tx1"/>
            </a:solidFill>
          </a:endParaRPr>
        </a:p>
      </dsp:txBody>
      <dsp:txXfrm rot="10800000">
        <a:off x="2047240" y="1424940"/>
        <a:ext cx="855459" cy="855459"/>
      </dsp:txXfrm>
    </dsp:sp>
    <dsp:sp modelId="{9C91DA9F-D2DF-412C-A818-683F974664AA}">
      <dsp:nvSpPr>
        <dsp:cNvPr id="0" name=""/>
        <dsp:cNvSpPr/>
      </dsp:nvSpPr>
      <dsp:spPr>
        <a:xfrm rot="16200000">
          <a:off x="781557" y="1424940"/>
          <a:ext cx="1209802" cy="120980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STUDY</a:t>
          </a:r>
          <a:endParaRPr lang="en-US" sz="1700" b="1" kern="1200" dirty="0">
            <a:solidFill>
              <a:schemeClr val="tx1"/>
            </a:solidFill>
          </a:endParaRPr>
        </a:p>
      </dsp:txBody>
      <dsp:txXfrm rot="5400000">
        <a:off x="1135900" y="1424940"/>
        <a:ext cx="855459" cy="855459"/>
      </dsp:txXfrm>
    </dsp:sp>
    <dsp:sp modelId="{6A045A22-A71F-45B8-BB30-ED06F855A4E0}">
      <dsp:nvSpPr>
        <dsp:cNvPr id="0" name=""/>
        <dsp:cNvSpPr/>
      </dsp:nvSpPr>
      <dsp:spPr>
        <a:xfrm>
          <a:off x="1810448" y="1145540"/>
          <a:ext cx="417703" cy="3632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1810448" y="1285240"/>
          <a:ext cx="417703" cy="3632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781557" y="159257"/>
          <a:ext cx="1209802" cy="1209802"/>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ACT</a:t>
          </a:r>
          <a:endParaRPr lang="en-US" sz="1700" b="1" kern="1200" dirty="0">
            <a:solidFill>
              <a:schemeClr val="tx1"/>
            </a:solidFill>
          </a:endParaRPr>
        </a:p>
      </dsp:txBody>
      <dsp:txXfrm>
        <a:off x="1135900" y="513600"/>
        <a:ext cx="855459" cy="855459"/>
      </dsp:txXfrm>
    </dsp:sp>
    <dsp:sp modelId="{CF5FA666-9A70-4682-971A-07F19F99D9B2}">
      <dsp:nvSpPr>
        <dsp:cNvPr id="0" name=""/>
        <dsp:cNvSpPr/>
      </dsp:nvSpPr>
      <dsp:spPr>
        <a:xfrm rot="5400000">
          <a:off x="2047240" y="159257"/>
          <a:ext cx="1209802" cy="1209802"/>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PLAN</a:t>
          </a:r>
          <a:endParaRPr lang="en-US" sz="1700" b="1" kern="1200" dirty="0">
            <a:solidFill>
              <a:schemeClr val="tx1"/>
            </a:solidFill>
          </a:endParaRPr>
        </a:p>
      </dsp:txBody>
      <dsp:txXfrm rot="-5400000">
        <a:off x="2047240" y="513600"/>
        <a:ext cx="855459" cy="855459"/>
      </dsp:txXfrm>
    </dsp:sp>
    <dsp:sp modelId="{F1FF53D3-1A2F-49F6-A090-B34E54973875}">
      <dsp:nvSpPr>
        <dsp:cNvPr id="0" name=""/>
        <dsp:cNvSpPr/>
      </dsp:nvSpPr>
      <dsp:spPr>
        <a:xfrm rot="10800000">
          <a:off x="2047240" y="1424940"/>
          <a:ext cx="1209802" cy="1209802"/>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DO</a:t>
          </a:r>
          <a:endParaRPr lang="en-US" sz="1700" b="1" kern="1200" dirty="0">
            <a:solidFill>
              <a:schemeClr val="tx1"/>
            </a:solidFill>
          </a:endParaRPr>
        </a:p>
      </dsp:txBody>
      <dsp:txXfrm rot="10800000">
        <a:off x="2047240" y="1424940"/>
        <a:ext cx="855459" cy="855459"/>
      </dsp:txXfrm>
    </dsp:sp>
    <dsp:sp modelId="{9C91DA9F-D2DF-412C-A818-683F974664AA}">
      <dsp:nvSpPr>
        <dsp:cNvPr id="0" name=""/>
        <dsp:cNvSpPr/>
      </dsp:nvSpPr>
      <dsp:spPr>
        <a:xfrm rot="16200000">
          <a:off x="781557" y="1424940"/>
          <a:ext cx="1209802" cy="120980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tx1"/>
              </a:solidFill>
            </a:rPr>
            <a:t>STUDY</a:t>
          </a:r>
          <a:endParaRPr lang="en-US" sz="1700" b="1" kern="1200" dirty="0">
            <a:solidFill>
              <a:schemeClr val="tx1"/>
            </a:solidFill>
          </a:endParaRPr>
        </a:p>
      </dsp:txBody>
      <dsp:txXfrm rot="5400000">
        <a:off x="1135900" y="1424940"/>
        <a:ext cx="855459" cy="855459"/>
      </dsp:txXfrm>
    </dsp:sp>
    <dsp:sp modelId="{6A045A22-A71F-45B8-BB30-ED06F855A4E0}">
      <dsp:nvSpPr>
        <dsp:cNvPr id="0" name=""/>
        <dsp:cNvSpPr/>
      </dsp:nvSpPr>
      <dsp:spPr>
        <a:xfrm>
          <a:off x="1810448" y="1145540"/>
          <a:ext cx="417703" cy="3632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1810448" y="1285240"/>
          <a:ext cx="417703" cy="36322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889939" y="204139"/>
          <a:ext cx="1550746" cy="1550746"/>
        </a:xfrm>
        <a:prstGeom prst="pieWedg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ACT</a:t>
          </a:r>
          <a:endParaRPr lang="en-US" sz="2200" b="1" kern="1200" dirty="0"/>
        </a:p>
      </dsp:txBody>
      <dsp:txXfrm>
        <a:off x="1344142" y="658342"/>
        <a:ext cx="1096543" cy="1096543"/>
      </dsp:txXfrm>
    </dsp:sp>
    <dsp:sp modelId="{CF5FA666-9A70-4682-971A-07F19F99D9B2}">
      <dsp:nvSpPr>
        <dsp:cNvPr id="0" name=""/>
        <dsp:cNvSpPr/>
      </dsp:nvSpPr>
      <dsp:spPr>
        <a:xfrm rot="5400000">
          <a:off x="2512314" y="204139"/>
          <a:ext cx="1550746" cy="1550746"/>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PLAN</a:t>
          </a:r>
          <a:endParaRPr lang="en-US" sz="2200" b="1" kern="1200" dirty="0">
            <a:solidFill>
              <a:schemeClr val="tx1"/>
            </a:solidFill>
          </a:endParaRPr>
        </a:p>
      </dsp:txBody>
      <dsp:txXfrm rot="-5400000">
        <a:off x="2512314" y="658342"/>
        <a:ext cx="1096543" cy="1096543"/>
      </dsp:txXfrm>
    </dsp:sp>
    <dsp:sp modelId="{F1FF53D3-1A2F-49F6-A090-B34E54973875}">
      <dsp:nvSpPr>
        <dsp:cNvPr id="0" name=""/>
        <dsp:cNvSpPr/>
      </dsp:nvSpPr>
      <dsp:spPr>
        <a:xfrm rot="10800000">
          <a:off x="2512314" y="1826514"/>
          <a:ext cx="1550746" cy="1550746"/>
        </a:xfrm>
        <a:prstGeom prst="pieWedg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DO</a:t>
          </a:r>
          <a:endParaRPr lang="en-US" sz="2200" b="1" kern="1200" dirty="0"/>
        </a:p>
      </dsp:txBody>
      <dsp:txXfrm rot="10800000">
        <a:off x="2512314" y="1826514"/>
        <a:ext cx="1096543" cy="1096543"/>
      </dsp:txXfrm>
    </dsp:sp>
    <dsp:sp modelId="{9C91DA9F-D2DF-412C-A818-683F974664AA}">
      <dsp:nvSpPr>
        <dsp:cNvPr id="0" name=""/>
        <dsp:cNvSpPr/>
      </dsp:nvSpPr>
      <dsp:spPr>
        <a:xfrm rot="16200000">
          <a:off x="889939" y="1826514"/>
          <a:ext cx="1550746" cy="1550746"/>
        </a:xfrm>
        <a:prstGeom prst="pieWedg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STUDY</a:t>
          </a:r>
          <a:endParaRPr lang="en-US" sz="2200" b="1" kern="1200" dirty="0"/>
        </a:p>
      </dsp:txBody>
      <dsp:txXfrm rot="5400000">
        <a:off x="1344142" y="1826514"/>
        <a:ext cx="1096543" cy="1096543"/>
      </dsp:txXfrm>
    </dsp:sp>
    <dsp:sp modelId="{6A045A22-A71F-45B8-BB30-ED06F855A4E0}">
      <dsp:nvSpPr>
        <dsp:cNvPr id="0" name=""/>
        <dsp:cNvSpPr/>
      </dsp:nvSpPr>
      <dsp:spPr>
        <a:xfrm>
          <a:off x="2208790" y="1468374"/>
          <a:ext cx="535419" cy="46558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2208790" y="1647444"/>
          <a:ext cx="535419" cy="46558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889939" y="204139"/>
          <a:ext cx="1550746" cy="1550746"/>
        </a:xfrm>
        <a:prstGeom prst="pieWedg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ACT</a:t>
          </a:r>
          <a:endParaRPr lang="en-US" sz="2200" b="1" kern="1200" dirty="0"/>
        </a:p>
      </dsp:txBody>
      <dsp:txXfrm>
        <a:off x="1344142" y="658342"/>
        <a:ext cx="1096543" cy="1096543"/>
      </dsp:txXfrm>
    </dsp:sp>
    <dsp:sp modelId="{CF5FA666-9A70-4682-971A-07F19F99D9B2}">
      <dsp:nvSpPr>
        <dsp:cNvPr id="0" name=""/>
        <dsp:cNvSpPr/>
      </dsp:nvSpPr>
      <dsp:spPr>
        <a:xfrm rot="5400000">
          <a:off x="2512314" y="204139"/>
          <a:ext cx="1550746" cy="1550746"/>
        </a:xfrm>
        <a:prstGeom prst="pieWedg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PLAN</a:t>
          </a:r>
          <a:endParaRPr lang="en-US" sz="2200" b="1" kern="1200" dirty="0"/>
        </a:p>
      </dsp:txBody>
      <dsp:txXfrm rot="-5400000">
        <a:off x="2512314" y="658342"/>
        <a:ext cx="1096543" cy="1096543"/>
      </dsp:txXfrm>
    </dsp:sp>
    <dsp:sp modelId="{F1FF53D3-1A2F-49F6-A090-B34E54973875}">
      <dsp:nvSpPr>
        <dsp:cNvPr id="0" name=""/>
        <dsp:cNvSpPr/>
      </dsp:nvSpPr>
      <dsp:spPr>
        <a:xfrm rot="10800000">
          <a:off x="2512314" y="1826514"/>
          <a:ext cx="1550746" cy="1550746"/>
        </a:xfrm>
        <a:prstGeom prst="pieWedg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DO</a:t>
          </a:r>
          <a:endParaRPr lang="en-US" sz="2200" b="1" kern="1200" dirty="0">
            <a:solidFill>
              <a:schemeClr val="tx1"/>
            </a:solidFill>
          </a:endParaRPr>
        </a:p>
      </dsp:txBody>
      <dsp:txXfrm rot="10800000">
        <a:off x="2512314" y="1826514"/>
        <a:ext cx="1096543" cy="1096543"/>
      </dsp:txXfrm>
    </dsp:sp>
    <dsp:sp modelId="{9C91DA9F-D2DF-412C-A818-683F974664AA}">
      <dsp:nvSpPr>
        <dsp:cNvPr id="0" name=""/>
        <dsp:cNvSpPr/>
      </dsp:nvSpPr>
      <dsp:spPr>
        <a:xfrm rot="16200000">
          <a:off x="889939" y="1826514"/>
          <a:ext cx="1550746" cy="1550746"/>
        </a:xfrm>
        <a:prstGeom prst="pieWedg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STUDY</a:t>
          </a:r>
          <a:endParaRPr lang="en-US" sz="2200" b="1" kern="1200" dirty="0"/>
        </a:p>
      </dsp:txBody>
      <dsp:txXfrm rot="5400000">
        <a:off x="1344142" y="1826514"/>
        <a:ext cx="1096543" cy="1096543"/>
      </dsp:txXfrm>
    </dsp:sp>
    <dsp:sp modelId="{6A045A22-A71F-45B8-BB30-ED06F855A4E0}">
      <dsp:nvSpPr>
        <dsp:cNvPr id="0" name=""/>
        <dsp:cNvSpPr/>
      </dsp:nvSpPr>
      <dsp:spPr>
        <a:xfrm>
          <a:off x="2208790" y="1468374"/>
          <a:ext cx="535419" cy="46558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2208790" y="1647444"/>
          <a:ext cx="535419" cy="46558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889939" y="204139"/>
          <a:ext cx="1550746" cy="1550746"/>
        </a:xfrm>
        <a:prstGeom prst="pieWedg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ACT</a:t>
          </a:r>
          <a:endParaRPr lang="en-US" sz="2200" b="1" kern="1200" dirty="0"/>
        </a:p>
      </dsp:txBody>
      <dsp:txXfrm>
        <a:off x="1344142" y="658342"/>
        <a:ext cx="1096543" cy="1096543"/>
      </dsp:txXfrm>
    </dsp:sp>
    <dsp:sp modelId="{CF5FA666-9A70-4682-971A-07F19F99D9B2}">
      <dsp:nvSpPr>
        <dsp:cNvPr id="0" name=""/>
        <dsp:cNvSpPr/>
      </dsp:nvSpPr>
      <dsp:spPr>
        <a:xfrm rot="5400000">
          <a:off x="2512314" y="204139"/>
          <a:ext cx="1550746" cy="1550746"/>
        </a:xfrm>
        <a:prstGeom prst="pieWedg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PLAN</a:t>
          </a:r>
          <a:endParaRPr lang="en-US" sz="2200" b="1" kern="1200" dirty="0"/>
        </a:p>
      </dsp:txBody>
      <dsp:txXfrm rot="-5400000">
        <a:off x="2512314" y="658342"/>
        <a:ext cx="1096543" cy="1096543"/>
      </dsp:txXfrm>
    </dsp:sp>
    <dsp:sp modelId="{F1FF53D3-1A2F-49F6-A090-B34E54973875}">
      <dsp:nvSpPr>
        <dsp:cNvPr id="0" name=""/>
        <dsp:cNvSpPr/>
      </dsp:nvSpPr>
      <dsp:spPr>
        <a:xfrm rot="10800000">
          <a:off x="2512314" y="1826514"/>
          <a:ext cx="1550746" cy="1550746"/>
        </a:xfrm>
        <a:prstGeom prst="pieWedg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DO</a:t>
          </a:r>
          <a:endParaRPr lang="en-US" sz="2200" b="1" kern="1200" dirty="0"/>
        </a:p>
      </dsp:txBody>
      <dsp:txXfrm rot="10800000">
        <a:off x="2512314" y="1826514"/>
        <a:ext cx="1096543" cy="1096543"/>
      </dsp:txXfrm>
    </dsp:sp>
    <dsp:sp modelId="{9C91DA9F-D2DF-412C-A818-683F974664AA}">
      <dsp:nvSpPr>
        <dsp:cNvPr id="0" name=""/>
        <dsp:cNvSpPr/>
      </dsp:nvSpPr>
      <dsp:spPr>
        <a:xfrm rot="16200000">
          <a:off x="889939" y="1826514"/>
          <a:ext cx="1550746" cy="155074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STUDY</a:t>
          </a:r>
          <a:endParaRPr lang="en-US" sz="2200" b="1" kern="1200" dirty="0">
            <a:solidFill>
              <a:schemeClr val="tx1"/>
            </a:solidFill>
          </a:endParaRPr>
        </a:p>
      </dsp:txBody>
      <dsp:txXfrm rot="5400000">
        <a:off x="1344142" y="1826514"/>
        <a:ext cx="1096543" cy="1096543"/>
      </dsp:txXfrm>
    </dsp:sp>
    <dsp:sp modelId="{6A045A22-A71F-45B8-BB30-ED06F855A4E0}">
      <dsp:nvSpPr>
        <dsp:cNvPr id="0" name=""/>
        <dsp:cNvSpPr/>
      </dsp:nvSpPr>
      <dsp:spPr>
        <a:xfrm>
          <a:off x="2208790" y="1468374"/>
          <a:ext cx="535419" cy="46558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2208790" y="1647444"/>
          <a:ext cx="535419" cy="46558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8137-4E84-4806-870D-B92A972DAD7B}">
      <dsp:nvSpPr>
        <dsp:cNvPr id="0" name=""/>
        <dsp:cNvSpPr/>
      </dsp:nvSpPr>
      <dsp:spPr>
        <a:xfrm>
          <a:off x="889939" y="204139"/>
          <a:ext cx="1550746" cy="1550746"/>
        </a:xfrm>
        <a:prstGeom prst="pieWedg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ACT</a:t>
          </a:r>
          <a:endParaRPr lang="en-US" sz="2200" b="1" kern="1200" dirty="0">
            <a:solidFill>
              <a:schemeClr val="tx1"/>
            </a:solidFill>
          </a:endParaRPr>
        </a:p>
      </dsp:txBody>
      <dsp:txXfrm>
        <a:off x="1344142" y="658342"/>
        <a:ext cx="1096543" cy="1096543"/>
      </dsp:txXfrm>
    </dsp:sp>
    <dsp:sp modelId="{CF5FA666-9A70-4682-971A-07F19F99D9B2}">
      <dsp:nvSpPr>
        <dsp:cNvPr id="0" name=""/>
        <dsp:cNvSpPr/>
      </dsp:nvSpPr>
      <dsp:spPr>
        <a:xfrm rot="5400000">
          <a:off x="2512314" y="204139"/>
          <a:ext cx="1550746" cy="1550746"/>
        </a:xfrm>
        <a:prstGeom prst="pieWedg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PLAN</a:t>
          </a:r>
          <a:endParaRPr lang="en-US" sz="2200" b="1" kern="1200" dirty="0"/>
        </a:p>
      </dsp:txBody>
      <dsp:txXfrm rot="-5400000">
        <a:off x="2512314" y="658342"/>
        <a:ext cx="1096543" cy="1096543"/>
      </dsp:txXfrm>
    </dsp:sp>
    <dsp:sp modelId="{F1FF53D3-1A2F-49F6-A090-B34E54973875}">
      <dsp:nvSpPr>
        <dsp:cNvPr id="0" name=""/>
        <dsp:cNvSpPr/>
      </dsp:nvSpPr>
      <dsp:spPr>
        <a:xfrm rot="10800000">
          <a:off x="2512314" y="1826514"/>
          <a:ext cx="1550746" cy="1550746"/>
        </a:xfrm>
        <a:prstGeom prst="pieWedg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DO</a:t>
          </a:r>
          <a:endParaRPr lang="en-US" sz="2200" b="1" kern="1200" dirty="0"/>
        </a:p>
      </dsp:txBody>
      <dsp:txXfrm rot="10800000">
        <a:off x="2512314" y="1826514"/>
        <a:ext cx="1096543" cy="1096543"/>
      </dsp:txXfrm>
    </dsp:sp>
    <dsp:sp modelId="{9C91DA9F-D2DF-412C-A818-683F974664AA}">
      <dsp:nvSpPr>
        <dsp:cNvPr id="0" name=""/>
        <dsp:cNvSpPr/>
      </dsp:nvSpPr>
      <dsp:spPr>
        <a:xfrm rot="16200000">
          <a:off x="889939" y="1826514"/>
          <a:ext cx="1550746" cy="1550746"/>
        </a:xfrm>
        <a:prstGeom prst="pieWedg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STUDY</a:t>
          </a:r>
          <a:endParaRPr lang="en-US" sz="2200" b="1" kern="1200" dirty="0"/>
        </a:p>
      </dsp:txBody>
      <dsp:txXfrm rot="5400000">
        <a:off x="1344142" y="1826514"/>
        <a:ext cx="1096543" cy="1096543"/>
      </dsp:txXfrm>
    </dsp:sp>
    <dsp:sp modelId="{6A045A22-A71F-45B8-BB30-ED06F855A4E0}">
      <dsp:nvSpPr>
        <dsp:cNvPr id="0" name=""/>
        <dsp:cNvSpPr/>
      </dsp:nvSpPr>
      <dsp:spPr>
        <a:xfrm>
          <a:off x="2208790" y="1468374"/>
          <a:ext cx="535419" cy="46558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321DC0-09A3-45D8-ADE1-FD15A2C1D668}">
      <dsp:nvSpPr>
        <dsp:cNvPr id="0" name=""/>
        <dsp:cNvSpPr/>
      </dsp:nvSpPr>
      <dsp:spPr>
        <a:xfrm rot="10800000">
          <a:off x="2208790" y="1647444"/>
          <a:ext cx="535419" cy="46558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F72165-C643-4190-8644-989249EC5C0B}" type="datetimeFigureOut">
              <a:rPr lang="en-US" smtClean="0"/>
              <a:t>12/26/2017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C48BC0-6950-446F-9BC3-8C65383AF851}" type="slidenum">
              <a:rPr lang="en-US" smtClean="0"/>
              <a:t>‹#›</a:t>
            </a:fld>
            <a:endParaRPr lang="en-US"/>
          </a:p>
        </p:txBody>
      </p:sp>
    </p:spTree>
    <p:extLst>
      <p:ext uri="{BB962C8B-B14F-4D97-AF65-F5344CB8AC3E}">
        <p14:creationId xmlns:p14="http://schemas.microsoft.com/office/powerpoint/2010/main" val="156609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kern="1200" dirty="0" smtClean="0">
                <a:solidFill>
                  <a:schemeClr val="tx1"/>
                </a:solidFill>
                <a:effectLst/>
                <a:latin typeface="+mn-lt"/>
                <a:ea typeface="+mn-ea"/>
                <a:cs typeface="+mn-cs"/>
              </a:rPr>
              <a:t>Facilitator</a:t>
            </a:r>
            <a:r>
              <a:rPr lang="en-US" sz="1200" b="1" i="0" u="sng" strike="noStrike" kern="1200" baseline="0" dirty="0" smtClean="0">
                <a:solidFill>
                  <a:schemeClr val="tx1"/>
                </a:solidFill>
                <a:effectLst/>
                <a:latin typeface="+mn-lt"/>
                <a:ea typeface="+mn-ea"/>
                <a:cs typeface="+mn-cs"/>
              </a:rPr>
              <a:t>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Welcome to today’s meeting,</a:t>
            </a:r>
            <a:r>
              <a:rPr lang="en-US" baseline="0" dirty="0" smtClean="0"/>
              <a:t> where we will work to develop an improvement plan.</a:t>
            </a:r>
          </a:p>
          <a:p>
            <a:pPr marL="171450" indent="-171450">
              <a:buFont typeface="Arial" panose="020B0604020202020204" pitchFamily="34" charset="0"/>
              <a:buChar char="•"/>
            </a:pPr>
            <a:r>
              <a:rPr lang="en-US" baseline="0" dirty="0" smtClean="0"/>
              <a:t>In this session, we’ll introduce a quality improvement framework—the Model for Improvement—and discuss how to use that framework to develop a site-level improvement plan. </a:t>
            </a:r>
          </a:p>
          <a:p>
            <a:pPr marL="171450" indent="-171450">
              <a:buFont typeface="Arial" panose="020B0604020202020204" pitchFamily="34" charset="0"/>
              <a:buChar char="•"/>
            </a:pPr>
            <a:r>
              <a:rPr lang="en-US" baseline="0" dirty="0" smtClean="0"/>
              <a:t>By the end of this session, you should have an early version of a plan for improvement, which you can continue to adapt going forward.</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0" i="1" u="none" baseline="0" dirty="0" smtClean="0">
                <a:solidFill>
                  <a:srgbClr val="FF0000"/>
                </a:solidFill>
              </a:rPr>
              <a:t>(Note to facilitators: To make this session most useful, facilitators are encouraged to tailor it to a particular improvement area of interest (for example, financial management, contraceptive access, chlamydia screening, or other topic). Check out fpntc.org for resources to help tailor this session to these and other improvement areas.)</a:t>
            </a:r>
            <a:endParaRPr lang="en-US" b="0" i="1" u="sng" baseline="0" dirty="0" smtClean="0">
              <a:solidFill>
                <a:srgbClr val="FF0000"/>
              </a:solidFill>
            </a:endParaRPr>
          </a:p>
          <a:p>
            <a:pPr marL="0" indent="0">
              <a:buFont typeface="Arial" panose="020B0604020202020204" pitchFamily="34" charset="0"/>
              <a:buNone/>
            </a:pPr>
            <a:endParaRPr lang="en-US" b="0" i="1" u="sng" baseline="0" dirty="0" smtClean="0">
              <a:solidFill>
                <a:srgbClr val="FF0000"/>
              </a:solidFill>
            </a:endParaRP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u="sng" dirty="0" smtClean="0"/>
              <a:t>Activity </a:t>
            </a:r>
          </a:p>
          <a:p>
            <a:pPr marL="171450" indent="-171450">
              <a:buFont typeface="Arial" panose="020B0604020202020204" pitchFamily="34" charset="0"/>
              <a:buChar char="•"/>
            </a:pPr>
            <a:r>
              <a:rPr lang="en-US" dirty="0" smtClean="0"/>
              <a:t>Conduct participant and facilitator introductions</a:t>
            </a:r>
            <a:r>
              <a:rPr lang="en-US" baseline="0" dirty="0" smtClean="0"/>
              <a:t>.</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A61A45F-D04D-4E33-BB2A-A8C83A5377DA}" type="slidenum">
              <a:rPr lang="en-US" smtClean="0"/>
              <a:t>1</a:t>
            </a:fld>
            <a:endParaRPr lang="en-US"/>
          </a:p>
        </p:txBody>
      </p:sp>
    </p:spTree>
    <p:extLst>
      <p:ext uri="{BB962C8B-B14F-4D97-AF65-F5344CB8AC3E}">
        <p14:creationId xmlns:p14="http://schemas.microsoft.com/office/powerpoint/2010/main" val="580186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smtClean="0"/>
              <a:t>Facilitator Notes</a:t>
            </a:r>
            <a:endParaRPr lang="en-US" altLang="en-US" dirty="0" smtClean="0"/>
          </a:p>
          <a:p>
            <a:pPr marL="171450"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The third step is “Study,” and the question is: Did it work? </a:t>
            </a:r>
            <a:endParaRPr lang="en-US" sz="1200" b="0" i="0" u="none" strike="noStrike" dirty="0" smtClean="0">
              <a:solidFill>
                <a:srgbClr val="000000"/>
              </a:solidFill>
              <a:effectLst/>
              <a:latin typeface="Arial"/>
            </a:endParaRPr>
          </a:p>
          <a:p>
            <a:pPr marL="171450"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Analyze both qualitative and quantitative data. </a:t>
            </a:r>
            <a:endParaRPr lang="en-US" sz="1200" b="0" i="0" u="none" strike="noStrike" dirty="0" smtClean="0">
              <a:solidFill>
                <a:srgbClr val="000000"/>
              </a:solidFill>
              <a:effectLst/>
              <a:latin typeface="Arial"/>
            </a:endParaRPr>
          </a:p>
          <a:p>
            <a:pPr marL="628650" lvl="1"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Compare data against predictions</a:t>
            </a:r>
            <a:endParaRPr lang="en-US" sz="1200" b="0" i="0" u="none" strike="noStrike" dirty="0" smtClean="0">
              <a:solidFill>
                <a:srgbClr val="000000"/>
              </a:solidFill>
              <a:effectLst/>
              <a:latin typeface="Arial"/>
            </a:endParaRPr>
          </a:p>
          <a:p>
            <a:pPr marL="628650" lvl="1"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Summarize lessons learned</a:t>
            </a:r>
            <a:endParaRPr lang="en-US" sz="1200" b="0" i="0" u="none" strike="noStrike" dirty="0">
              <a:solidFill>
                <a:srgbClr val="000000"/>
              </a:solidFill>
              <a:effectLst/>
              <a:latin typeface="Arial"/>
            </a:endParaRPr>
          </a:p>
        </p:txBody>
      </p:sp>
      <p:sp>
        <p:nvSpPr>
          <p:cNvPr id="4" name="Slide Number Placeholder 3"/>
          <p:cNvSpPr>
            <a:spLocks noGrp="1"/>
          </p:cNvSpPr>
          <p:nvPr>
            <p:ph type="sldNum" sz="quarter" idx="10"/>
          </p:nvPr>
        </p:nvSpPr>
        <p:spPr/>
        <p:txBody>
          <a:bodyPr/>
          <a:lstStyle/>
          <a:p>
            <a:fld id="{D862C0FD-DFDA-4720-8450-259339B26B13}"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44098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smtClean="0"/>
              <a:t>Facilitator</a:t>
            </a:r>
            <a:r>
              <a:rPr lang="en-US" altLang="en-US" b="1" u="sng" baseline="0" dirty="0" smtClean="0"/>
              <a:t> Notes </a:t>
            </a:r>
          </a:p>
          <a:p>
            <a:pPr marL="171450" indent="-171450" eaLnBrk="1" hangingPunct="1">
              <a:buFont typeface="Arial" panose="020B0604020202020204" pitchFamily="34" charset="0"/>
              <a:buChar char="•"/>
            </a:pPr>
            <a:r>
              <a:rPr lang="en-US" altLang="en-US" dirty="0" smtClean="0"/>
              <a:t>Finally – you “Act.” Use your data to determine if you are going to adopt, abandon, or adapt</a:t>
            </a:r>
            <a:r>
              <a:rPr lang="en-US" altLang="en-US" baseline="0" dirty="0" smtClean="0"/>
              <a:t> the change. </a:t>
            </a:r>
          </a:p>
          <a:p>
            <a:pPr marL="628650" lvl="1" indent="-171450" eaLnBrk="1" hangingPunct="1">
              <a:buFont typeface="Arial" panose="020B0604020202020204" pitchFamily="34" charset="0"/>
              <a:buChar char="•"/>
            </a:pPr>
            <a:r>
              <a:rPr lang="en-US" altLang="en-US" baseline="0" dirty="0" smtClean="0"/>
              <a:t>Adopt means you take the change as is, and start doing it a little bit more and/or go bigger</a:t>
            </a:r>
          </a:p>
          <a:p>
            <a:pPr marL="628650" lvl="1" indent="-171450" eaLnBrk="1" hangingPunct="1">
              <a:buFont typeface="Arial" panose="020B0604020202020204" pitchFamily="34" charset="0"/>
              <a:buChar char="•"/>
            </a:pPr>
            <a:r>
              <a:rPr lang="en-US" altLang="en-US" baseline="0" dirty="0" smtClean="0"/>
              <a:t>Abandon means you scrap it—not all ideas will work</a:t>
            </a:r>
          </a:p>
          <a:p>
            <a:pPr marL="628650" lvl="1" indent="-171450" eaLnBrk="1" hangingPunct="1">
              <a:buFont typeface="Arial" panose="020B0604020202020204" pitchFamily="34" charset="0"/>
              <a:buChar char="•"/>
            </a:pPr>
            <a:r>
              <a:rPr lang="en-US" altLang="en-US" baseline="0" dirty="0" smtClean="0"/>
              <a:t>Adapt means you tweak it or revise it, and then try it again—on a small scale—until you see improvement</a:t>
            </a:r>
            <a:endParaRPr lang="en-US" altLang="en-US" dirty="0" smtClean="0"/>
          </a:p>
        </p:txBody>
      </p:sp>
      <p:sp>
        <p:nvSpPr>
          <p:cNvPr id="4" name="Slide Number Placeholder 3"/>
          <p:cNvSpPr>
            <a:spLocks noGrp="1"/>
          </p:cNvSpPr>
          <p:nvPr>
            <p:ph type="sldNum" sz="quarter" idx="10"/>
          </p:nvPr>
        </p:nvSpPr>
        <p:spPr/>
        <p:txBody>
          <a:bodyPr/>
          <a:lstStyle/>
          <a:p>
            <a:fld id="{D862C0FD-DFDA-4720-8450-259339B26B13}"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44098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u="sng" dirty="0" smtClean="0">
                <a:latin typeface="Times New Roman" pitchFamily="18" charset="0"/>
                <a:ea typeface="ＭＳ Ｐゴシック" pitchFamily="34" charset="-128"/>
              </a:rPr>
              <a:t>Facilitator Notes</a:t>
            </a:r>
            <a:endParaRPr lang="en-US" altLang="en-US" dirty="0" smtClean="0">
              <a:latin typeface="Times New Roman" pitchFamily="18" charset="0"/>
              <a:ea typeface="ＭＳ Ｐゴシック" pitchFamily="34" charset="-128"/>
            </a:endParaRPr>
          </a:p>
          <a:p>
            <a:pPr marL="171450"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Times New Roman"/>
              </a:rPr>
              <a:t>Just because we start small, that doesn’t mean that that is where we end up. The PDSA process is supposed to be iterative with the learning building from one cycle to the next. </a:t>
            </a:r>
            <a:endParaRPr lang="en-US" sz="1200" b="0" i="0" u="none" strike="noStrike" dirty="0" smtClean="0">
              <a:solidFill>
                <a:srgbClr val="000000"/>
              </a:solidFill>
              <a:effectLst/>
              <a:latin typeface="Arial"/>
            </a:endParaRPr>
          </a:p>
          <a:p>
            <a:pPr marL="171450"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Times New Roman"/>
              </a:rPr>
              <a:t>As we build our degree of belief that a change is an improvement, the scale of the test increases. </a:t>
            </a:r>
            <a:endParaRPr lang="en-US" sz="1200" b="0" i="0" u="none" strike="noStrike" dirty="0" smtClean="0">
              <a:solidFill>
                <a:srgbClr val="000000"/>
              </a:solidFill>
              <a:effectLst/>
              <a:latin typeface="Arial"/>
            </a:endParaRPr>
          </a:p>
          <a:p>
            <a:pPr marL="171450"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Times New Roman"/>
              </a:rPr>
              <a:t>Have we quickly identified a promising idea? Only changes that show promise are expanded for testing on larger and larger scales, until the team can be confident that the change should be adopted widely.</a:t>
            </a:r>
            <a:endParaRPr lang="en-US" sz="1200" b="0" i="0" u="none" strike="noStrike" dirty="0" smtClean="0">
              <a:solidFill>
                <a:srgbClr val="000000"/>
              </a:solidFill>
              <a:effectLst/>
              <a:latin typeface="Arial"/>
            </a:endParaRPr>
          </a:p>
          <a:p>
            <a:pPr marL="171450"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Times New Roman"/>
              </a:rPr>
              <a:t>At the end of the day we want a change that results in improvement implemented for every case. So, we take small steps to get there, making sure they’re being implemented the right way. </a:t>
            </a:r>
            <a:endParaRPr lang="en-US" sz="1200" b="0" i="0" u="none" strike="noStrike" dirty="0">
              <a:solidFill>
                <a:srgbClr val="000000"/>
              </a:solidFill>
              <a:effectLst/>
              <a:latin typeface="Arial"/>
            </a:endParaRPr>
          </a:p>
        </p:txBody>
      </p:sp>
      <p:sp>
        <p:nvSpPr>
          <p:cNvPr id="4" name="Slide Number Placeholder 3"/>
          <p:cNvSpPr>
            <a:spLocks noGrp="1"/>
          </p:cNvSpPr>
          <p:nvPr>
            <p:ph type="sldNum" sz="quarter" idx="10"/>
          </p:nvPr>
        </p:nvSpPr>
        <p:spPr/>
        <p:txBody>
          <a:bodyPr/>
          <a:lstStyle/>
          <a:p>
            <a:fld id="{D862C0FD-DFDA-4720-8450-259339B26B13}"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7010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u="sng" dirty="0" smtClean="0">
                <a:latin typeface="Times New Roman" pitchFamily="18" charset="0"/>
                <a:ea typeface="ＭＳ Ｐゴシック" pitchFamily="34" charset="-128"/>
              </a:rPr>
              <a:t>Facilitator Notes</a:t>
            </a:r>
          </a:p>
          <a:p>
            <a:pPr marL="171450" indent="-171450">
              <a:buFont typeface="Arial" panose="020B0604020202020204" pitchFamily="34" charset="0"/>
              <a:buChar char="•"/>
            </a:pPr>
            <a:r>
              <a:rPr lang="en-US" dirty="0" smtClean="0"/>
              <a:t>That was a </a:t>
            </a:r>
            <a:r>
              <a:rPr lang="en-US" baseline="0" dirty="0" smtClean="0"/>
              <a:t>quick introduction to the Model for Improvement and PDSA cycles.</a:t>
            </a:r>
          </a:p>
          <a:p>
            <a:pPr marL="171450" indent="-171450">
              <a:buFont typeface="Arial" panose="020B0604020202020204" pitchFamily="34" charset="0"/>
              <a:buChar char="•"/>
            </a:pPr>
            <a:r>
              <a:rPr lang="en-US" baseline="0" dirty="0" smtClean="0"/>
              <a:t>To learn more on quality improvement for family planning, we highly encourage you to take the Quality Improvement for Family Planning eLearning course, available on the FPNTC website. </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13</a:t>
            </a:fld>
            <a:endParaRPr lang="en-US"/>
          </a:p>
        </p:txBody>
      </p:sp>
    </p:spTree>
    <p:extLst>
      <p:ext uri="{BB962C8B-B14F-4D97-AF65-F5344CB8AC3E}">
        <p14:creationId xmlns:p14="http://schemas.microsoft.com/office/powerpoint/2010/main" val="417806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sng" strike="noStrike" kern="1200" dirty="0" smtClean="0">
                <a:solidFill>
                  <a:schemeClr val="tx1"/>
                </a:solidFill>
                <a:effectLst/>
                <a:latin typeface="+mn-lt"/>
                <a:ea typeface="+mn-ea"/>
                <a:cs typeface="+mn-cs"/>
              </a:rPr>
              <a:t>Facilitator Notes</a:t>
            </a:r>
            <a:endParaRPr lang="en-US" sz="1200" b="0" i="0" u="sng" strike="noStrike" kern="1200" dirty="0" smtClean="0">
              <a:solidFill>
                <a:schemeClr val="tx1"/>
              </a:solidFill>
              <a:effectLst/>
              <a:latin typeface="+mn-lt"/>
              <a:ea typeface="+mn-ea"/>
              <a:cs typeface="+mn-cs"/>
            </a:endParaRP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Now that we have a foundation in the Model for Improvement, let’s start talking about developing the improvement plan. </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The improvement plan</a:t>
            </a:r>
            <a:r>
              <a:rPr lang="en-US" sz="1200" b="0" i="0" u="none" strike="noStrike" kern="1200" baseline="0" dirty="0" smtClean="0">
                <a:solidFill>
                  <a:schemeClr val="tx1"/>
                </a:solidFill>
                <a:effectLst/>
                <a:latin typeface="+mn-lt"/>
                <a:ea typeface="+mn-ea"/>
                <a:cs typeface="+mn-cs"/>
              </a:rPr>
              <a:t> is a living document that helps to organize a comprehensive strategy in the area you are trying to improve. </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effectLst/>
                <a:latin typeface="+mn-lt"/>
                <a:ea typeface="+mn-ea"/>
                <a:cs typeface="+mn-cs"/>
              </a:rPr>
              <a:t>Across the top, you will see the PDSA steps broken down. As you can see, planning takes up the brunt of the work! After we start the plan today, you will work on implementing the ideas over the next few months. As ideas are tested, this will be recorded in the “Study” column, and as we decide to adopt, adapt, or abandon, we’ll record that in the “Act” column. We’ll keep adding new ideas to try out as we understand what’s working and what’s not working.</a:t>
            </a:r>
          </a:p>
          <a:p>
            <a:pPr marL="171450" indent="-171450" rtl="0" fontAlgn="base">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Along the left are Improvement Areas. These could be best practice recommendations. The purpose of having multiple improvement areas is to ensure the overall approach is broad and comprehensive enough to get the results you want to achieve.</a:t>
            </a:r>
          </a:p>
          <a:p>
            <a:pPr marL="171450" indent="-171450" rtl="0" fontAlgn="base">
              <a:buFont typeface="Arial" panose="020B0604020202020204" pitchFamily="34" charset="0"/>
              <a:buChar cha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dirty="0" smtClean="0">
                <a:solidFill>
                  <a:srgbClr val="000000"/>
                </a:solidFill>
                <a:effectLst/>
                <a:latin typeface="+mn-lt"/>
              </a:rPr>
              <a:t>(Note</a:t>
            </a:r>
            <a:r>
              <a:rPr lang="en-US" sz="1200" b="0" i="1" u="none" strike="noStrike" baseline="0" dirty="0" smtClean="0">
                <a:solidFill>
                  <a:srgbClr val="000000"/>
                </a:solidFill>
                <a:effectLst/>
                <a:latin typeface="+mn-lt"/>
              </a:rPr>
              <a:t> to facilitator: In addition to the generic improvement plan on this slide, t</a:t>
            </a:r>
            <a:r>
              <a:rPr lang="en-US" sz="1200" b="0" i="1" u="none" strike="noStrike" dirty="0" smtClean="0">
                <a:solidFill>
                  <a:srgbClr val="000000"/>
                </a:solidFill>
                <a:effectLst/>
                <a:latin typeface="+mn-lt"/>
              </a:rPr>
              <a:t>here</a:t>
            </a:r>
            <a:r>
              <a:rPr lang="en-US" sz="1200" b="0" i="1" u="none" strike="noStrike" baseline="0" dirty="0" smtClean="0">
                <a:solidFill>
                  <a:srgbClr val="000000"/>
                </a:solidFill>
                <a:effectLst/>
                <a:latin typeface="+mn-lt"/>
              </a:rPr>
              <a:t> are also improvement plans available for specific topics (e.g. financial management, contraceptive access, and chlamydia screening) available on FPNTC.org.)</a:t>
            </a:r>
            <a:endParaRPr lang="en-US" i="1" dirty="0" smtClean="0"/>
          </a:p>
          <a:p>
            <a:pPr marL="171450" indent="-171450" rtl="0" fontAlgn="base">
              <a:buFont typeface="Arial" panose="020B0604020202020204" pitchFamily="34" charset="0"/>
              <a:buChar char="•"/>
            </a:pPr>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B1B089-2B73-44CF-A4BD-03A6285AE71A}" type="slidenum">
              <a:rPr lang="en-US" smtClean="0"/>
              <a:pPr/>
              <a:t>14</a:t>
            </a:fld>
            <a:endParaRPr lang="en-US"/>
          </a:p>
        </p:txBody>
      </p:sp>
    </p:spTree>
    <p:extLst>
      <p:ext uri="{BB962C8B-B14F-4D97-AF65-F5344CB8AC3E}">
        <p14:creationId xmlns:p14="http://schemas.microsoft.com/office/powerpoint/2010/main" val="4070654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baseline="0" dirty="0" smtClean="0"/>
              <a:t>The first question in the MFI is: What are we trying to accomplish? </a:t>
            </a:r>
            <a:endParaRPr lang="en-US" baseline="0" dirty="0"/>
          </a:p>
          <a:p>
            <a:pPr marL="171450" indent="-171450">
              <a:buFont typeface="Arial" panose="020B0604020202020204" pitchFamily="34" charset="0"/>
              <a:buChar char="•"/>
            </a:pPr>
            <a:r>
              <a:rPr lang="en-US" baseline="0" dirty="0" smtClean="0"/>
              <a:t>Let’s start our improvement planning process there.</a:t>
            </a:r>
          </a:p>
        </p:txBody>
      </p:sp>
      <p:sp>
        <p:nvSpPr>
          <p:cNvPr id="4" name="Slide Number Placeholder 3"/>
          <p:cNvSpPr>
            <a:spLocks noGrp="1"/>
          </p:cNvSpPr>
          <p:nvPr>
            <p:ph type="sldNum" sz="quarter" idx="10"/>
          </p:nvPr>
        </p:nvSpPr>
        <p:spPr/>
        <p:txBody>
          <a:bodyPr/>
          <a:lstStyle/>
          <a:p>
            <a:fld id="{1A61A45F-D04D-4E33-BB2A-A8C83A5377DA}" type="slidenum">
              <a:rPr lang="en-US" smtClean="0"/>
              <a:t>15</a:t>
            </a:fld>
            <a:endParaRPr lang="en-US"/>
          </a:p>
        </p:txBody>
      </p:sp>
    </p:spTree>
    <p:extLst>
      <p:ext uri="{BB962C8B-B14F-4D97-AF65-F5344CB8AC3E}">
        <p14:creationId xmlns:p14="http://schemas.microsoft.com/office/powerpoint/2010/main" val="874429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dirty="0" smtClean="0"/>
              <a:t>Consider</a:t>
            </a:r>
            <a:r>
              <a:rPr lang="en-US" baseline="0" dirty="0" smtClean="0"/>
              <a:t> the area that you are trying to improve upon. </a:t>
            </a:r>
          </a:p>
          <a:p>
            <a:pPr marL="171450" indent="-171450">
              <a:buFont typeface="Arial" panose="020B0604020202020204" pitchFamily="34" charset="0"/>
              <a:buChar char="•"/>
            </a:pPr>
            <a:r>
              <a:rPr lang="en-US" dirty="0" smtClean="0"/>
              <a:t>The gold</a:t>
            </a:r>
            <a:r>
              <a:rPr lang="en-US" baseline="0" dirty="0" smtClean="0"/>
              <a:t> standard measure would be to use a </a:t>
            </a:r>
            <a:r>
              <a:rPr lang="en-US" dirty="0" smtClean="0"/>
              <a:t>recognized performance measure.</a:t>
            </a:r>
            <a:r>
              <a:rPr lang="en-US" baseline="0" dirty="0" smtClean="0"/>
              <a:t> These are measures that have clear guidance about how to calculate and interpret. Examples include the</a:t>
            </a:r>
            <a:r>
              <a:rPr lang="en-US" dirty="0" smtClean="0"/>
              <a:t> HEDIS Chlamydia Screening measure</a:t>
            </a:r>
            <a:r>
              <a:rPr lang="en-US" baseline="0" dirty="0" smtClean="0"/>
              <a:t> and</a:t>
            </a:r>
            <a:r>
              <a:rPr lang="en-US" dirty="0" smtClean="0"/>
              <a:t> NQF-endorsed contraceptive care measures.</a:t>
            </a:r>
          </a:p>
          <a:p>
            <a:pPr marL="171450" indent="-171450">
              <a:buFont typeface="Arial" panose="020B0604020202020204" pitchFamily="34" charset="0"/>
              <a:buChar char="•"/>
            </a:pPr>
            <a:r>
              <a:rPr lang="en-US" dirty="0" smtClean="0"/>
              <a:t>If there isn’t a</a:t>
            </a:r>
            <a:r>
              <a:rPr lang="en-US" baseline="0" dirty="0" smtClean="0"/>
              <a:t> standard performance measure</a:t>
            </a:r>
            <a:r>
              <a:rPr lang="en-US" dirty="0" smtClean="0"/>
              <a:t>, is there a generally accepted measure</a:t>
            </a:r>
            <a:r>
              <a:rPr lang="en-US" baseline="0" dirty="0" smtClean="0"/>
              <a:t> used in the field</a:t>
            </a:r>
            <a:r>
              <a:rPr lang="en-US" dirty="0" smtClean="0"/>
              <a:t>? For example,</a:t>
            </a:r>
            <a:r>
              <a:rPr lang="en-US" baseline="0" dirty="0" smtClean="0"/>
              <a:t> look at time of service collection rate or number of clients enrolled in Medicaid waiver, if applicable. </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 neither</a:t>
            </a:r>
            <a:r>
              <a:rPr lang="en-US" baseline="0" dirty="0" smtClean="0"/>
              <a:t> of these exists in your situation, the last resort should be to find </a:t>
            </a:r>
            <a:r>
              <a:rPr lang="en-US" dirty="0" smtClean="0"/>
              <a:t>a measure you can produce regularly that gets at what you are trying to improve.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dirty="0" smtClean="0"/>
              <a:t>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 you haven’t already, determine the measure that you will look at to track</a:t>
            </a:r>
            <a:r>
              <a:rPr lang="en-US" baseline="0" dirty="0" smtClean="0"/>
              <a:t> improvement. </a:t>
            </a:r>
            <a:endParaRPr lang="en-US" dirty="0" smtClean="0"/>
          </a:p>
        </p:txBody>
      </p:sp>
      <p:sp>
        <p:nvSpPr>
          <p:cNvPr id="4" name="Slide Number Placeholder 3"/>
          <p:cNvSpPr>
            <a:spLocks noGrp="1"/>
          </p:cNvSpPr>
          <p:nvPr>
            <p:ph type="sldNum" sz="quarter" idx="10"/>
          </p:nvPr>
        </p:nvSpPr>
        <p:spPr/>
        <p:txBody>
          <a:bodyPr/>
          <a:lstStyle/>
          <a:p>
            <a:fld id="{1A61A45F-D04D-4E33-BB2A-A8C83A5377DA}" type="slidenum">
              <a:rPr lang="en-US" smtClean="0"/>
              <a:t>16</a:t>
            </a:fld>
            <a:endParaRPr lang="en-US"/>
          </a:p>
        </p:txBody>
      </p:sp>
    </p:spTree>
    <p:extLst>
      <p:ext uri="{BB962C8B-B14F-4D97-AF65-F5344CB8AC3E}">
        <p14:creationId xmlns:p14="http://schemas.microsoft.com/office/powerpoint/2010/main" val="4103496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b="1" u="sng" dirty="0" smtClean="0"/>
              <a:t>Facilitator Notes</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Okay,</a:t>
            </a:r>
            <a:r>
              <a:rPr lang="en-US" sz="1200" b="0" i="0" u="none" strike="noStrike" kern="1200" baseline="0" dirty="0" smtClean="0">
                <a:solidFill>
                  <a:schemeClr val="tx1"/>
                </a:solidFill>
                <a:effectLst/>
                <a:latin typeface="+mn-lt"/>
                <a:ea typeface="+mn-ea"/>
                <a:cs typeface="+mn-cs"/>
              </a:rPr>
              <a:t> think about what your goal should be. Consider what is feasible given resources (time, support, capacity), what is within your control, and reasonable or appropriate given the measure. </a:t>
            </a:r>
          </a:p>
          <a:p>
            <a:pPr marL="171450" indent="-171450" rtl="0" fontAlgn="base">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There are a couple of common methods for establishing goals. </a:t>
            </a:r>
            <a:endParaRPr lang="en-US" dirty="0" smtClean="0"/>
          </a:p>
          <a:p>
            <a:pPr marL="628650" lvl="1" indent="-171450" rtl="0" fontAlgn="base">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You can work toward obtaining a benchmark, using national benchmarks like Healthy People 2020 or a Title X average using FPAR data</a:t>
            </a:r>
          </a:p>
          <a:p>
            <a:pPr marL="628650" lvl="1" indent="-171450" rtl="0" fontAlgn="base">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Or you can consider setting a percentage increase goal (e.g., 10% improvement over baseline)</a:t>
            </a:r>
          </a:p>
        </p:txBody>
      </p:sp>
      <p:sp>
        <p:nvSpPr>
          <p:cNvPr id="4" name="Slide Number Placeholder 3"/>
          <p:cNvSpPr>
            <a:spLocks noGrp="1"/>
          </p:cNvSpPr>
          <p:nvPr>
            <p:ph type="sldNum" sz="quarter" idx="10"/>
          </p:nvPr>
        </p:nvSpPr>
        <p:spPr/>
        <p:txBody>
          <a:bodyPr/>
          <a:lstStyle/>
          <a:p>
            <a:fld id="{1A61A45F-D04D-4E33-BB2A-A8C83A5377DA}" type="slidenum">
              <a:rPr lang="en-US" smtClean="0"/>
              <a:t>17</a:t>
            </a:fld>
            <a:endParaRPr lang="en-US"/>
          </a:p>
        </p:txBody>
      </p:sp>
    </p:spTree>
    <p:extLst>
      <p:ext uri="{BB962C8B-B14F-4D97-AF65-F5344CB8AC3E}">
        <p14:creationId xmlns:p14="http://schemas.microsoft.com/office/powerpoint/2010/main" val="2397460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Activity</a:t>
            </a:r>
          </a:p>
          <a:p>
            <a:pPr marL="171450" indent="-171450">
              <a:buFont typeface="Arial" panose="020B0604020202020204" pitchFamily="34" charset="0"/>
              <a:buChar char="•"/>
            </a:pPr>
            <a:r>
              <a:rPr lang="en-US" dirty="0" smtClean="0"/>
              <a:t>Using one of the</a:t>
            </a:r>
            <a:r>
              <a:rPr lang="en-US" baseline="0" dirty="0" smtClean="0"/>
              <a:t> goal-setting methods from the previous slide, i</a:t>
            </a:r>
            <a:r>
              <a:rPr lang="en-US" dirty="0" smtClean="0"/>
              <a:t>dentify</a:t>
            </a:r>
            <a:r>
              <a:rPr lang="en-US" baseline="0" dirty="0" smtClean="0"/>
              <a:t> your performance goal and write it on the improvement plan. </a:t>
            </a:r>
            <a:endParaRPr lang="en-US" dirty="0" smtClean="0"/>
          </a:p>
          <a:p>
            <a:endParaRPr lang="en-US" dirty="0" smtClean="0"/>
          </a:p>
          <a:p>
            <a:endParaRPr lang="en-US" dirty="0" smtClean="0"/>
          </a:p>
          <a:p>
            <a:r>
              <a:rPr lang="en-US" b="1" u="sng" dirty="0" smtClean="0"/>
              <a:t>Facilitator Notes</a:t>
            </a:r>
            <a:endParaRPr lang="en-US" sz="1200" b="0" i="0" u="none" strike="noStrike" kern="1200" baseline="0" dirty="0" smtClean="0">
              <a:solidFill>
                <a:schemeClr val="tx1"/>
              </a:solidFill>
              <a:effectLst/>
              <a:latin typeface="+mn-lt"/>
              <a:ea typeface="+mn-ea"/>
              <a:cs typeface="+mn-cs"/>
            </a:endParaRPr>
          </a:p>
          <a:p>
            <a:pPr marL="171450"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Now that you have your goal, it’s important to track progress toward your goal, to know if you are getting there. </a:t>
            </a:r>
            <a:endParaRPr lang="en-US" sz="1200" b="0" i="0" u="none" strike="noStrike" dirty="0" smtClean="0">
              <a:solidFill>
                <a:srgbClr val="000000"/>
              </a:solidFill>
              <a:effectLst/>
              <a:latin typeface="Arial"/>
            </a:endParaRPr>
          </a:p>
          <a:p>
            <a:pPr marL="171450"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In the Improvement Plan (available on the FPNTC website), you can use this example performance measure tracker sheet. </a:t>
            </a:r>
          </a:p>
          <a:p>
            <a:pPr marL="0" indent="0" rtl="0" fontAlgn="base">
              <a:spcBef>
                <a:spcPts val="0"/>
              </a:spcBef>
              <a:spcAft>
                <a:spcPts val="0"/>
              </a:spcAft>
              <a:buFont typeface="Arial" panose="020B0604020202020204" pitchFamily="34" charset="0"/>
              <a:buNone/>
            </a:pPr>
            <a:endParaRPr lang="en-US" sz="1200" b="0" i="0" u="none" strike="noStrike" dirty="0" smtClean="0">
              <a:solidFill>
                <a:srgbClr val="000000"/>
              </a:solidFill>
              <a:effectLst/>
              <a:latin typeface="+mn-lt"/>
            </a:endParaRPr>
          </a:p>
          <a:p>
            <a:pPr marL="0" indent="0" rtl="0" fontAlgn="base">
              <a:spcBef>
                <a:spcPts val="0"/>
              </a:spcBef>
              <a:spcAft>
                <a:spcPts val="0"/>
              </a:spcAft>
              <a:buFont typeface="Arial" panose="020B0604020202020204" pitchFamily="34" charset="0"/>
              <a:buNone/>
            </a:pPr>
            <a:endParaRPr lang="en-US" sz="1200" b="0" i="0" u="none" strike="noStrike" dirty="0" smtClean="0">
              <a:solidFill>
                <a:srgbClr val="000000"/>
              </a:solidFill>
              <a:effectLst/>
              <a:latin typeface="+mn-lt"/>
            </a:endParaRPr>
          </a:p>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1" u="none" strike="noStrike" dirty="0" smtClean="0">
                <a:solidFill>
                  <a:srgbClr val="000000"/>
                </a:solidFill>
                <a:effectLst/>
                <a:latin typeface="+mn-lt"/>
              </a:rPr>
              <a:t>(Note</a:t>
            </a:r>
            <a:r>
              <a:rPr lang="en-US" sz="1200" b="0" i="1" u="none" strike="noStrike" baseline="0" dirty="0" smtClean="0">
                <a:solidFill>
                  <a:srgbClr val="000000"/>
                </a:solidFill>
                <a:effectLst/>
                <a:latin typeface="+mn-lt"/>
              </a:rPr>
              <a:t> to facilitator: In addition to the generic performance measure tracker on this slide, t</a:t>
            </a:r>
            <a:r>
              <a:rPr lang="en-US" sz="1200" b="0" i="1" u="none" strike="noStrike" dirty="0" smtClean="0">
                <a:solidFill>
                  <a:srgbClr val="000000"/>
                </a:solidFill>
                <a:effectLst/>
                <a:latin typeface="+mn-lt"/>
              </a:rPr>
              <a:t>here</a:t>
            </a:r>
            <a:r>
              <a:rPr lang="en-US" sz="1200" b="0" i="1" u="none" strike="noStrike" baseline="0" dirty="0" smtClean="0">
                <a:solidFill>
                  <a:srgbClr val="000000"/>
                </a:solidFill>
                <a:effectLst/>
                <a:latin typeface="+mn-lt"/>
              </a:rPr>
              <a:t> are also specific tracker tools available for select topics (e.g. financial management, contraceptive access, and chlamydia screening) available on FPNTC.org.)</a:t>
            </a:r>
            <a:endParaRPr lang="en-US" i="1"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18</a:t>
            </a:fld>
            <a:endParaRPr lang="en-US"/>
          </a:p>
        </p:txBody>
      </p:sp>
    </p:spTree>
    <p:extLst>
      <p:ext uri="{BB962C8B-B14F-4D97-AF65-F5344CB8AC3E}">
        <p14:creationId xmlns:p14="http://schemas.microsoft.com/office/powerpoint/2010/main" val="820112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Facilitator Notes</a:t>
            </a:r>
          </a:p>
          <a:p>
            <a:pPr marL="171450" indent="-171450">
              <a:buFont typeface="Arial" panose="020B0604020202020204" pitchFamily="34" charset="0"/>
              <a:buChar char="•"/>
            </a:pPr>
            <a:r>
              <a:rPr lang="en-US" dirty="0" smtClean="0"/>
              <a:t>Moving on to the next</a:t>
            </a:r>
            <a:r>
              <a:rPr lang="en-US" baseline="0" dirty="0" smtClean="0"/>
              <a:t> step of the improvement planning process, let’s look at the second question: How will we know change is an improvement? </a:t>
            </a:r>
            <a:endParaRPr lang="en-US" dirty="0"/>
          </a:p>
        </p:txBody>
      </p:sp>
      <p:sp>
        <p:nvSpPr>
          <p:cNvPr id="4" name="Slide Number Placeholder 3"/>
          <p:cNvSpPr>
            <a:spLocks noGrp="1"/>
          </p:cNvSpPr>
          <p:nvPr>
            <p:ph type="sldNum" sz="quarter" idx="10"/>
          </p:nvPr>
        </p:nvSpPr>
        <p:spPr/>
        <p:txBody>
          <a:bodyPr/>
          <a:lstStyle/>
          <a:p>
            <a:fld id="{1A61A45F-D04D-4E33-BB2A-A8C83A5377DA}" type="slidenum">
              <a:rPr lang="en-US" smtClean="0"/>
              <a:t>19</a:t>
            </a:fld>
            <a:endParaRPr lang="en-US"/>
          </a:p>
        </p:txBody>
      </p:sp>
    </p:spTree>
    <p:extLst>
      <p:ext uri="{BB962C8B-B14F-4D97-AF65-F5344CB8AC3E}">
        <p14:creationId xmlns:p14="http://schemas.microsoft.com/office/powerpoint/2010/main" val="87442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 </a:t>
            </a:r>
          </a:p>
          <a:p>
            <a:pPr marL="171450" indent="-171450">
              <a:buFont typeface="Arial" panose="020B0604020202020204" pitchFamily="34" charset="0"/>
              <a:buChar char="•"/>
            </a:pPr>
            <a:r>
              <a:rPr lang="en-US" sz="1200" b="0" baseline="0" dirty="0" smtClean="0"/>
              <a:t>There are 3 objectives for today. </a:t>
            </a:r>
            <a:r>
              <a:rPr lang="en-US" sz="1200" b="0" dirty="0" smtClean="0"/>
              <a:t>By the end of today’s meeting you should be able to:</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Describe the Model for Improvement</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Explain how the Model for Improvement can be used in the family planning setting</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Develop a plan for improvement in order to obtain a site-level improvement goal</a:t>
            </a:r>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a:t>
            </a:fld>
            <a:endParaRPr lang="en-US"/>
          </a:p>
        </p:txBody>
      </p:sp>
    </p:spTree>
    <p:extLst>
      <p:ext uri="{BB962C8B-B14F-4D97-AF65-F5344CB8AC3E}">
        <p14:creationId xmlns:p14="http://schemas.microsoft.com/office/powerpoint/2010/main" val="3607775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u="sng" dirty="0" smtClean="0"/>
              <a:t>Facilitator</a:t>
            </a:r>
            <a:r>
              <a:rPr lang="en-US" b="1" u="sng" baseline="0" dirty="0" smtClean="0"/>
              <a:t> Notes</a:t>
            </a: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An aim statement is a clear, explicit summary of what your team hopes to achieve over a specific amount of time. The aim statement guides your work by establishing what success looks like.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Aim statements</a:t>
            </a:r>
            <a:r>
              <a:rPr lang="en-US" sz="1200" b="0" i="0" u="none" strike="noStrike" kern="1200" baseline="0" dirty="0" smtClean="0">
                <a:solidFill>
                  <a:schemeClr val="tx1"/>
                </a:solidFill>
                <a:effectLst/>
                <a:latin typeface="+mn-lt"/>
                <a:ea typeface="+mn-ea"/>
                <a:cs typeface="+mn-cs"/>
              </a:rPr>
              <a:t> use a shorter time frame and are more specific than the </a:t>
            </a:r>
            <a:r>
              <a:rPr lang="en-US" sz="1200" b="0" i="0" u="none" strike="noStrike" kern="1200" dirty="0" smtClean="0">
                <a:solidFill>
                  <a:schemeClr val="tx1"/>
                </a:solidFill>
                <a:effectLst/>
                <a:latin typeface="+mn-lt"/>
                <a:ea typeface="+mn-ea"/>
                <a:cs typeface="+mn-cs"/>
              </a:rPr>
              <a:t>overarching performance measure goal. </a:t>
            </a:r>
            <a:endParaRPr lang="en-US" b="0" dirty="0"/>
          </a:p>
        </p:txBody>
      </p:sp>
      <p:sp>
        <p:nvSpPr>
          <p:cNvPr id="4" name="Slide Number Placeholder 3"/>
          <p:cNvSpPr>
            <a:spLocks noGrp="1"/>
          </p:cNvSpPr>
          <p:nvPr>
            <p:ph type="sldNum" sz="quarter" idx="10"/>
          </p:nvPr>
        </p:nvSpPr>
        <p:spPr/>
        <p:txBody>
          <a:bodyPr/>
          <a:lstStyle/>
          <a:p>
            <a:fld id="{D862C0FD-DFDA-4720-8450-259339B26B13}"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741485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u="sng" dirty="0" smtClean="0"/>
              <a:t>Facilitator</a:t>
            </a:r>
            <a:r>
              <a:rPr lang="en-US" b="1" u="sng" baseline="0" dirty="0" smtClean="0"/>
              <a:t> Notes</a:t>
            </a:r>
          </a:p>
          <a:p>
            <a:pPr marL="171450" indent="-171450">
              <a:buFont typeface="Arial" panose="020B0604020202020204" pitchFamily="34" charset="0"/>
              <a:buChar char="•"/>
            </a:pPr>
            <a:r>
              <a:rPr lang="en-US" dirty="0" smtClean="0"/>
              <a:t>Let’s look at some</a:t>
            </a:r>
            <a:r>
              <a:rPr lang="en-US" baseline="0" dirty="0" smtClean="0"/>
              <a:t> examples. </a:t>
            </a:r>
          </a:p>
          <a:p>
            <a:pPr marL="628650" lvl="1" indent="-171450">
              <a:buFont typeface="Arial" panose="020B0604020202020204" pitchFamily="34" charset="0"/>
              <a:buChar char="•"/>
            </a:pPr>
            <a:r>
              <a:rPr lang="en-US" sz="1200" dirty="0" smtClean="0"/>
              <a:t>Reduce waiting time to see the provider to less than 15 minutes within 9 months</a:t>
            </a:r>
          </a:p>
          <a:p>
            <a:pPr marL="628650" lvl="1" indent="-171450">
              <a:buFont typeface="Arial" panose="020B0604020202020204" pitchFamily="34" charset="0"/>
              <a:buChar char="•"/>
            </a:pPr>
            <a:r>
              <a:rPr lang="en-US" sz="1200" dirty="0" smtClean="0"/>
              <a:t>Increase the percent of clients who receive their method of choice in a single visit from 35% to at least 50% by March 1 </a:t>
            </a:r>
          </a:p>
          <a:p>
            <a:pPr marL="628650" lvl="1" indent="-171450">
              <a:buFont typeface="Arial" panose="020B0604020202020204" pitchFamily="34" charset="0"/>
              <a:buChar char="•"/>
            </a:pPr>
            <a:r>
              <a:rPr lang="en-US" sz="1200" b="0" dirty="0" smtClean="0"/>
              <a:t>By July 1, increase </a:t>
            </a:r>
            <a:r>
              <a:rPr lang="en-US" sz="1200" dirty="0" smtClean="0"/>
              <a:t>availability </a:t>
            </a:r>
            <a:r>
              <a:rPr lang="en-US" sz="1200" baseline="0" dirty="0" smtClean="0"/>
              <a:t>by stocking all provider-dependent methods on site </a:t>
            </a:r>
          </a:p>
          <a:p>
            <a:pPr marL="628650" lvl="1" indent="-171450">
              <a:buFont typeface="Arial" panose="020B0604020202020204" pitchFamily="34" charset="0"/>
              <a:buChar char="•"/>
            </a:pPr>
            <a:r>
              <a:rPr lang="en-US" baseline="0" dirty="0" smtClean="0"/>
              <a:t>Increase proportion of patients with Medicaid or  Private insurance by 10% by August 1</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What makes these good aim statements?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Specifies</a:t>
            </a:r>
            <a:r>
              <a:rPr lang="en-US" baseline="0" dirty="0" smtClean="0"/>
              <a:t> by when we want this to occur—are time-bound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Specifies</a:t>
            </a:r>
            <a:r>
              <a:rPr lang="en-US" baseline="0" dirty="0" smtClean="0"/>
              <a:t> what we want to happen—to increase or decrease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Specifies</a:t>
            </a:r>
            <a:r>
              <a:rPr lang="en-US" baseline="0" dirty="0" smtClean="0"/>
              <a:t> by how much we want to see a change—the magnitude  </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A61A45F-D04D-4E33-BB2A-A8C83A5377DA}" type="slidenum">
              <a:rPr lang="en-US" smtClean="0"/>
              <a:t>21</a:t>
            </a:fld>
            <a:endParaRPr lang="en-US"/>
          </a:p>
        </p:txBody>
      </p:sp>
    </p:spTree>
    <p:extLst>
      <p:ext uri="{BB962C8B-B14F-4D97-AF65-F5344CB8AC3E}">
        <p14:creationId xmlns:p14="http://schemas.microsoft.com/office/powerpoint/2010/main" val="1643822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u="sng" dirty="0" smtClean="0"/>
              <a:t>Facilitator</a:t>
            </a:r>
            <a:r>
              <a:rPr lang="en-US" b="1" u="sng" baseline="0" dirty="0" smtClean="0"/>
              <a:t> Notes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Aim statements need to be specific to be effective. Ask yourselves these questions: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Is this something you have control over?</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Can the aim be achieved in the time specified?</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Are there sufficient resources?</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Who needs to be involved for success?</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Is your aim aligned with the organization’s mission and goals?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D862C0FD-DFDA-4720-8450-259339B26B13}"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741485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u="sng" dirty="0" smtClean="0"/>
              <a:t>Facilitator</a:t>
            </a:r>
            <a:r>
              <a:rPr lang="en-US" b="1" u="sng" baseline="0" dirty="0" smtClean="0"/>
              <a:t> Notes</a:t>
            </a:r>
            <a:endParaRPr lang="en-US" baseline="0" dirty="0" smtClean="0"/>
          </a:p>
          <a:p>
            <a:pPr marL="171450"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An aim statement give you something to work toward. </a:t>
            </a:r>
            <a:endParaRPr lang="en-US" sz="1200" b="0" i="0" u="none" strike="noStrike" dirty="0" smtClean="0">
              <a:solidFill>
                <a:srgbClr val="000000"/>
              </a:solidFill>
              <a:effectLst/>
              <a:latin typeface="Arial"/>
            </a:endParaRPr>
          </a:p>
          <a:p>
            <a:pPr marL="171450"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Once you achieve the aim statement you’ve established, it’s important to build on it. </a:t>
            </a:r>
            <a:endParaRPr lang="en-US" sz="1200" b="0" i="0" u="none" strike="noStrike" dirty="0" smtClean="0">
              <a:solidFill>
                <a:srgbClr val="000000"/>
              </a:solidFill>
              <a:effectLst/>
              <a:latin typeface="Arial"/>
            </a:endParaRPr>
          </a:p>
          <a:p>
            <a:pPr marL="171450"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Now that you have the methods stocked, are clients getting what they want? Are there any access barriers? </a:t>
            </a:r>
            <a:endParaRPr lang="en-US" sz="1200" b="0" i="0" u="none" strike="noStrike" dirty="0" smtClean="0">
              <a:solidFill>
                <a:srgbClr val="000000"/>
              </a:solidFill>
              <a:effectLst/>
              <a:latin typeface="Arial"/>
            </a:endParaRPr>
          </a:p>
          <a:p>
            <a:pPr marL="628650" lvl="1"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For instance, “</a:t>
            </a:r>
            <a:r>
              <a:rPr lang="en-US" sz="1200" dirty="0" smtClean="0"/>
              <a:t>By July 1, increase availability by stocking all provider dependent methods on site.”</a:t>
            </a:r>
          </a:p>
          <a:p>
            <a:pPr marL="628650" lvl="1" indent="-171450" rtl="0" fontAlgn="base">
              <a:spcBef>
                <a:spcPts val="0"/>
              </a:spcBef>
              <a:spcAft>
                <a:spcPts val="0"/>
              </a:spcAft>
              <a:buFont typeface="Arial" panose="020B0604020202020204" pitchFamily="34" charset="0"/>
              <a:buChar char="•"/>
            </a:pPr>
            <a:r>
              <a:rPr lang="en-US" sz="1200" dirty="0" smtClean="0"/>
              <a:t>“By September 1, at least 95% of clients will respond on the client</a:t>
            </a:r>
            <a:r>
              <a:rPr lang="en-US" sz="1200" baseline="0" dirty="0" smtClean="0"/>
              <a:t> experience </a:t>
            </a:r>
            <a:r>
              <a:rPr lang="en-US" sz="1200" dirty="0" smtClean="0"/>
              <a:t>survey that they got their method of choice.” </a:t>
            </a:r>
          </a:p>
          <a:p>
            <a:pPr marL="171450"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The idea is to keep pushing improvements after these shorter-term aim statements are accomplished.</a:t>
            </a:r>
            <a:endParaRPr lang="en-US" sz="1200" b="0" i="0" u="none" strike="noStrike" dirty="0">
              <a:solidFill>
                <a:srgbClr val="000000"/>
              </a:solidFill>
              <a:effectLst/>
              <a:latin typeface="Arial"/>
            </a:endParaRPr>
          </a:p>
        </p:txBody>
      </p:sp>
      <p:sp>
        <p:nvSpPr>
          <p:cNvPr id="4" name="Slide Number Placeholder 3"/>
          <p:cNvSpPr>
            <a:spLocks noGrp="1"/>
          </p:cNvSpPr>
          <p:nvPr>
            <p:ph type="sldNum" sz="quarter" idx="10"/>
          </p:nvPr>
        </p:nvSpPr>
        <p:spPr/>
        <p:txBody>
          <a:bodyPr/>
          <a:lstStyle/>
          <a:p>
            <a:fld id="{1A61A45F-D04D-4E33-BB2A-A8C83A5377DA}" type="slidenum">
              <a:rPr lang="en-US" smtClean="0"/>
              <a:t>23</a:t>
            </a:fld>
            <a:endParaRPr lang="en-US"/>
          </a:p>
        </p:txBody>
      </p:sp>
    </p:spTree>
    <p:extLst>
      <p:ext uri="{BB962C8B-B14F-4D97-AF65-F5344CB8AC3E}">
        <p14:creationId xmlns:p14="http://schemas.microsoft.com/office/powerpoint/2010/main" val="1643822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sng" strike="noStrike" kern="1200" dirty="0" smtClean="0">
                <a:solidFill>
                  <a:schemeClr val="tx1"/>
                </a:solidFill>
                <a:effectLst/>
                <a:latin typeface="+mn-lt"/>
                <a:ea typeface="+mn-ea"/>
                <a:cs typeface="+mn-cs"/>
              </a:rPr>
              <a:t>Facilitator Notes </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Now it’s time for you to try</a:t>
            </a:r>
            <a:r>
              <a:rPr lang="en-US" sz="1200" b="0" i="0" u="none" strike="noStrike" kern="1200" baseline="0" dirty="0" smtClean="0">
                <a:solidFill>
                  <a:schemeClr val="tx1"/>
                </a:solidFill>
                <a:effectLst/>
                <a:latin typeface="+mn-lt"/>
                <a:ea typeface="+mn-ea"/>
                <a:cs typeface="+mn-cs"/>
              </a:rPr>
              <a:t> developing an aim statement. We’ll develop one aim statement together using the Aim Statement Worksheet.</a:t>
            </a:r>
            <a:endParaRPr lang="en-US" sz="1200" b="0" i="0" u="none" strike="noStrike" kern="1200" dirty="0" smtClean="0">
              <a:solidFill>
                <a:schemeClr val="tx1"/>
              </a:solidFill>
              <a:effectLst/>
              <a:latin typeface="+mn-lt"/>
              <a:ea typeface="+mn-ea"/>
              <a:cs typeface="+mn-cs"/>
            </a:endParaRPr>
          </a:p>
          <a:p>
            <a:pPr rtl="0" fontAlgn="base"/>
            <a:endParaRPr lang="en-US" sz="1200" b="0" i="0" u="none" strike="noStrike" kern="1200" dirty="0" smtClean="0">
              <a:solidFill>
                <a:schemeClr val="tx1"/>
              </a:solidFill>
              <a:effectLst/>
              <a:latin typeface="+mn-lt"/>
              <a:ea typeface="+mn-ea"/>
              <a:cs typeface="+mn-cs"/>
            </a:endParaRPr>
          </a:p>
          <a:p>
            <a:pPr rtl="0" fontAlgn="base"/>
            <a:endParaRPr lang="en-US" sz="1200" b="0" i="0" u="none" strike="noStrike" kern="1200" dirty="0" smtClean="0">
              <a:solidFill>
                <a:schemeClr val="tx1"/>
              </a:solidFill>
              <a:effectLst/>
              <a:latin typeface="+mn-lt"/>
              <a:ea typeface="+mn-ea"/>
              <a:cs typeface="+mn-cs"/>
            </a:endParaRPr>
          </a:p>
          <a:p>
            <a:pPr rtl="0" fontAlgn="base"/>
            <a:r>
              <a:rPr lang="en-US" sz="1200" b="1" i="0" u="sng" strike="noStrike" kern="1200" dirty="0" smtClean="0">
                <a:solidFill>
                  <a:schemeClr val="tx1"/>
                </a:solidFill>
                <a:effectLst/>
                <a:latin typeface="+mn-lt"/>
                <a:ea typeface="+mn-ea"/>
                <a:cs typeface="+mn-cs"/>
              </a:rPr>
              <a:t>Activity</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Think about what will make an impact on the measure you are looking at for improvement. </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Develop and write down the aim statement, using the worksheet.</a:t>
            </a:r>
          </a:p>
          <a:p>
            <a:pPr marL="171450" indent="-171450" rtl="0" fontAlgn="base">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Take </a:t>
            </a:r>
            <a:r>
              <a:rPr lang="en-US" sz="1200" b="1" i="1" u="none" strike="noStrike" kern="1200" baseline="0" dirty="0" smtClean="0">
                <a:solidFill>
                  <a:schemeClr val="tx1"/>
                </a:solidFill>
                <a:effectLst/>
                <a:latin typeface="+mn-lt"/>
                <a:ea typeface="+mn-ea"/>
                <a:cs typeface="+mn-cs"/>
              </a:rPr>
              <a:t>10 minutes </a:t>
            </a:r>
            <a:r>
              <a:rPr lang="en-US" sz="1200" b="0" i="0" u="none" strike="noStrike" kern="1200" baseline="0" dirty="0" smtClean="0">
                <a:solidFill>
                  <a:schemeClr val="tx1"/>
                </a:solidFill>
                <a:effectLst/>
                <a:latin typeface="+mn-lt"/>
                <a:ea typeface="+mn-ea"/>
                <a:cs typeface="+mn-cs"/>
              </a:rPr>
              <a:t>for this activity.</a:t>
            </a:r>
            <a:endParaRPr lang="en-US" i="0" dirty="0" smtClean="0"/>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24</a:t>
            </a:fld>
            <a:endParaRPr lang="en-US"/>
          </a:p>
        </p:txBody>
      </p:sp>
    </p:spTree>
    <p:extLst>
      <p:ext uri="{BB962C8B-B14F-4D97-AF65-F5344CB8AC3E}">
        <p14:creationId xmlns:p14="http://schemas.microsoft.com/office/powerpoint/2010/main" val="277235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a:t>
            </a:r>
            <a:r>
              <a:rPr lang="en-US" b="1" u="sng" baseline="0" dirty="0" smtClean="0"/>
              <a:t> Notes</a:t>
            </a:r>
          </a:p>
          <a:p>
            <a:pPr marL="171450" indent="-171450">
              <a:buFont typeface="Arial" panose="020B0604020202020204" pitchFamily="34" charset="0"/>
              <a:buChar char="•"/>
            </a:pPr>
            <a:r>
              <a:rPr lang="en-US" baseline="0" dirty="0" smtClean="0"/>
              <a:t>Now for the final question: What changes will result in an improvement? </a:t>
            </a:r>
          </a:p>
          <a:p>
            <a:pPr marL="171450" indent="-171450">
              <a:buFont typeface="Arial" panose="020B0604020202020204" pitchFamily="34" charset="0"/>
              <a:buChar char="•"/>
            </a:pPr>
            <a:r>
              <a:rPr lang="en-US" baseline="0" dirty="0" smtClean="0"/>
              <a:t>In this section, we will build out the remaining sections of the improvement plan. Again, this is a living document, and you will revise and update this improvement plan as the changes evolve and you have new ideas to test.</a:t>
            </a:r>
            <a:endParaRPr lang="en-US" dirty="0"/>
          </a:p>
        </p:txBody>
      </p:sp>
      <p:sp>
        <p:nvSpPr>
          <p:cNvPr id="4" name="Slide Number Placeholder 3"/>
          <p:cNvSpPr>
            <a:spLocks noGrp="1"/>
          </p:cNvSpPr>
          <p:nvPr>
            <p:ph type="sldNum" sz="quarter" idx="10"/>
          </p:nvPr>
        </p:nvSpPr>
        <p:spPr/>
        <p:txBody>
          <a:bodyPr/>
          <a:lstStyle/>
          <a:p>
            <a:fld id="{1A61A45F-D04D-4E33-BB2A-A8C83A5377DA}" type="slidenum">
              <a:rPr lang="en-US" smtClean="0"/>
              <a:t>25</a:t>
            </a:fld>
            <a:endParaRPr lang="en-US"/>
          </a:p>
        </p:txBody>
      </p:sp>
    </p:spTree>
    <p:extLst>
      <p:ext uri="{BB962C8B-B14F-4D97-AF65-F5344CB8AC3E}">
        <p14:creationId xmlns:p14="http://schemas.microsoft.com/office/powerpoint/2010/main" val="874429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dirty="0" smtClean="0"/>
              <a:t>As you</a:t>
            </a:r>
            <a:r>
              <a:rPr lang="en-US" baseline="0" dirty="0" smtClean="0"/>
              <a:t> think about ideas for improving practices at your site, think about </a:t>
            </a:r>
            <a:r>
              <a:rPr lang="en-US" i="1" baseline="0" dirty="0" smtClean="0"/>
              <a:t>why </a:t>
            </a:r>
            <a:r>
              <a:rPr lang="en-US" baseline="0" dirty="0" smtClean="0"/>
              <a:t>something is not happening. It is often tempting to think that the answer to a challenge is additional staff training. Think about </a:t>
            </a:r>
            <a:r>
              <a:rPr lang="en-US" b="0" baseline="0" dirty="0" smtClean="0"/>
              <a:t>underlying systems that may be causing the problem. </a:t>
            </a:r>
          </a:p>
          <a:p>
            <a:pPr marL="628650" lvl="1" indent="-171450">
              <a:buFont typeface="Arial" panose="020B0604020202020204" pitchFamily="34" charset="0"/>
              <a:buChar char="•"/>
            </a:pPr>
            <a:r>
              <a:rPr lang="en-US" sz="1200" b="0" dirty="0" smtClean="0"/>
              <a:t>Problem: Clients sometimes do not get their method of choice and leave without a method. Why?</a:t>
            </a:r>
          </a:p>
          <a:p>
            <a:pPr marL="628650" lvl="1" indent="-171450">
              <a:buFont typeface="Arial" panose="020B0604020202020204" pitchFamily="34" charset="0"/>
              <a:buChar char="•"/>
            </a:pPr>
            <a:r>
              <a:rPr lang="en-US" sz="1200" dirty="0" smtClean="0"/>
              <a:t>Clients often have to return for second visits to obtain IUDs or implants after</a:t>
            </a:r>
            <a:r>
              <a:rPr lang="en-US" sz="1200" baseline="0" dirty="0" smtClean="0"/>
              <a:t> they have already decided to get them. Sometimes they never come back. Why? </a:t>
            </a:r>
            <a:endParaRPr lang="en-US" sz="1200" dirty="0" smtClean="0"/>
          </a:p>
          <a:p>
            <a:pPr marL="628650" lvl="1" indent="-171450">
              <a:buFont typeface="Arial" panose="020B0604020202020204" pitchFamily="34" charset="0"/>
              <a:buChar char="•"/>
            </a:pPr>
            <a:r>
              <a:rPr lang="en-US" sz="1200" dirty="0" smtClean="0"/>
              <a:t>We only</a:t>
            </a:r>
            <a:r>
              <a:rPr lang="en-US" sz="1200" baseline="0" dirty="0" smtClean="0"/>
              <a:t> </a:t>
            </a:r>
            <a:r>
              <a:rPr lang="en-US" sz="1200" dirty="0" smtClean="0"/>
              <a:t>do IUD/implant insertions only on Fridays, in the procedure room. Why? </a:t>
            </a:r>
          </a:p>
          <a:p>
            <a:pPr marL="628650" lvl="1" indent="-171450">
              <a:buFont typeface="Arial" panose="020B0604020202020204" pitchFamily="34" charset="0"/>
              <a:buChar char="•"/>
            </a:pPr>
            <a:r>
              <a:rPr lang="en-US" sz="1200" dirty="0" smtClean="0"/>
              <a:t>IUDs and the instruments are all stocked in that room and it is convenient for providers to have them all done the same day. But,</a:t>
            </a:r>
            <a:r>
              <a:rPr lang="en-US" sz="1200" baseline="0" dirty="0" smtClean="0"/>
              <a:t> why? </a:t>
            </a:r>
            <a:endParaRPr lang="en-US" baseline="0" dirty="0" smtClean="0"/>
          </a:p>
          <a:p>
            <a:pPr marL="171450" indent="-171450">
              <a:buFont typeface="Arial" panose="020B0604020202020204" pitchFamily="34" charset="0"/>
              <a:buChar char="•"/>
            </a:pPr>
            <a:r>
              <a:rPr lang="en-US" baseline="0" dirty="0" smtClean="0"/>
              <a:t>Keep asking yourself why until you find a potential change that you can test. See if that change has an impact on the problem you have observed. For example, try making insertion kits and stock them in all exam rooms rather than a separate procedure room.</a:t>
            </a:r>
            <a:endParaRPr lang="en-US" sz="1200" b="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A61A45F-D04D-4E33-BB2A-A8C83A5377DA}" type="slidenum">
              <a:rPr lang="en-US" smtClean="0"/>
              <a:t>26</a:t>
            </a:fld>
            <a:endParaRPr lang="en-US"/>
          </a:p>
        </p:txBody>
      </p:sp>
    </p:spTree>
    <p:extLst>
      <p:ext uri="{BB962C8B-B14F-4D97-AF65-F5344CB8AC3E}">
        <p14:creationId xmlns:p14="http://schemas.microsoft.com/office/powerpoint/2010/main" val="4102403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pPr marL="171450" indent="-171450">
              <a:buFont typeface="Arial" panose="020B0604020202020204" pitchFamily="34" charset="0"/>
              <a:buChar char="•"/>
            </a:pPr>
            <a:r>
              <a:rPr lang="en-US" dirty="0" smtClean="0"/>
              <a:t>Here is another example of asking</a:t>
            </a:r>
            <a:r>
              <a:rPr lang="en-US" baseline="0" dirty="0" smtClean="0"/>
              <a:t> </a:t>
            </a:r>
            <a:r>
              <a:rPr lang="en-US" i="0" baseline="0" dirty="0" smtClean="0"/>
              <a:t>why something is not happening related to financial operations. Similar to the last example, it</a:t>
            </a:r>
            <a:r>
              <a:rPr lang="en-US" baseline="0" dirty="0" smtClean="0"/>
              <a:t> is often tempting to think that the answer to a challenge is additional staff training and make sure to think about </a:t>
            </a:r>
            <a:r>
              <a:rPr lang="en-US" b="0" baseline="0" dirty="0" smtClean="0"/>
              <a:t>underlying systems that may be causing the problem. </a:t>
            </a:r>
          </a:p>
          <a:p>
            <a:pPr marL="171450" indent="-171450">
              <a:buFont typeface="Arial" panose="020B0604020202020204" pitchFamily="34" charset="0"/>
              <a:buChar char="•"/>
            </a:pPr>
            <a:r>
              <a:rPr lang="en-US" sz="2400" b="0" dirty="0" smtClean="0"/>
              <a:t>Problem: Client fee collection rate is 32%. Why?</a:t>
            </a:r>
          </a:p>
          <a:p>
            <a:pPr marL="628650" lvl="1" indent="-171450">
              <a:buFont typeface="Arial" panose="020B0604020202020204" pitchFamily="34" charset="0"/>
              <a:buChar char="•"/>
            </a:pPr>
            <a:r>
              <a:rPr lang="en-US" sz="2400" dirty="0" smtClean="0"/>
              <a:t>Clients are unprepared/not expecting to pay for services on date of service</a:t>
            </a:r>
            <a:r>
              <a:rPr lang="en-US" sz="2400" b="0" dirty="0" smtClean="0"/>
              <a:t>. Why?</a:t>
            </a:r>
            <a:endParaRPr lang="en-US" sz="2400" dirty="0" smtClean="0"/>
          </a:p>
          <a:p>
            <a:pPr marL="628650" lvl="1" indent="-171450">
              <a:buFont typeface="Arial" panose="020B0604020202020204" pitchFamily="34" charset="0"/>
              <a:buChar char="•"/>
            </a:pPr>
            <a:r>
              <a:rPr lang="en-US" sz="2400" dirty="0" smtClean="0"/>
              <a:t>They are used to not paying then (or ever)</a:t>
            </a:r>
            <a:r>
              <a:rPr lang="en-US" sz="2400" b="0" dirty="0" smtClean="0"/>
              <a:t>. Why?</a:t>
            </a:r>
            <a:endParaRPr lang="en-US" sz="2400" dirty="0" smtClean="0"/>
          </a:p>
          <a:p>
            <a:pPr marL="628650" lvl="1" indent="-171450">
              <a:buFont typeface="Arial" panose="020B0604020202020204" pitchFamily="34" charset="0"/>
              <a:buChar char="•"/>
            </a:pPr>
            <a:r>
              <a:rPr lang="en-US" sz="2400" dirty="0" smtClean="0"/>
              <a:t>We haven’t communicated payment expectations clearly to them</a:t>
            </a:r>
            <a:r>
              <a:rPr lang="en-US" sz="2400" b="0" dirty="0" smtClean="0"/>
              <a:t>. Why?</a:t>
            </a:r>
            <a:endParaRPr lang="en-US" sz="2400" dirty="0" smtClean="0"/>
          </a:p>
          <a:p>
            <a:pPr marL="628650" lvl="1" indent="-171450">
              <a:buFont typeface="Arial" panose="020B0604020202020204" pitchFamily="34" charset="0"/>
              <a:buChar char="•"/>
            </a:pPr>
            <a:r>
              <a:rPr lang="en-US" sz="2400" dirty="0" smtClean="0"/>
              <a:t>Staff are uncomfortable asking clients to pay</a:t>
            </a:r>
            <a:r>
              <a:rPr lang="en-US" sz="2400" b="0" dirty="0" smtClean="0"/>
              <a:t>. Why?</a:t>
            </a:r>
            <a:endParaRPr lang="en-US" sz="2400" dirty="0" smtClean="0"/>
          </a:p>
          <a:p>
            <a:pPr marL="628650" lvl="1" indent="-171450">
              <a:buFont typeface="Arial" panose="020B0604020202020204" pitchFamily="34" charset="0"/>
              <a:buChar char="•"/>
            </a:pPr>
            <a:r>
              <a:rPr lang="en-US" sz="2400" dirty="0" smtClean="0"/>
              <a:t>Because they have never done it and are not sure how to balance asking for money with customer service initiatives</a:t>
            </a:r>
            <a:r>
              <a:rPr lang="en-US" sz="2400" b="0" dirty="0" smtClean="0"/>
              <a:t>. Why?</a:t>
            </a:r>
            <a:endParaRPr lang="en-US" sz="2400" dirty="0" smtClean="0"/>
          </a:p>
          <a:p>
            <a:pPr marL="628650" lvl="1" indent="-171450">
              <a:buFont typeface="Arial" panose="020B0604020202020204" pitchFamily="34" charset="0"/>
              <a:buChar char="•"/>
            </a:pPr>
            <a:r>
              <a:rPr lang="en-US" sz="2400" b="0" dirty="0" smtClean="0"/>
              <a:t>Because they have never had to do it… But we can try something different!</a:t>
            </a:r>
            <a:endParaRPr lang="en-US" b="0" baseline="0" dirty="0" smtClean="0"/>
          </a:p>
          <a:p>
            <a:pPr marL="171450" indent="-171450">
              <a:buFont typeface="Arial" panose="020B0604020202020204" pitchFamily="34" charset="0"/>
              <a:buChar char="•"/>
            </a:pPr>
            <a:r>
              <a:rPr lang="en-US" baseline="0" dirty="0" smtClean="0"/>
              <a:t>Again, keep asking yourself why until you find a potential change that you can test. In this case, consider developing a script with specific language addressing the payment request for the front desk team that they can use at time of scheduling, while checking in a client, and while exiting a client.  Obtain staff input, and address their concerns.</a:t>
            </a:r>
          </a:p>
          <a:p>
            <a:pPr marL="171450" lvl="0" indent="-171450">
              <a:buFont typeface="Arial" panose="020B0604020202020204" pitchFamily="34" charset="0"/>
              <a:buChar char="•"/>
            </a:pPr>
            <a:r>
              <a:rPr lang="en-US" sz="1200" b="0" dirty="0" smtClean="0"/>
              <a:t>If you</a:t>
            </a:r>
            <a:r>
              <a:rPr lang="en-US" sz="1200" b="0" baseline="0" dirty="0" smtClean="0"/>
              <a:t> find yourself thinking: </a:t>
            </a:r>
            <a:r>
              <a:rPr lang="en-US" sz="1200" b="0" dirty="0" smtClean="0"/>
              <a:t>Because that’s how we’ve always done it…</a:t>
            </a:r>
            <a:r>
              <a:rPr lang="en-US" sz="1200" b="0" baseline="0" dirty="0" smtClean="0"/>
              <a:t> Instead, think: But we</a:t>
            </a:r>
            <a:r>
              <a:rPr lang="en-US" sz="1200" b="0" dirty="0" smtClean="0"/>
              <a:t> can try something different! </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A61A45F-D04D-4E33-BB2A-A8C83A5377DA}" type="slidenum">
              <a:rPr lang="en-US" smtClean="0"/>
              <a:t>27</a:t>
            </a:fld>
            <a:endParaRPr lang="en-US"/>
          </a:p>
        </p:txBody>
      </p:sp>
    </p:spTree>
    <p:extLst>
      <p:ext uri="{BB962C8B-B14F-4D97-AF65-F5344CB8AC3E}">
        <p14:creationId xmlns:p14="http://schemas.microsoft.com/office/powerpoint/2010/main" val="4102403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sng" strike="noStrike" kern="1200" dirty="0" smtClean="0">
                <a:solidFill>
                  <a:schemeClr val="tx1"/>
                </a:solidFill>
                <a:effectLst/>
                <a:latin typeface="+mn-lt"/>
                <a:ea typeface="+mn-ea"/>
                <a:cs typeface="+mn-cs"/>
              </a:rPr>
              <a:t>Activity</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If you haven’t done so already, now start to fill out the rest of the “Plan” section of the improvement</a:t>
            </a:r>
            <a:r>
              <a:rPr lang="en-US" sz="1200" b="0" i="0" u="none" strike="noStrike" kern="1200" baseline="0" dirty="0" smtClean="0">
                <a:solidFill>
                  <a:schemeClr val="tx1"/>
                </a:solidFill>
                <a:effectLst/>
                <a:latin typeface="+mn-lt"/>
                <a:ea typeface="+mn-ea"/>
                <a:cs typeface="+mn-cs"/>
              </a:rPr>
              <a:t> plan, adding detail for each aim statement. Add the necessary tasks, who should complete the tasks, when the tasks need to be completed by, and what measures you’ll use to track success.</a:t>
            </a:r>
          </a:p>
          <a:p>
            <a:pPr marL="171450" indent="-171450" rtl="0" fontAlgn="base">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You should take the aim statement that you brainstormed/put on the worksheet and write it into the improvement plan. For developing other aim statements, you can use other copies of the Aim Statement Worksheet (if available), or just write them right into the improvement plan.</a:t>
            </a:r>
            <a:endParaRPr lang="en-US" sz="1200" b="0"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Take </a:t>
            </a:r>
            <a:r>
              <a:rPr lang="en-US" sz="1200" b="1" i="1" u="none" strike="noStrike" kern="1200" baseline="0" dirty="0" smtClean="0">
                <a:solidFill>
                  <a:schemeClr val="tx1"/>
                </a:solidFill>
                <a:effectLst/>
                <a:latin typeface="+mn-lt"/>
                <a:ea typeface="+mn-ea"/>
                <a:cs typeface="+mn-cs"/>
              </a:rPr>
              <a:t>25 minutes </a:t>
            </a:r>
            <a:r>
              <a:rPr lang="en-US" sz="1200" b="0" i="0" u="none" strike="noStrike" kern="1200" baseline="0" dirty="0" smtClean="0">
                <a:solidFill>
                  <a:schemeClr val="tx1"/>
                </a:solidFill>
                <a:effectLst/>
                <a:latin typeface="+mn-lt"/>
                <a:ea typeface="+mn-ea"/>
                <a:cs typeface="+mn-cs"/>
              </a:rPr>
              <a:t>for this activity.</a:t>
            </a:r>
          </a:p>
          <a:p>
            <a:pPr marL="171450" indent="-171450" rtl="0" fontAlgn="base">
              <a:buFont typeface="Arial" panose="020B0604020202020204" pitchFamily="34" charset="0"/>
              <a:buChar char="•"/>
            </a:pPr>
            <a:r>
              <a:rPr lang="en-US" sz="1200" b="0" i="1" u="none" strike="noStrike" kern="1200" baseline="0" dirty="0" smtClean="0">
                <a:solidFill>
                  <a:schemeClr val="tx1"/>
                </a:solidFill>
                <a:effectLst/>
                <a:latin typeface="+mn-lt"/>
                <a:ea typeface="+mn-ea"/>
                <a:cs typeface="+mn-cs"/>
              </a:rPr>
              <a:t>(Note to facilitators: If you don’t have time for this activity, participants can be instructed to complete the improvement plan on their own time, after the meeting.)</a:t>
            </a:r>
          </a:p>
        </p:txBody>
      </p:sp>
      <p:sp>
        <p:nvSpPr>
          <p:cNvPr id="4" name="Slide Number Placeholder 3"/>
          <p:cNvSpPr>
            <a:spLocks noGrp="1"/>
          </p:cNvSpPr>
          <p:nvPr>
            <p:ph type="sldNum" sz="quarter" idx="10"/>
          </p:nvPr>
        </p:nvSpPr>
        <p:spPr/>
        <p:txBody>
          <a:bodyPr/>
          <a:lstStyle/>
          <a:p>
            <a:fld id="{3DB1B089-2B73-44CF-A4BD-03A6285AE71A}" type="slidenum">
              <a:rPr lang="en-US" smtClean="0"/>
              <a:pPr/>
              <a:t>28</a:t>
            </a:fld>
            <a:endParaRPr lang="en-US"/>
          </a:p>
        </p:txBody>
      </p:sp>
    </p:spTree>
    <p:extLst>
      <p:ext uri="{BB962C8B-B14F-4D97-AF65-F5344CB8AC3E}">
        <p14:creationId xmlns:p14="http://schemas.microsoft.com/office/powerpoint/2010/main" val="4070654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1" i="0" u="sng" strike="noStrike" kern="1200" dirty="0" smtClean="0">
                <a:solidFill>
                  <a:schemeClr val="tx1"/>
                </a:solidFill>
                <a:effectLst/>
                <a:latin typeface="+mn-lt"/>
                <a:ea typeface="+mn-ea"/>
                <a:cs typeface="+mn-cs"/>
              </a:rPr>
              <a:t>Facilitator Notes</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Hopefully</a:t>
            </a:r>
            <a:r>
              <a:rPr lang="en-US" sz="1200" b="0" i="0" u="none" strike="noStrike" kern="1200" baseline="0" dirty="0" smtClean="0">
                <a:solidFill>
                  <a:schemeClr val="tx1"/>
                </a:solidFill>
                <a:effectLst/>
                <a:latin typeface="+mn-lt"/>
                <a:ea typeface="+mn-ea"/>
                <a:cs typeface="+mn-cs"/>
              </a:rPr>
              <a:t> by now you have something that looks like these two “Sample Improvement Plans.” </a:t>
            </a:r>
            <a:r>
              <a:rPr lang="en-US" sz="1200" b="0" i="1" u="none" strike="noStrike" kern="1200" baseline="0" dirty="0" smtClean="0">
                <a:solidFill>
                  <a:schemeClr val="tx1"/>
                </a:solidFill>
                <a:effectLst/>
                <a:latin typeface="+mn-lt"/>
                <a:ea typeface="+mn-ea"/>
                <a:cs typeface="+mn-cs"/>
              </a:rPr>
              <a:t>(Note to facilitator: click twice to see the two improvement plans.) </a:t>
            </a:r>
          </a:p>
          <a:p>
            <a:pPr marL="171450" indent="-171450" rtl="0" fontAlgn="base">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There should be a number of planned changes, in a variety of improvement areas. More aim statements can be added after the results of these changes come in. </a:t>
            </a:r>
          </a:p>
        </p:txBody>
      </p:sp>
      <p:sp>
        <p:nvSpPr>
          <p:cNvPr id="4" name="Slide Number Placeholder 3"/>
          <p:cNvSpPr>
            <a:spLocks noGrp="1"/>
          </p:cNvSpPr>
          <p:nvPr>
            <p:ph type="sldNum" sz="quarter" idx="10"/>
          </p:nvPr>
        </p:nvSpPr>
        <p:spPr/>
        <p:txBody>
          <a:bodyPr/>
          <a:lstStyle/>
          <a:p>
            <a:fld id="{3DB1B089-2B73-44CF-A4BD-03A6285AE71A}" type="slidenum">
              <a:rPr lang="en-US" smtClean="0"/>
              <a:pPr/>
              <a:t>29</a:t>
            </a:fld>
            <a:endParaRPr lang="en-US"/>
          </a:p>
        </p:txBody>
      </p:sp>
    </p:spTree>
    <p:extLst>
      <p:ext uri="{BB962C8B-B14F-4D97-AF65-F5344CB8AC3E}">
        <p14:creationId xmlns:p14="http://schemas.microsoft.com/office/powerpoint/2010/main" val="407065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u="sng" baseline="0" dirty="0" smtClean="0"/>
              <a:t>Facilitator Notes</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We know there are many quality</a:t>
            </a:r>
            <a:r>
              <a:rPr lang="en-US" sz="1200" b="0" i="0" u="none" strike="noStrike" kern="1200" baseline="0" dirty="0" smtClean="0">
                <a:solidFill>
                  <a:schemeClr val="tx1"/>
                </a:solidFill>
                <a:effectLst/>
                <a:latin typeface="+mn-lt"/>
                <a:ea typeface="+mn-ea"/>
                <a:cs typeface="+mn-cs"/>
              </a:rPr>
              <a:t> improvement (usually referred to as </a:t>
            </a:r>
            <a:r>
              <a:rPr lang="en-US" sz="1200" b="0" i="0" u="none" strike="noStrike" kern="1200" dirty="0" smtClean="0">
                <a:solidFill>
                  <a:schemeClr val="tx1"/>
                </a:solidFill>
                <a:effectLst/>
                <a:latin typeface="+mn-lt"/>
                <a:ea typeface="+mn-ea"/>
                <a:cs typeface="+mn-cs"/>
              </a:rPr>
              <a:t>QI) approaches and methodologies out there, which you may already be familiar with. Using a structured QI framework increases your chances of meeting your improvement goals. You should feel free to use any improvement methodology you are familiar with to guide improvement. We’re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now going to introduce a relatively simple and practical approach (The Model for Improvement) that will establish a shared understanding and language of QI to support our further discussions around improvement planning. </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 Model for Improvement, or MFI, is an approach made popular by the Institute for Healthcare Improvement (IHI). The model is based on a combination of three fundamental questions that drive all improvement: </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What are we trying to accomplish? </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How will we know that a change is an improvement? (i.e., what do we need in terms of measurement/data?)</a:t>
            </a: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What changes can we make that will result in improvement? (what can you do about it?)</a:t>
            </a:r>
          </a:p>
          <a:p>
            <a:pPr marL="171450" lvl="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Then, you use Plan-Do-Study-Act</a:t>
            </a:r>
            <a:r>
              <a:rPr lang="en-US" sz="1200" b="0" i="0" u="none" strike="noStrike" kern="1200" baseline="0" dirty="0" smtClean="0">
                <a:solidFill>
                  <a:schemeClr val="tx1"/>
                </a:solidFill>
                <a:effectLst/>
                <a:latin typeface="+mn-lt"/>
                <a:ea typeface="+mn-ea"/>
                <a:cs typeface="+mn-cs"/>
              </a:rPr>
              <a:t> rapid cycles of change to test your change ideas. </a:t>
            </a:r>
            <a:endParaRPr lang="en-US" sz="1200" b="0" i="0" u="none" strike="noStrike" kern="1200" dirty="0" smtClean="0">
              <a:solidFill>
                <a:schemeClr val="tx1"/>
              </a:solidFill>
              <a:effectLst/>
              <a:latin typeface="+mn-lt"/>
              <a:ea typeface="+mn-ea"/>
              <a:cs typeface="+mn-cs"/>
            </a:endParaRPr>
          </a:p>
          <a:p>
            <a:endParaRPr lang="en-US" dirty="0" smtClean="0"/>
          </a:p>
          <a:p>
            <a:endParaRPr lang="en-US" dirty="0" smtClean="0"/>
          </a:p>
          <a:p>
            <a:r>
              <a:rPr lang="en-US" b="1" u="sng" dirty="0" smtClean="0"/>
              <a:t>Source (for reference)</a:t>
            </a:r>
            <a:endParaRPr lang="en-US" b="1" u="none" dirty="0" smtClean="0"/>
          </a:p>
          <a:p>
            <a:r>
              <a:rPr lang="en-US" dirty="0" smtClean="0"/>
              <a:t>http://www.ihi.org/resources/Pages/HowtoImprove/default.aspx</a:t>
            </a:r>
            <a:endParaRPr lang="en-US" dirty="0"/>
          </a:p>
        </p:txBody>
      </p:sp>
      <p:sp>
        <p:nvSpPr>
          <p:cNvPr id="4" name="Slide Number Placeholder 3"/>
          <p:cNvSpPr>
            <a:spLocks noGrp="1"/>
          </p:cNvSpPr>
          <p:nvPr>
            <p:ph type="sldNum" sz="quarter" idx="10"/>
          </p:nvPr>
        </p:nvSpPr>
        <p:spPr/>
        <p:txBody>
          <a:bodyPr/>
          <a:lstStyle/>
          <a:p>
            <a:fld id="{D862C0FD-DFDA-4720-8450-259339B26B13}"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93114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a:t>
            </a:r>
            <a:r>
              <a:rPr lang="en-US" b="1" u="sng" baseline="0" dirty="0" smtClean="0"/>
              <a:t> Notes</a:t>
            </a:r>
          </a:p>
          <a:p>
            <a:pPr marL="171450" indent="-171450">
              <a:buFont typeface="Arial" panose="020B0604020202020204" pitchFamily="34" charset="0"/>
              <a:buChar char="•"/>
            </a:pPr>
            <a:r>
              <a:rPr lang="en-US" dirty="0" smtClean="0"/>
              <a:t>This concludes the initial improvement</a:t>
            </a:r>
            <a:r>
              <a:rPr lang="en-US" baseline="0" dirty="0" smtClean="0"/>
              <a:t> planning activity for today. </a:t>
            </a:r>
          </a:p>
          <a:p>
            <a:pPr marL="171450" indent="-171450">
              <a:buFont typeface="Arial" panose="020B0604020202020204" pitchFamily="34" charset="0"/>
              <a:buChar char="•"/>
            </a:pPr>
            <a:r>
              <a:rPr lang="en-US" baseline="0" dirty="0" smtClean="0"/>
              <a:t>Some next steps you might consider are:</a:t>
            </a:r>
          </a:p>
          <a:p>
            <a:pPr marL="628650" lvl="1" indent="-171450">
              <a:buFont typeface="Arial" panose="020B0604020202020204" pitchFamily="34" charset="0"/>
              <a:buChar char="•"/>
            </a:pPr>
            <a:r>
              <a:rPr lang="en-US" dirty="0" smtClean="0"/>
              <a:t>Communicate your</a:t>
            </a:r>
            <a:r>
              <a:rPr lang="en-US" baseline="0" dirty="0" smtClean="0"/>
              <a:t> i</a:t>
            </a:r>
            <a:r>
              <a:rPr lang="en-US" dirty="0" smtClean="0"/>
              <a:t>mprovement plan to relevant staff. Again, refer back to who you included</a:t>
            </a:r>
            <a:r>
              <a:rPr lang="en-US" baseline="0" dirty="0" smtClean="0"/>
              <a:t> in the plan to determine if anyone is missing today</a:t>
            </a:r>
            <a:r>
              <a:rPr lang="en-US" dirty="0" smtClean="0"/>
              <a:t> </a:t>
            </a:r>
          </a:p>
          <a:p>
            <a:pPr marL="628650" lvl="1" indent="-171450">
              <a:buFont typeface="Arial" panose="020B0604020202020204" pitchFamily="34" charset="0"/>
              <a:buChar char="•"/>
            </a:pPr>
            <a:r>
              <a:rPr lang="en-US" dirty="0" smtClean="0"/>
              <a:t>Designate regular meeting time of </a:t>
            </a:r>
            <a:r>
              <a:rPr lang="en-US" smtClean="0"/>
              <a:t>quality improvement (QI) </a:t>
            </a:r>
            <a:r>
              <a:rPr lang="en-US" dirty="0" smtClean="0"/>
              <a:t>team </a:t>
            </a:r>
          </a:p>
          <a:p>
            <a:pPr marL="628650" lvl="1" indent="-171450">
              <a:buFont typeface="Arial" panose="020B0604020202020204" pitchFamily="34" charset="0"/>
              <a:buChar char="•"/>
            </a:pPr>
            <a:r>
              <a:rPr lang="en-US" dirty="0" smtClean="0"/>
              <a:t>Designate staff member to provide data</a:t>
            </a:r>
            <a:r>
              <a:rPr lang="en-US" baseline="0" dirty="0" smtClean="0"/>
              <a:t> on a regular basis (e.g., monthly)</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b="1" u="sng" dirty="0" smtClean="0"/>
              <a:t>Discuss</a:t>
            </a:r>
          </a:p>
          <a:p>
            <a:pPr marL="171450" indent="-171450">
              <a:buFont typeface="Arial" panose="020B0604020202020204" pitchFamily="34" charset="0"/>
              <a:buChar char="•"/>
            </a:pPr>
            <a:r>
              <a:rPr lang="en-US" dirty="0" smtClean="0"/>
              <a:t>In</a:t>
            </a:r>
            <a:r>
              <a:rPr lang="en-US" baseline="0" dirty="0" smtClean="0"/>
              <a:t> addition to what are listed on the slide, wh</a:t>
            </a:r>
            <a:r>
              <a:rPr lang="en-US" dirty="0" smtClean="0"/>
              <a:t>at other next steps will</a:t>
            </a:r>
            <a:r>
              <a:rPr lang="en-US" baseline="0" dirty="0" smtClean="0"/>
              <a:t> you take</a:t>
            </a:r>
            <a:r>
              <a:rPr lang="en-US" dirty="0" smtClean="0"/>
              <a:t>?</a:t>
            </a:r>
          </a:p>
        </p:txBody>
      </p:sp>
      <p:sp>
        <p:nvSpPr>
          <p:cNvPr id="4" name="Slide Number Placeholder 3"/>
          <p:cNvSpPr>
            <a:spLocks noGrp="1"/>
          </p:cNvSpPr>
          <p:nvPr>
            <p:ph type="sldNum" sz="quarter" idx="10"/>
          </p:nvPr>
        </p:nvSpPr>
        <p:spPr/>
        <p:txBody>
          <a:bodyPr/>
          <a:lstStyle/>
          <a:p>
            <a:fld id="{909E0D4A-E176-4E8F-9B57-59CC52585B21}" type="slidenum">
              <a:rPr lang="en-US" smtClean="0"/>
              <a:t>30</a:t>
            </a:fld>
            <a:endParaRPr lang="en-US"/>
          </a:p>
        </p:txBody>
      </p:sp>
    </p:spTree>
    <p:extLst>
      <p:ext uri="{BB962C8B-B14F-4D97-AF65-F5344CB8AC3E}">
        <p14:creationId xmlns:p14="http://schemas.microsoft.com/office/powerpoint/2010/main" val="1267438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smtClean="0"/>
              <a:t>Facilitator</a:t>
            </a:r>
            <a:r>
              <a:rPr lang="en-US" sz="1200" b="1" u="sng" baseline="0" dirty="0" smtClean="0"/>
              <a:t> Notes</a:t>
            </a:r>
            <a:endParaRPr lang="en-US" sz="1200" b="1" u="sng"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Thank</a:t>
            </a:r>
            <a:r>
              <a:rPr lang="en-US" sz="1200" baseline="0" dirty="0" smtClean="0"/>
              <a:t> you for participating in today’s discussion.</a:t>
            </a:r>
          </a:p>
          <a:p>
            <a:pPr marL="171450" indent="-171450">
              <a:buFont typeface="Arial" panose="020B0604020202020204" pitchFamily="34" charset="0"/>
              <a:buChar char="•"/>
            </a:pPr>
            <a:r>
              <a:rPr lang="en-US" sz="1200" baseline="0" dirty="0" smtClean="0"/>
              <a:t>If applicable, you can contact me </a:t>
            </a:r>
            <a:r>
              <a:rPr lang="en-US" sz="1200" baseline="0" smtClean="0"/>
              <a:t>at:_________</a:t>
            </a:r>
            <a:endParaRPr lang="en-US" sz="1200" baseline="0" dirty="0" smtClean="0"/>
          </a:p>
          <a:p>
            <a:pPr marL="0" indent="0">
              <a:buFont typeface="Arial" panose="020B0604020202020204" pitchFamily="34" charset="0"/>
              <a:buNone/>
            </a:pPr>
            <a:endParaRPr lang="en-US" sz="1200" baseline="0" dirty="0" smtClean="0"/>
          </a:p>
          <a:p>
            <a:pPr marL="171450" lvl="0" indent="-171450">
              <a:buFont typeface="Arial" panose="020B0604020202020204" pitchFamily="34" charset="0"/>
              <a:buChar char="•"/>
            </a:pPr>
            <a:r>
              <a:rPr lang="en-US" sz="1200" baseline="0" dirty="0" smtClean="0"/>
              <a:t>You can also always contact the Family Planning National Training Center (fpntc@jsi.com) with questions/comments.</a:t>
            </a:r>
          </a:p>
        </p:txBody>
      </p:sp>
      <p:sp>
        <p:nvSpPr>
          <p:cNvPr id="4" name="Slide Number Placeholder 3"/>
          <p:cNvSpPr>
            <a:spLocks noGrp="1"/>
          </p:cNvSpPr>
          <p:nvPr>
            <p:ph type="sldNum" sz="quarter" idx="10"/>
          </p:nvPr>
        </p:nvSpPr>
        <p:spPr/>
        <p:txBody>
          <a:bodyPr/>
          <a:lstStyle/>
          <a:p>
            <a:fld id="{909E0D4A-E176-4E8F-9B57-59CC52585B21}" type="slidenum">
              <a:rPr lang="en-US" smtClean="0"/>
              <a:t>31</a:t>
            </a:fld>
            <a:endParaRPr lang="en-US"/>
          </a:p>
        </p:txBody>
      </p:sp>
    </p:spTree>
    <p:extLst>
      <p:ext uri="{BB962C8B-B14F-4D97-AF65-F5344CB8AC3E}">
        <p14:creationId xmlns:p14="http://schemas.microsoft.com/office/powerpoint/2010/main" val="291877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smtClean="0"/>
              <a:t>Facilitator Notes</a:t>
            </a:r>
          </a:p>
          <a:p>
            <a:pPr marL="171450" indent="-171450" eaLnBrk="1" hangingPunct="1">
              <a:buFont typeface="Arial" panose="020B0604020202020204" pitchFamily="34" charset="0"/>
              <a:buChar char="•"/>
            </a:pPr>
            <a:r>
              <a:rPr lang="en-US" altLang="en-US" dirty="0" smtClean="0"/>
              <a:t>The first question is: What are we trying to accomplish? (What’s</a:t>
            </a:r>
            <a:r>
              <a:rPr lang="en-US" altLang="en-US" baseline="0" dirty="0" smtClean="0"/>
              <a:t> </a:t>
            </a:r>
            <a:r>
              <a:rPr lang="en-US" altLang="en-US" dirty="0" smtClean="0"/>
              <a:t>our objective?)</a:t>
            </a:r>
          </a:p>
          <a:p>
            <a:pPr marL="171450" indent="-171450" eaLnBrk="1" hangingPunct="1">
              <a:buFont typeface="Arial" panose="020B0604020202020204" pitchFamily="34" charset="0"/>
              <a:buChar char="•"/>
            </a:pPr>
            <a:r>
              <a:rPr lang="en-US" altLang="en-US" dirty="0" smtClean="0"/>
              <a:t>Often</a:t>
            </a:r>
            <a:r>
              <a:rPr lang="en-US" altLang="en-US" baseline="0" dirty="0" smtClean="0"/>
              <a:t> we are trying to improve a specific indicator, or performance measure. Where are we now, and where are we trying to go on these indicators (measures)? </a:t>
            </a:r>
          </a:p>
          <a:p>
            <a:pPr marL="171450" indent="-171450" eaLnBrk="1" hangingPunct="1">
              <a:buFont typeface="Arial" panose="020B0604020202020204" pitchFamily="34" charset="0"/>
              <a:buChar char="•"/>
            </a:pPr>
            <a:r>
              <a:rPr lang="en-US" altLang="en-US" baseline="0" dirty="0" smtClean="0"/>
              <a:t>Looking at data is a great first step to identify areas in need of improvement.</a:t>
            </a:r>
            <a:endParaRPr lang="en-US" altLang="en-US" dirty="0" smtClean="0"/>
          </a:p>
          <a:p>
            <a:pPr marL="0" indent="0" eaLnBrk="1" hangingPunct="1">
              <a:buFont typeface="Arial" panose="020B0604020202020204" pitchFamily="34" charset="0"/>
              <a:buNone/>
            </a:pPr>
            <a:endParaRPr lang="en-US" altLang="en-US" baseline="0" dirty="0" smtClean="0"/>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862C0FD-DFDA-4720-8450-259339B26B13}"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93114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smtClean="0"/>
              <a:t>Facilitator Notes</a:t>
            </a:r>
          </a:p>
          <a:p>
            <a:pPr marL="171450" indent="-171450" eaLnBrk="1" hangingPunct="1">
              <a:spcBef>
                <a:spcPct val="0"/>
              </a:spcBef>
              <a:buFont typeface="Arial" panose="020B0604020202020204" pitchFamily="34" charset="0"/>
              <a:buChar char="•"/>
            </a:pPr>
            <a:r>
              <a:rPr lang="en-US" altLang="en-US" dirty="0" smtClean="0"/>
              <a:t>The second</a:t>
            </a:r>
            <a:r>
              <a:rPr lang="en-US" altLang="en-US" baseline="0" dirty="0" smtClean="0"/>
              <a:t> question is: How will we know that a change is an improvement?</a:t>
            </a:r>
          </a:p>
          <a:p>
            <a:pPr marL="171450" indent="-171450" eaLnBrk="1" hangingPunct="1">
              <a:spcBef>
                <a:spcPct val="0"/>
              </a:spcBef>
              <a:buFont typeface="Arial" panose="020B0604020202020204" pitchFamily="34" charset="0"/>
              <a:buChar char="•"/>
            </a:pPr>
            <a:r>
              <a:rPr lang="en-US" altLang="en-US" dirty="0" smtClean="0"/>
              <a:t>It’s easy to make a change and check it off the list. Done! But did the change make a difference? Did it result in an improvement? Did it help to get you where you want to go? </a:t>
            </a:r>
          </a:p>
          <a:p>
            <a:pPr marL="171450" indent="-171450" eaLnBrk="1" hangingPunct="1">
              <a:spcBef>
                <a:spcPct val="0"/>
              </a:spcBef>
              <a:buFont typeface="Arial" panose="020B0604020202020204" pitchFamily="34" charset="0"/>
              <a:buChar char="•"/>
            </a:pPr>
            <a:r>
              <a:rPr lang="en-US" altLang="en-US" dirty="0" smtClean="0"/>
              <a:t>Data help separate what we think is happening, from what is really happening, and then establish a baseline and allow for periodic monitoring.  </a:t>
            </a:r>
          </a:p>
          <a:p>
            <a:pPr marL="171450" indent="-171450" eaLnBrk="1" hangingPunct="1">
              <a:spcBef>
                <a:spcPct val="0"/>
              </a:spcBef>
              <a:buFont typeface="Arial" panose="020B0604020202020204" pitchFamily="34" charset="0"/>
              <a:buChar char="•"/>
            </a:pPr>
            <a:r>
              <a:rPr lang="en-US" altLang="en-US" dirty="0" smtClean="0"/>
              <a:t>Data can be qualitative </a:t>
            </a:r>
            <a:r>
              <a:rPr lang="en-US" altLang="en-US" i="1" dirty="0" smtClean="0"/>
              <a:t>or</a:t>
            </a:r>
            <a:r>
              <a:rPr lang="en-US" altLang="en-US" dirty="0" smtClean="0"/>
              <a:t> quantitative–and may be large-scale or very small-scale. Data could be making tick-marks on the back of an envelope OR from your electronic health record (EHR). Either way, you need some way of knowing if this change worked before you start changing clinical practice, administrative systems, EHR templates, etc.</a:t>
            </a:r>
          </a:p>
        </p:txBody>
      </p:sp>
      <p:sp>
        <p:nvSpPr>
          <p:cNvPr id="4" name="Slide Number Placeholder 3"/>
          <p:cNvSpPr>
            <a:spLocks noGrp="1"/>
          </p:cNvSpPr>
          <p:nvPr>
            <p:ph type="sldNum" sz="quarter" idx="10"/>
          </p:nvPr>
        </p:nvSpPr>
        <p:spPr/>
        <p:txBody>
          <a:bodyPr/>
          <a:lstStyle/>
          <a:p>
            <a:fld id="{D862C0FD-DFDA-4720-8450-259339B26B13}"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9311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smtClean="0"/>
              <a:t>Facilitator Notes</a:t>
            </a:r>
          </a:p>
          <a:p>
            <a:pPr marL="171450" indent="-171450" eaLnBrk="1" hangingPunct="1">
              <a:buFont typeface="Arial" panose="020B0604020202020204" pitchFamily="34" charset="0"/>
              <a:buChar char="•"/>
            </a:pPr>
            <a:r>
              <a:rPr lang="en-US" altLang="en-US" dirty="0" smtClean="0"/>
              <a:t>The</a:t>
            </a:r>
            <a:r>
              <a:rPr lang="en-US" altLang="en-US" baseline="0" dirty="0" smtClean="0"/>
              <a:t> third and final question is: </a:t>
            </a:r>
            <a:r>
              <a:rPr lang="en-US" altLang="en-US" dirty="0" smtClean="0"/>
              <a:t>What changes can we make that will result in improvement? In other words, what can be done?</a:t>
            </a:r>
          </a:p>
          <a:p>
            <a:pPr marL="171450" indent="-171450" eaLnBrk="1" hangingPunct="1">
              <a:buFont typeface="Arial" panose="020B0604020202020204" pitchFamily="34" charset="0"/>
              <a:buChar char="•"/>
            </a:pPr>
            <a:r>
              <a:rPr lang="en-US" altLang="en-US" dirty="0" smtClean="0"/>
              <a:t>This is where we talk about changes that can drive improvement. </a:t>
            </a:r>
          </a:p>
          <a:p>
            <a:pPr marL="171450" indent="-171450" eaLnBrk="1" hangingPunct="1">
              <a:buFont typeface="Arial" panose="020B0604020202020204" pitchFamily="34" charset="0"/>
              <a:buChar char="•"/>
            </a:pPr>
            <a:r>
              <a:rPr lang="en-US" altLang="en-US" baseline="0" dirty="0" smtClean="0"/>
              <a:t>When thinking about impactful changes, i</a:t>
            </a:r>
            <a:r>
              <a:rPr lang="en-US" altLang="en-US" dirty="0" smtClean="0"/>
              <a:t>t’s important to identify the root cause of an</a:t>
            </a:r>
            <a:r>
              <a:rPr lang="en-US" altLang="en-US" baseline="0" dirty="0" smtClean="0"/>
              <a:t> issue—</a:t>
            </a:r>
            <a:r>
              <a:rPr lang="en-US" altLang="en-US" dirty="0" smtClean="0"/>
              <a:t>whether it relates back to administrative systems, provider behavior, financial processes, etc. The deeper you go, the greater impact your change is likely to have. </a:t>
            </a:r>
          </a:p>
        </p:txBody>
      </p:sp>
      <p:sp>
        <p:nvSpPr>
          <p:cNvPr id="4" name="Slide Number Placeholder 3"/>
          <p:cNvSpPr>
            <a:spLocks noGrp="1"/>
          </p:cNvSpPr>
          <p:nvPr>
            <p:ph type="sldNum" sz="quarter" idx="10"/>
          </p:nvPr>
        </p:nvSpPr>
        <p:spPr/>
        <p:txBody>
          <a:bodyPr/>
          <a:lstStyle/>
          <a:p>
            <a:fld id="{D862C0FD-DFDA-4720-8450-259339B26B13}"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9311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smtClean="0"/>
              <a:t>Facilitator Notes</a:t>
            </a:r>
          </a:p>
          <a:p>
            <a:pPr marL="171450" indent="-171450" eaLnBrk="1" hangingPunct="1">
              <a:spcBef>
                <a:spcPct val="0"/>
              </a:spcBef>
              <a:buFont typeface="Arial" panose="020B0604020202020204" pitchFamily="34" charset="0"/>
              <a:buChar char="•"/>
              <a:defRPr/>
            </a:pPr>
            <a:r>
              <a:rPr lang="en-US" altLang="en-US" dirty="0" smtClean="0">
                <a:latin typeface="Times New Roman" pitchFamily="18" charset="0"/>
                <a:ea typeface="ＭＳ Ｐゴシック" pitchFamily="34" charset="-128"/>
              </a:rPr>
              <a:t>Okay, again,</a:t>
            </a:r>
            <a:r>
              <a:rPr lang="en-US" altLang="en-US" baseline="0" dirty="0" smtClean="0">
                <a:latin typeface="Times New Roman" pitchFamily="18" charset="0"/>
                <a:ea typeface="ＭＳ Ｐゴシック" pitchFamily="34" charset="-128"/>
              </a:rPr>
              <a:t> so the third question is: What changes will result in an improvement? Y</a:t>
            </a:r>
            <a:r>
              <a:rPr lang="en-US" altLang="en-US" dirty="0" smtClean="0">
                <a:latin typeface="Times New Roman" pitchFamily="18" charset="0"/>
                <a:ea typeface="ＭＳ Ｐゴシック" pitchFamily="34" charset="-128"/>
              </a:rPr>
              <a:t>our ideas are, essentially, educated guesses</a:t>
            </a:r>
            <a:r>
              <a:rPr lang="en-US" altLang="en-US" baseline="0" dirty="0" smtClean="0">
                <a:latin typeface="Times New Roman" pitchFamily="18" charset="0"/>
                <a:ea typeface="ＭＳ Ｐゴシック" pitchFamily="34" charset="-128"/>
              </a:rPr>
              <a:t> on what you think will drive improvement. Y</a:t>
            </a:r>
            <a:r>
              <a:rPr lang="en-US" altLang="en-US" dirty="0" smtClean="0">
                <a:latin typeface="Times New Roman" pitchFamily="18" charset="0"/>
                <a:ea typeface="ＭＳ Ｐゴシック" pitchFamily="34" charset="-128"/>
              </a:rPr>
              <a:t>our solution (or change) is really just a hypothesis. </a:t>
            </a:r>
            <a:endParaRPr lang="en-US" altLang="en-US" baseline="0" dirty="0" smtClean="0">
              <a:latin typeface="Times New Roman" pitchFamily="18" charset="0"/>
              <a:ea typeface="ＭＳ Ｐゴシック" pitchFamily="34" charset="-128"/>
            </a:endParaRPr>
          </a:p>
          <a:p>
            <a:pPr marL="171450" indent="-171450" eaLnBrk="1" hangingPunct="1">
              <a:spcBef>
                <a:spcPct val="0"/>
              </a:spcBef>
              <a:buFont typeface="Arial" panose="020B0604020202020204" pitchFamily="34" charset="0"/>
              <a:buChar char="•"/>
              <a:defRPr/>
            </a:pPr>
            <a:r>
              <a:rPr lang="en-US" altLang="en-US" dirty="0" smtClean="0">
                <a:latin typeface="Times New Roman" pitchFamily="18" charset="0"/>
                <a:ea typeface="ＭＳ Ｐゴシック" pitchFamily="34" charset="-128"/>
              </a:rPr>
              <a:t>How do you know that your</a:t>
            </a:r>
            <a:r>
              <a:rPr lang="en-US" altLang="en-US" baseline="0" dirty="0" smtClean="0">
                <a:latin typeface="Times New Roman" pitchFamily="18" charset="0"/>
                <a:ea typeface="ＭＳ Ｐゴシック" pitchFamily="34" charset="-128"/>
              </a:rPr>
              <a:t> idea </a:t>
            </a:r>
            <a:r>
              <a:rPr lang="en-US" altLang="en-US" dirty="0" smtClean="0">
                <a:latin typeface="Times New Roman" pitchFamily="18" charset="0"/>
                <a:ea typeface="ＭＳ Ｐゴシック" pitchFamily="34" charset="-128"/>
              </a:rPr>
              <a:t>will make a difference? Too</a:t>
            </a:r>
            <a:r>
              <a:rPr lang="en-US" altLang="en-US" baseline="0" dirty="0" smtClean="0">
                <a:latin typeface="Times New Roman" pitchFamily="18" charset="0"/>
                <a:ea typeface="ＭＳ Ｐゴシック" pitchFamily="34" charset="-128"/>
              </a:rPr>
              <a:t> often we implement change and then check the box, “done.” The change idea is just the first step. Instead, s</a:t>
            </a:r>
            <a:r>
              <a:rPr lang="en-US" altLang="en-US" dirty="0" smtClean="0">
                <a:latin typeface="Times New Roman" pitchFamily="18" charset="0"/>
                <a:ea typeface="ＭＳ Ｐゴシック" pitchFamily="34" charset="-128"/>
              </a:rPr>
              <a:t>tart small and test</a:t>
            </a:r>
            <a:r>
              <a:rPr lang="en-US" altLang="en-US" baseline="0" dirty="0" smtClean="0">
                <a:latin typeface="Times New Roman" pitchFamily="18" charset="0"/>
                <a:ea typeface="ＭＳ Ｐゴシック" pitchFamily="34" charset="-128"/>
              </a:rPr>
              <a:t> it</a:t>
            </a:r>
            <a:r>
              <a:rPr lang="en-US" altLang="en-US" dirty="0" smtClean="0">
                <a:latin typeface="Times New Roman" pitchFamily="18" charset="0"/>
                <a:ea typeface="ＭＳ Ｐゴシック" pitchFamily="34" charset="-128"/>
              </a:rPr>
              <a:t>! Start with one client, with just one provider, on one day</a:t>
            </a:r>
            <a:r>
              <a:rPr lang="en-US" altLang="en-US" baseline="0" dirty="0" smtClean="0">
                <a:latin typeface="Times New Roman" pitchFamily="18" charset="0"/>
                <a:ea typeface="ＭＳ Ｐゴシック" pitchFamily="34" charset="-128"/>
              </a:rPr>
              <a:t> (for example) </a:t>
            </a:r>
            <a:r>
              <a:rPr lang="en-US" altLang="en-US" dirty="0" smtClean="0">
                <a:latin typeface="Times New Roman" pitchFamily="18" charset="0"/>
                <a:ea typeface="ＭＳ Ｐゴシック" pitchFamily="34" charset="-128"/>
              </a:rPr>
              <a:t>before you make changes that involve larger systems and staff. You want to be sure that it</a:t>
            </a:r>
            <a:r>
              <a:rPr lang="en-US" altLang="en-US" baseline="0" dirty="0" smtClean="0">
                <a:latin typeface="Times New Roman" pitchFamily="18" charset="0"/>
                <a:ea typeface="ＭＳ Ｐゴシック" pitchFamily="34" charset="-128"/>
              </a:rPr>
              <a:t> will have the impact you are looking for. </a:t>
            </a:r>
          </a:p>
          <a:p>
            <a:pPr marL="171450" indent="-171450" eaLnBrk="1" hangingPunct="1">
              <a:spcBef>
                <a:spcPct val="0"/>
              </a:spcBef>
              <a:buFont typeface="Arial" panose="020B0604020202020204" pitchFamily="34" charset="0"/>
              <a:buChar char="•"/>
              <a:defRPr/>
            </a:pPr>
            <a:r>
              <a:rPr lang="en-US" altLang="en-US" dirty="0" smtClean="0">
                <a:latin typeface="Times New Roman" pitchFamily="18" charset="0"/>
                <a:ea typeface="ＭＳ Ｐゴシック" pitchFamily="34" charset="-128"/>
              </a:rPr>
              <a:t>Plan do Study Act—or PDSA cycles—help ensure that you’re testing your change in a deliberate way, so that you can easily evaluate its impact.</a:t>
            </a:r>
          </a:p>
          <a:p>
            <a:pPr eaLnBrk="1" hangingPunct="1">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862C0FD-DFDA-4720-8450-259339B26B13}"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87273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u="sng" dirty="0" smtClean="0"/>
              <a:t>Facilitator Notes</a:t>
            </a:r>
          </a:p>
          <a:p>
            <a:pPr marL="171450" indent="-171450" eaLnBrk="1" hangingPunct="1">
              <a:buFont typeface="Arial" panose="020B0604020202020204" pitchFamily="34" charset="0"/>
              <a:buChar char="•"/>
            </a:pPr>
            <a:r>
              <a:rPr lang="en-US" altLang="en-US" dirty="0" smtClean="0"/>
              <a:t>The first step of the testing cycle is Plan.</a:t>
            </a:r>
            <a:r>
              <a:rPr lang="en-US" altLang="en-US" baseline="0" dirty="0" smtClean="0"/>
              <a:t> </a:t>
            </a:r>
            <a:r>
              <a:rPr lang="en-US" altLang="en-US" dirty="0" smtClean="0"/>
              <a:t>Planning is the most important and most involved step.</a:t>
            </a:r>
            <a:r>
              <a:rPr lang="en-US" altLang="en-US" baseline="0" dirty="0" smtClean="0"/>
              <a:t> </a:t>
            </a:r>
          </a:p>
          <a:p>
            <a:pPr marL="171450" indent="-171450" eaLnBrk="1" hangingPunct="1">
              <a:buFont typeface="Arial" panose="020B0604020202020204" pitchFamily="34" charset="0"/>
              <a:buChar char="•"/>
            </a:pPr>
            <a:r>
              <a:rPr lang="en-US" altLang="en-US" baseline="0" dirty="0" smtClean="0"/>
              <a:t>In this step we:</a:t>
            </a:r>
            <a:endParaRPr lang="en-US" alt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Clarify objective—</a:t>
            </a:r>
            <a:r>
              <a:rPr lang="en-US" sz="1200" dirty="0" smtClean="0"/>
              <a:t>Determine the change you want to test.</a:t>
            </a:r>
            <a:endParaRPr lang="en-US" alt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Predict outcome–</a:t>
            </a:r>
            <a:r>
              <a:rPr lang="en-US" sz="1200" dirty="0" smtClean="0"/>
              <a:t>What do you think will happen? Will it help?</a:t>
            </a:r>
            <a:endParaRPr lang="en-US" alt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Identify steps—</a:t>
            </a:r>
            <a:r>
              <a:rPr lang="en-US" sz="1200" dirty="0" smtClean="0"/>
              <a:t>What data do you need to show change? Who? What? When? How?</a:t>
            </a:r>
            <a:endParaRPr lang="en-US" sz="1000" dirty="0" smtClean="0"/>
          </a:p>
          <a:p>
            <a:pPr marL="457200" lvl="1" indent="0" eaLnBrk="1" hangingPunct="1">
              <a:buFont typeface="Arial" panose="020B0604020202020204" pitchFamily="34" charset="0"/>
              <a:buNone/>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862C0FD-DFDA-4720-8450-259339B26B13}"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44098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u="sng" dirty="0" smtClean="0"/>
              <a:t>Facilitator</a:t>
            </a:r>
            <a:r>
              <a:rPr lang="en-US" altLang="en-US" b="1" u="sng" baseline="0" dirty="0" smtClean="0"/>
              <a:t> Notes </a:t>
            </a:r>
            <a:endParaRPr lang="en-US" altLang="en-US" dirty="0" smtClean="0"/>
          </a:p>
          <a:p>
            <a:pPr marL="171450"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Next, we “Do.” This is where we try the change. </a:t>
            </a:r>
            <a:endParaRPr lang="en-US" sz="1200" b="0" i="0" u="none" strike="noStrike" dirty="0" smtClean="0">
              <a:solidFill>
                <a:srgbClr val="000000"/>
              </a:solidFill>
              <a:effectLst/>
              <a:latin typeface="Arial"/>
            </a:endParaRPr>
          </a:p>
          <a:p>
            <a:pPr marL="171450"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Try it small first. And we really mean small…</a:t>
            </a:r>
            <a:r>
              <a:rPr lang="en-US" sz="1200" b="0" i="0" u="none" strike="noStrike" dirty="0" smtClean="0">
                <a:solidFill>
                  <a:srgbClr val="000000"/>
                </a:solidFill>
                <a:effectLst/>
                <a:latin typeface="Times New Roman"/>
              </a:rPr>
              <a:t> This is important! All of you are probably familiar with we refer to as “change fatigue” in your sites. And what you want to make sure is that you’re not just one more person coming in with grand ideas for changes that should be made. Really fine-tuning the change on a small level can demonstrate to staff that you’re committed to getting this right before causing all sorts of disruptions.</a:t>
            </a:r>
            <a:endParaRPr lang="en-US" sz="1200" b="0" i="0" u="none" strike="noStrike" dirty="0" smtClean="0">
              <a:solidFill>
                <a:srgbClr val="000000"/>
              </a:solidFill>
              <a:effectLst/>
              <a:latin typeface="Arial"/>
            </a:endParaRPr>
          </a:p>
          <a:p>
            <a:pPr marL="171450"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Here’s a tip. When you’re working with your team to design a test, listen to what people suggest as the time frame. Then, move down two levels. For example:</a:t>
            </a:r>
            <a:endParaRPr lang="en-US" sz="1200" b="0" i="0" u="none" strike="noStrike" dirty="0" smtClean="0">
              <a:solidFill>
                <a:srgbClr val="000000"/>
              </a:solidFill>
              <a:effectLst/>
              <a:latin typeface="Arial"/>
            </a:endParaRPr>
          </a:p>
          <a:p>
            <a:pPr marL="628650" lvl="1"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If you hear “at the end of the quarter”…ask what test can be done by the end of next week?</a:t>
            </a:r>
            <a:endParaRPr lang="en-US" sz="1200" b="0" i="0" u="none" strike="noStrike" dirty="0" smtClean="0">
              <a:solidFill>
                <a:srgbClr val="000000"/>
              </a:solidFill>
              <a:effectLst/>
              <a:latin typeface="Arial"/>
            </a:endParaRPr>
          </a:p>
          <a:p>
            <a:pPr marL="628650" lvl="1"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If you hear “weeks,” ask what can be done in the next few hours.  </a:t>
            </a:r>
            <a:endParaRPr lang="en-US" sz="1200" b="0" i="0" u="none" strike="noStrike" dirty="0" smtClean="0">
              <a:solidFill>
                <a:srgbClr val="000000"/>
              </a:solidFill>
              <a:effectLst/>
              <a:latin typeface="Arial"/>
            </a:endParaRPr>
          </a:p>
          <a:p>
            <a:pPr marL="628650" lvl="1" indent="-171450" rtl="0" fontAlgn="base">
              <a:spcBef>
                <a:spcPts val="0"/>
              </a:spcBef>
              <a:spcAft>
                <a:spcPts val="0"/>
              </a:spcAft>
              <a:buFont typeface="Arial" panose="020B0604020202020204" pitchFamily="34" charset="0"/>
              <a:buChar char="•"/>
            </a:pPr>
            <a:r>
              <a:rPr lang="en-US" sz="1200" b="0" i="0" u="none" strike="noStrike" dirty="0" smtClean="0">
                <a:solidFill>
                  <a:srgbClr val="000000"/>
                </a:solidFill>
                <a:effectLst/>
                <a:latin typeface="+mn-lt"/>
              </a:rPr>
              <a:t>The point is to get moving, to try something out. You’ll never make a change if you don’t… actually make a change. </a:t>
            </a:r>
            <a:endParaRPr lang="en-US" sz="1200" b="0" i="0" u="none" strike="noStrike" dirty="0" smtClean="0">
              <a:solidFill>
                <a:srgbClr val="000000"/>
              </a:solidFill>
              <a:effectLst/>
              <a:latin typeface="Arial"/>
            </a:endParaRPr>
          </a:p>
          <a:p>
            <a:pPr marL="457200" lvl="1" indent="0" eaLnBrk="1" hangingPunct="1">
              <a:spcBef>
                <a:spcPct val="0"/>
              </a:spcBef>
              <a:buFont typeface="Arial" panose="020B0604020202020204" pitchFamily="34" charset="0"/>
              <a:buNone/>
            </a:pPr>
            <a:endParaRPr lang="en-US" altLang="en-US" dirty="0" smtClean="0"/>
          </a:p>
          <a:p>
            <a:pPr eaLnBrk="1" hangingPunct="1">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D862C0FD-DFDA-4720-8450-259339B26B13}"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844098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33600" y="518823"/>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E86C0BBF-70D2-46F9-A207-055BD32CC960}" type="datetimeFigureOut">
              <a:rPr lang="en-US"/>
              <a:pPr>
                <a:defRPr/>
              </a:pPr>
              <a:t>12/26/2017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382ED9A-E686-4AD9-850A-4B5ED1D3E5BB}" type="slidenum">
              <a:rPr lang="en-US"/>
              <a:pPr>
                <a:defRPr/>
              </a:pPr>
              <a:t>‹#›</a:t>
            </a:fld>
            <a:endParaRPr lang="en-US"/>
          </a:p>
        </p:txBody>
      </p:sp>
    </p:spTree>
    <p:extLst>
      <p:ext uri="{BB962C8B-B14F-4D97-AF65-F5344CB8AC3E}">
        <p14:creationId xmlns:p14="http://schemas.microsoft.com/office/powerpoint/2010/main" val="9747336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2E2F3BA-FFB9-4735-9DD5-463BDA3ED0D0}" type="datetimeFigureOut">
              <a:rPr lang="en-US"/>
              <a:pPr>
                <a:defRPr/>
              </a:pPr>
              <a:t>12/26/2017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06B2F47-C391-441E-B5F6-DE565FC0857A}" type="slidenum">
              <a:rPr lang="en-US"/>
              <a:pPr>
                <a:defRPr/>
              </a:pPr>
              <a:t>‹#›</a:t>
            </a:fld>
            <a:endParaRPr lang="en-US"/>
          </a:p>
        </p:txBody>
      </p:sp>
    </p:spTree>
    <p:extLst>
      <p:ext uri="{BB962C8B-B14F-4D97-AF65-F5344CB8AC3E}">
        <p14:creationId xmlns:p14="http://schemas.microsoft.com/office/powerpoint/2010/main" val="5657153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29400" y="6248400"/>
            <a:ext cx="180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5FADCF4-3929-4E5A-B3F9-EE72F9FB92EC}" type="datetimeFigureOut">
              <a:rPr lang="en-US"/>
              <a:pPr>
                <a:defRPr/>
              </a:pPr>
              <a:t>12/26/2017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B84B290-E884-4688-9342-D414865599F2}" type="slidenum">
              <a:rPr lang="en-US"/>
              <a:pPr>
                <a:defRPr/>
              </a:pPr>
              <a:t>‹#›</a:t>
            </a:fld>
            <a:endParaRPr lang="en-US"/>
          </a:p>
        </p:txBody>
      </p:sp>
    </p:spTree>
    <p:extLst>
      <p:ext uri="{BB962C8B-B14F-4D97-AF65-F5344CB8AC3E}">
        <p14:creationId xmlns:p14="http://schemas.microsoft.com/office/powerpoint/2010/main" val="2398840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18E8E00-8EF8-4538-8286-4939808A79B1}" type="datetimeFigureOut">
              <a:rPr lang="en-US"/>
              <a:pPr>
                <a:defRPr/>
              </a:pPr>
              <a:t>12/26/2017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09826F-D28E-4A63-99D9-2EB73099D219}" type="slidenum">
              <a:rPr lang="en-US"/>
              <a:pPr>
                <a:defRPr/>
              </a:pPr>
              <a:t>‹#›</a:t>
            </a:fld>
            <a:endParaRPr lang="en-US"/>
          </a:p>
        </p:txBody>
      </p:sp>
    </p:spTree>
    <p:extLst>
      <p:ext uri="{BB962C8B-B14F-4D97-AF65-F5344CB8AC3E}">
        <p14:creationId xmlns:p14="http://schemas.microsoft.com/office/powerpoint/2010/main" val="22501919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6E8B12-2854-4A80-A4BF-AB844A4CDD4A}" type="datetimeFigureOut">
              <a:rPr lang="en-US"/>
              <a:pPr>
                <a:defRPr/>
              </a:pPr>
              <a:t>12/26/2017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60A92F-0F3B-461C-A846-D8EB30001EC7}" type="slidenum">
              <a:rPr lang="en-US"/>
              <a:pPr>
                <a:defRPr/>
              </a:pPr>
              <a:t>‹#›</a:t>
            </a:fld>
            <a:endParaRPr lang="en-US"/>
          </a:p>
        </p:txBody>
      </p:sp>
    </p:spTree>
    <p:extLst>
      <p:ext uri="{BB962C8B-B14F-4D97-AF65-F5344CB8AC3E}">
        <p14:creationId xmlns:p14="http://schemas.microsoft.com/office/powerpoint/2010/main" val="32439986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396875"/>
            <a:ext cx="4876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5F5B0652-B6A4-4F65-BC49-8E5D115D4635}" type="datetimeFigureOut">
              <a:rPr lang="en-US"/>
              <a:pPr>
                <a:defRPr/>
              </a:pPr>
              <a:t>12/26/2017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8B0184F-4FC3-4F3C-BA6C-AF5E298A845E}" type="slidenum">
              <a:rPr lang="en-US"/>
              <a:pPr>
                <a:defRPr/>
              </a:pPr>
              <a:t>‹#›</a:t>
            </a:fld>
            <a:endParaRPr lang="en-US"/>
          </a:p>
        </p:txBody>
      </p:sp>
    </p:spTree>
    <p:extLst>
      <p:ext uri="{BB962C8B-B14F-4D97-AF65-F5344CB8AC3E}">
        <p14:creationId xmlns:p14="http://schemas.microsoft.com/office/powerpoint/2010/main" val="3097116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pPr>
              <a:defRPr/>
            </a:pPr>
            <a:fld id="{74C23932-19AA-49CB-91E6-FEA62327BD50}" type="slidenum">
              <a:rPr lang="en-US"/>
              <a:pPr>
                <a:defRPr/>
              </a:pPr>
              <a:t>‹#›</a:t>
            </a:fld>
            <a:endParaRPr lang="en-US"/>
          </a:p>
        </p:txBody>
      </p:sp>
    </p:spTree>
    <p:extLst>
      <p:ext uri="{BB962C8B-B14F-4D97-AF65-F5344CB8AC3E}">
        <p14:creationId xmlns:p14="http://schemas.microsoft.com/office/powerpoint/2010/main" val="953486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5937F0C1-A271-460C-A27F-BCA526E8DD79}" type="slidenum">
              <a:rPr lang="en-US"/>
              <a:pPr>
                <a:defRPr/>
              </a:pPr>
              <a:t>‹#›</a:t>
            </a:fld>
            <a:endParaRPr lang="en-US"/>
          </a:p>
        </p:txBody>
      </p:sp>
    </p:spTree>
    <p:extLst>
      <p:ext uri="{BB962C8B-B14F-4D97-AF65-F5344CB8AC3E}">
        <p14:creationId xmlns:p14="http://schemas.microsoft.com/office/powerpoint/2010/main" val="943936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3323C635-6E61-4B7C-8031-09F19FA12E0A}" type="datetimeFigureOut">
              <a:rPr lang="en-US"/>
              <a:pPr>
                <a:defRPr/>
              </a:pPr>
              <a:t>12/26/2017</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pPr>
              <a:defRPr/>
            </a:pPr>
            <a:fld id="{ED028E73-EE2B-4562-B922-51AD6502AAEC}" type="slidenum">
              <a:rPr lang="en-US"/>
              <a:pPr>
                <a:defRPr/>
              </a:pPr>
              <a:t>‹#›</a:t>
            </a:fld>
            <a:endParaRPr lang="en-US"/>
          </a:p>
        </p:txBody>
      </p:sp>
    </p:spTree>
    <p:extLst>
      <p:ext uri="{BB962C8B-B14F-4D97-AF65-F5344CB8AC3E}">
        <p14:creationId xmlns:p14="http://schemas.microsoft.com/office/powerpoint/2010/main" val="3558563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1295400"/>
            <a:ext cx="4876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E02CBDBB-A9AA-4665-A26F-73AF9BFAE7E3}" type="slidenum">
              <a:rPr lang="en-US"/>
              <a:pPr>
                <a:defRPr/>
              </a:pPr>
              <a:t>‹#›</a:t>
            </a:fld>
            <a:endParaRPr lang="en-US"/>
          </a:p>
        </p:txBody>
      </p:sp>
    </p:spTree>
    <p:extLst>
      <p:ext uri="{BB962C8B-B14F-4D97-AF65-F5344CB8AC3E}">
        <p14:creationId xmlns:p14="http://schemas.microsoft.com/office/powerpoint/2010/main" val="3185871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1A6AB64C-9AC1-41E2-8F60-86C40C17A350}" type="datetimeFigureOut">
              <a:rPr lang="en-US"/>
              <a:pPr>
                <a:defRPr/>
              </a:pPr>
              <a:t>12/26/2017</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pPr>
              <a:defRPr/>
            </a:pPr>
            <a:fld id="{7DF6D8C0-FAF8-4B47-8A93-88B83F09AD3B}" type="slidenum">
              <a:rPr lang="en-US"/>
              <a:pPr>
                <a:defRPr/>
              </a:pPr>
              <a:t>‹#›</a:t>
            </a:fld>
            <a:endParaRPr lang="en-US"/>
          </a:p>
        </p:txBody>
      </p:sp>
    </p:spTree>
    <p:extLst>
      <p:ext uri="{BB962C8B-B14F-4D97-AF65-F5344CB8AC3E}">
        <p14:creationId xmlns:p14="http://schemas.microsoft.com/office/powerpoint/2010/main" val="292574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809EA6A3-4C44-4328-B9B3-BC2DF6D5D15B}" type="slidenum">
              <a:rPr lang="en-US"/>
              <a:pPr>
                <a:defRPr/>
              </a:pPr>
              <a:t>‹#›</a:t>
            </a:fld>
            <a:endParaRPr lang="en-US"/>
          </a:p>
        </p:txBody>
      </p:sp>
    </p:spTree>
    <p:extLst>
      <p:ext uri="{BB962C8B-B14F-4D97-AF65-F5344CB8AC3E}">
        <p14:creationId xmlns:p14="http://schemas.microsoft.com/office/powerpoint/2010/main" val="8757527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6256338"/>
            <a:ext cx="17621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8D9EF72A-405E-41E2-A6E3-ECC92CFA8324}" type="datetimeFigureOut">
              <a:rPr lang="en-US"/>
              <a:pPr>
                <a:defRPr/>
              </a:pPr>
              <a:t>12/26/2017</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pPr>
              <a:defRPr/>
            </a:pPr>
            <a:fld id="{6BE98422-806F-4AE7-8F5A-33C6FBF78E60}" type="slidenum">
              <a:rPr lang="en-US"/>
              <a:pPr>
                <a:defRPr/>
              </a:pPr>
              <a:t>‹#›</a:t>
            </a:fld>
            <a:endParaRPr lang="en-US"/>
          </a:p>
        </p:txBody>
      </p:sp>
    </p:spTree>
    <p:extLst>
      <p:ext uri="{BB962C8B-B14F-4D97-AF65-F5344CB8AC3E}">
        <p14:creationId xmlns:p14="http://schemas.microsoft.com/office/powerpoint/2010/main" val="1845820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F7FE548-4908-49DC-9BC2-D5A9BC8ACE7B}"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fld id="{644D71BD-BC60-43BB-BD43-2C96AE2E2555}" type="datetimeFigureOut">
              <a:rPr lang="en-US"/>
              <a:pPr>
                <a:defRPr/>
              </a:pPr>
              <a:t>12/26/2017</a:t>
            </a:fld>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64778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fld id="{BA25D01E-0B69-4478-9394-97B0E236ED6A}" type="datetimeFigureOut">
              <a:rPr lang="en-US"/>
              <a:pPr>
                <a:defRPr/>
              </a:pPr>
              <a:t>12/26/2017</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CFB14BF5-F838-4748-BBF5-6C7F250410D6}" type="slidenum">
              <a:rPr lang="en-US"/>
              <a:pPr>
                <a:defRPr/>
              </a:pPr>
              <a:t>‹#›</a:t>
            </a:fld>
            <a:endParaRPr lang="en-US"/>
          </a:p>
        </p:txBody>
      </p:sp>
    </p:spTree>
    <p:extLst>
      <p:ext uri="{BB962C8B-B14F-4D97-AF65-F5344CB8AC3E}">
        <p14:creationId xmlns:p14="http://schemas.microsoft.com/office/powerpoint/2010/main" val="3085241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C1365DC8-B074-4513-8A27-2F244433E6BD}" type="datetimeFigureOut">
              <a:rPr lang="en-US"/>
              <a:pPr>
                <a:defRPr/>
              </a:pPr>
              <a:t>12/26/2017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944CD21-CEAA-421B-BF88-8AD86AC6FF6D}" type="slidenum">
              <a:rPr lang="en-US"/>
              <a:pPr>
                <a:defRPr/>
              </a:pPr>
              <a:t>‹#›</a:t>
            </a:fld>
            <a:endParaRPr lang="en-US"/>
          </a:p>
        </p:txBody>
      </p:sp>
    </p:spTree>
    <p:extLst>
      <p:ext uri="{BB962C8B-B14F-4D97-AF65-F5344CB8AC3E}">
        <p14:creationId xmlns:p14="http://schemas.microsoft.com/office/powerpoint/2010/main" val="2858201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058943CC-9E0C-4371-8880-D9649C7EA7E0}" type="datetimeFigureOut">
              <a:rPr lang="en-US"/>
              <a:pPr>
                <a:defRPr/>
              </a:pPr>
              <a:t>12/26/2017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123FB1F-7B82-4498-88F7-08B84DE12E14}" type="slidenum">
              <a:rPr lang="en-US"/>
              <a:pPr>
                <a:defRPr/>
              </a:pPr>
              <a:t>‹#›</a:t>
            </a:fld>
            <a:endParaRPr lang="en-US"/>
          </a:p>
        </p:txBody>
      </p:sp>
    </p:spTree>
    <p:extLst>
      <p:ext uri="{BB962C8B-B14F-4D97-AF65-F5344CB8AC3E}">
        <p14:creationId xmlns:p14="http://schemas.microsoft.com/office/powerpoint/2010/main" val="3371808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EDDF24E9-1073-457A-9515-33DE4C2658E3}" type="datetimeFigureOut">
              <a:rPr lang="en-US"/>
              <a:pPr>
                <a:defRPr/>
              </a:pPr>
              <a:t>12/26/2017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B9CC01D-6931-4CAB-BC62-46ACEA78B23D}" type="slidenum">
              <a:rPr lang="en-US"/>
              <a:pPr>
                <a:defRPr/>
              </a:pPr>
              <a:t>‹#›</a:t>
            </a:fld>
            <a:endParaRPr lang="en-US"/>
          </a:p>
        </p:txBody>
      </p:sp>
    </p:spTree>
    <p:extLst>
      <p:ext uri="{BB962C8B-B14F-4D97-AF65-F5344CB8AC3E}">
        <p14:creationId xmlns:p14="http://schemas.microsoft.com/office/powerpoint/2010/main" val="1596104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pPr>
              <a:defRPr/>
            </a:pPr>
            <a:fld id="{E5EB0026-9E6D-4FDA-8DE5-73CC1F9A098F}" type="slidenum">
              <a:rPr lang="en-US"/>
              <a:pPr>
                <a:defRPr/>
              </a:pPr>
              <a:t>‹#›</a:t>
            </a:fld>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6945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EC4E2E10-3913-4C5C-962F-142674005DF9}" type="slidenum">
              <a:rPr lang="en-US"/>
              <a:pPr>
                <a:defRPr/>
              </a:pPr>
              <a:t>‹#›</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365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950853BB-B849-46A6-85EA-863D0951B787}" type="datetimeFigureOut">
              <a:rPr lang="en-US"/>
              <a:pPr>
                <a:defRPr/>
              </a:pPr>
              <a:t>12/26/2017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pPr>
              <a:defRPr/>
            </a:pPr>
            <a:fld id="{C7B31B19-183E-4C11-8574-4A5FA8687C5F}" type="slidenum">
              <a:rPr lang="en-US"/>
              <a:pPr>
                <a:defRPr/>
              </a:pPr>
              <a:t>‹#›</a:t>
            </a:fld>
            <a:endParaRPr lang="en-US"/>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6818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62000" y="1341943"/>
            <a:ext cx="4724400" cy="13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1BDBC465-EA5B-4558-B3A8-6607D3927BD4}" type="slidenum">
              <a:rPr lang="en-US"/>
              <a:pPr>
                <a:defRPr/>
              </a:pPr>
              <a:t>‹#›</a:t>
            </a:fld>
            <a:endParaRPr lang="en-US"/>
          </a:p>
        </p:txBody>
      </p:sp>
    </p:spTree>
    <p:extLst>
      <p:ext uri="{BB962C8B-B14F-4D97-AF65-F5344CB8AC3E}">
        <p14:creationId xmlns:p14="http://schemas.microsoft.com/office/powerpoint/2010/main" val="19261596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DE96410D-929F-4CB6-853D-FF278D11719E}" type="datetimeFigureOut">
              <a:rPr lang="en-US"/>
              <a:pPr>
                <a:defRPr/>
              </a:pPr>
              <a:t>12/26/2017</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pPr>
              <a:defRPr/>
            </a:pPr>
            <a:fld id="{76C529F1-42D0-43E8-91AB-1B8CDB1C75FB}" type="slidenum">
              <a:rPr lang="en-US"/>
              <a:pPr>
                <a:defRPr/>
              </a:pPr>
              <a:t>‹#›</a:t>
            </a:fld>
            <a:endParaRPr lang="en-US"/>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4510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BB12A3BB-3BAD-4C92-A851-8EE377A8125C}" type="datetimeFigureOut">
              <a:rPr lang="en-US"/>
              <a:pPr>
                <a:defRPr/>
              </a:pPr>
              <a:t>12/26/2017</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pPr>
              <a:defRPr/>
            </a:pPr>
            <a:fld id="{D545D1A8-091D-4857-9AD4-5973EAAB190D}" type="slidenum">
              <a:rPr lang="en-US"/>
              <a:pPr>
                <a:defRPr/>
              </a:pPr>
              <a:t>‹#›</a:t>
            </a:fld>
            <a:endParaRPr lang="en-US"/>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4770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497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0F5819F-21B6-481B-BF08-FE9DDBE1C0C0}"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A53927FB-1D7C-4D71-B44A-78C5F7D319C0}" type="datetimeFigureOut">
              <a:rPr lang="en-US"/>
              <a:pPr>
                <a:defRPr/>
              </a:pPr>
              <a:t>12/26/2017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8055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5322029-5754-43CF-BAEA-FEBAE8BD9C5C}" type="datetimeFigureOut">
              <a:rPr lang="en-US"/>
              <a:pPr>
                <a:defRPr/>
              </a:pPr>
              <a:t>12/26/2017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A5EA5A1-0EAC-44A4-96BA-D3F928C27BB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FDAC98-2E60-4BB5-8C30-8FEEDABC75B2}" type="datetimeFigureOut">
              <a:rPr lang="en-US"/>
              <a:pPr>
                <a:defRPr/>
              </a:pPr>
              <a:t>12/26/2017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1846B2-B35C-4AD1-8271-D463654EE0C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chemeClr val="accent1"/>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chemeClr val="accent1"/>
          </a:solidFill>
          <a:latin typeface="Calibri Light" pitchFamily="34" charset="0"/>
        </a:defRPr>
      </a:lvl2pPr>
      <a:lvl3pPr algn="l" rtl="0" eaLnBrk="0" fontAlgn="base" hangingPunct="0">
        <a:spcBef>
          <a:spcPct val="0"/>
        </a:spcBef>
        <a:spcAft>
          <a:spcPct val="0"/>
        </a:spcAft>
        <a:defRPr sz="4000" b="1">
          <a:solidFill>
            <a:schemeClr val="accent1"/>
          </a:solidFill>
          <a:latin typeface="Calibri Light" pitchFamily="34" charset="0"/>
        </a:defRPr>
      </a:lvl3pPr>
      <a:lvl4pPr algn="l" rtl="0" eaLnBrk="0" fontAlgn="base" hangingPunct="0">
        <a:spcBef>
          <a:spcPct val="0"/>
        </a:spcBef>
        <a:spcAft>
          <a:spcPct val="0"/>
        </a:spcAft>
        <a:defRPr sz="4000" b="1">
          <a:solidFill>
            <a:schemeClr val="accent1"/>
          </a:solidFill>
          <a:latin typeface="Calibri Light" pitchFamily="34" charset="0"/>
        </a:defRPr>
      </a:lvl4pPr>
      <a:lvl5pPr algn="l" rtl="0" eaLnBrk="0" fontAlgn="base" hangingPunct="0">
        <a:spcBef>
          <a:spcPct val="0"/>
        </a:spcBef>
        <a:spcAft>
          <a:spcPct val="0"/>
        </a:spcAft>
        <a:defRPr sz="4000" b="1">
          <a:solidFill>
            <a:schemeClr val="accent1"/>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2"/>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2.xml"/><Relationship Id="rId16" Type="http://schemas.openxmlformats.org/officeDocument/2006/relationships/diagramColors" Target="../diagrams/colors12.xml"/><Relationship Id="rId20" Type="http://schemas.openxmlformats.org/officeDocument/2006/relationships/diagramQuickStyle" Target="../diagrams/quickStyle13.xml"/><Relationship Id="rId1" Type="http://schemas.openxmlformats.org/officeDocument/2006/relationships/slideLayout" Target="../slideLayouts/slideLayout3.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19" Type="http://schemas.openxmlformats.org/officeDocument/2006/relationships/diagramLayout" Target="../diagrams/layout13.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fpntc.org/training-and-resources/quality-improvement-for-family-plann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fpntc.org/resources/quality-improvement-pla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fpntc.org/resources/quality-improvement-pla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s://www.fpntc.org/resources/aim-statement-workshee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fpntc.org/resources/five-whys-workshee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pntc.org/resources/five-whys-workshee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fpntc.org/resources/quality-improvement-pla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Develop a Site-Level </a:t>
            </a:r>
            <a:br>
              <a:rPr lang="en-US" dirty="0" smtClean="0"/>
            </a:br>
            <a:r>
              <a:rPr lang="en-US" dirty="0" smtClean="0"/>
              <a:t>Improvement Plan</a:t>
            </a:r>
            <a:endParaRPr lang="en-US" dirty="0"/>
          </a:p>
        </p:txBody>
      </p:sp>
      <p:sp>
        <p:nvSpPr>
          <p:cNvPr id="11" name="Subtitle 10"/>
          <p:cNvSpPr>
            <a:spLocks noGrp="1"/>
          </p:cNvSpPr>
          <p:nvPr>
            <p:ph type="subTitle" idx="1"/>
          </p:nvPr>
        </p:nvSpPr>
        <p:spPr>
          <a:xfrm>
            <a:off x="1371600" y="3657600"/>
            <a:ext cx="6400800" cy="1752600"/>
          </a:xfrm>
        </p:spPr>
        <p:txBody>
          <a:bodyPr/>
          <a:lstStyle/>
          <a:p>
            <a:r>
              <a:rPr lang="en-US" i="1" dirty="0" smtClean="0"/>
              <a:t>Introduction to Quality Improvement  in the Family Planning Setting</a:t>
            </a:r>
            <a:endParaRPr lang="en-US" i="1" dirty="0"/>
          </a:p>
        </p:txBody>
      </p:sp>
      <p:sp>
        <p:nvSpPr>
          <p:cNvPr id="6" name="Rectangle 5"/>
          <p:cNvSpPr/>
          <p:nvPr/>
        </p:nvSpPr>
        <p:spPr>
          <a:xfrm>
            <a:off x="152400" y="6367046"/>
            <a:ext cx="2724657" cy="338554"/>
          </a:xfrm>
          <a:prstGeom prst="rect">
            <a:avLst/>
          </a:prstGeom>
        </p:spPr>
        <p:txBody>
          <a:bodyPr wrap="none">
            <a:spAutoFit/>
          </a:bodyPr>
          <a:lstStyle/>
          <a:p>
            <a:pPr eaLnBrk="1" fontAlgn="auto" hangingPunct="1">
              <a:spcAft>
                <a:spcPts val="0"/>
              </a:spcAft>
              <a:buFont typeface="Arial" pitchFamily="34" charset="0"/>
              <a:buNone/>
              <a:defRPr/>
            </a:pPr>
            <a:r>
              <a:rPr lang="en-US" sz="1600" dirty="0">
                <a:solidFill>
                  <a:schemeClr val="tx2"/>
                </a:solidFill>
                <a:latin typeface="Calibri Light" panose="020F0302020204030204" pitchFamily="34" charset="0"/>
              </a:rPr>
              <a:t>Last Reviewed </a:t>
            </a:r>
            <a:r>
              <a:rPr lang="en-US" sz="1600" dirty="0" smtClean="0">
                <a:solidFill>
                  <a:schemeClr val="tx2"/>
                </a:solidFill>
                <a:latin typeface="Calibri Light" panose="020F0302020204030204" pitchFamily="34" charset="0"/>
              </a:rPr>
              <a:t>November 2017</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fld id="{A7667F2E-288F-4EBD-BB88-B804E384A0E8}" type="slidenum">
              <a:rPr lang="en-US" smtClean="0"/>
              <a:pPr/>
              <a:t>1</a:t>
            </a:fld>
            <a:endParaRPr lang="en-US"/>
          </a:p>
        </p:txBody>
      </p:sp>
    </p:spTree>
    <p:extLst>
      <p:ext uri="{BB962C8B-B14F-4D97-AF65-F5344CB8AC3E}">
        <p14:creationId xmlns:p14="http://schemas.microsoft.com/office/powerpoint/2010/main" val="2970256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Did it work?</a:t>
            </a:r>
            <a:endParaRPr lang="en-US" dirty="0"/>
          </a:p>
        </p:txBody>
      </p:sp>
      <p:sp>
        <p:nvSpPr>
          <p:cNvPr id="4" name="Content Placeholder 3"/>
          <p:cNvSpPr>
            <a:spLocks noGrp="1"/>
          </p:cNvSpPr>
          <p:nvPr>
            <p:ph sz="half" idx="2"/>
          </p:nvPr>
        </p:nvSpPr>
        <p:spPr/>
        <p:txBody>
          <a:bodyPr/>
          <a:lstStyle/>
          <a:p>
            <a:pPr marL="0" indent="0">
              <a:buNone/>
            </a:pPr>
            <a:r>
              <a:rPr lang="en-US" sz="3200" b="1" dirty="0" smtClean="0"/>
              <a:t>Tasks</a:t>
            </a:r>
          </a:p>
          <a:p>
            <a:r>
              <a:rPr lang="en-US" sz="3200" dirty="0" smtClean="0"/>
              <a:t>Analyze </a:t>
            </a:r>
            <a:r>
              <a:rPr lang="en-US" sz="3200" dirty="0"/>
              <a:t>qualitative </a:t>
            </a:r>
            <a:r>
              <a:rPr lang="en-US" sz="3200" dirty="0" smtClean="0"/>
              <a:t>&amp; quantitative data</a:t>
            </a:r>
          </a:p>
          <a:p>
            <a:r>
              <a:rPr lang="en-US" sz="3200" dirty="0" smtClean="0"/>
              <a:t>Compare </a:t>
            </a:r>
            <a:r>
              <a:rPr lang="en-US" sz="3200" dirty="0"/>
              <a:t>data against </a:t>
            </a:r>
            <a:r>
              <a:rPr lang="en-US" sz="3200" dirty="0" smtClean="0"/>
              <a:t>predictions</a:t>
            </a:r>
          </a:p>
          <a:p>
            <a:r>
              <a:rPr lang="en-US" sz="3200" dirty="0" smtClean="0"/>
              <a:t>Summarize </a:t>
            </a:r>
            <a:r>
              <a:rPr lang="en-US" sz="3200" dirty="0"/>
              <a:t>lessons learned</a:t>
            </a:r>
          </a:p>
        </p:txBody>
      </p:sp>
      <p:graphicFrame>
        <p:nvGraphicFramePr>
          <p:cNvPr id="6" name="Diagram 5" title="Study Section of PDSA"/>
          <p:cNvGraphicFramePr/>
          <p:nvPr>
            <p:extLst>
              <p:ext uri="{D42A27DB-BD31-4B8C-83A1-F6EECF244321}">
                <p14:modId xmlns:p14="http://schemas.microsoft.com/office/powerpoint/2010/main" val="2207387303"/>
              </p:ext>
            </p:extLst>
          </p:nvPr>
        </p:nvGraphicFramePr>
        <p:xfrm>
          <a:off x="0" y="1905000"/>
          <a:ext cx="4953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5E4A742A-4533-4793-A91E-A62B2C17143E}" type="slidenum">
              <a:rPr lang="en-US" smtClean="0">
                <a:solidFill>
                  <a:prstClr val="black">
                    <a:tint val="75000"/>
                  </a:prstClr>
                </a:solidFill>
              </a:rPr>
              <a:pPr>
                <a:defRPr/>
              </a:pPr>
              <a:t>10</a:t>
            </a:fld>
            <a:endParaRPr lang="en-US">
              <a:solidFill>
                <a:prstClr val="black">
                  <a:tint val="75000"/>
                </a:prstClr>
              </a:solidFill>
            </a:endParaRPr>
          </a:p>
        </p:txBody>
      </p:sp>
    </p:spTree>
    <p:extLst>
      <p:ext uri="{BB962C8B-B14F-4D97-AF65-F5344CB8AC3E}">
        <p14:creationId xmlns:p14="http://schemas.microsoft.com/office/powerpoint/2010/main" val="1544819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 Decide what to do</a:t>
            </a:r>
            <a:endParaRPr lang="en-US" dirty="0"/>
          </a:p>
        </p:txBody>
      </p:sp>
      <p:sp>
        <p:nvSpPr>
          <p:cNvPr id="4" name="Content Placeholder 3"/>
          <p:cNvSpPr>
            <a:spLocks noGrp="1"/>
          </p:cNvSpPr>
          <p:nvPr>
            <p:ph sz="half" idx="2"/>
          </p:nvPr>
        </p:nvSpPr>
        <p:spPr>
          <a:xfrm>
            <a:off x="4648200" y="1600200"/>
            <a:ext cx="3962400" cy="4525963"/>
          </a:xfrm>
        </p:spPr>
        <p:txBody>
          <a:bodyPr anchor="t"/>
          <a:lstStyle/>
          <a:p>
            <a:pPr marL="0" indent="0">
              <a:buNone/>
            </a:pPr>
            <a:r>
              <a:rPr lang="en-US" sz="3200" b="1" dirty="0" smtClean="0"/>
              <a:t>Tasks</a:t>
            </a:r>
          </a:p>
          <a:p>
            <a:pPr marL="0" indent="0">
              <a:buNone/>
            </a:pPr>
            <a:r>
              <a:rPr lang="en-US" sz="3200" dirty="0" smtClean="0"/>
              <a:t>Decide if you will:</a:t>
            </a:r>
          </a:p>
          <a:p>
            <a:r>
              <a:rPr lang="en-US" sz="3200" dirty="0" smtClean="0"/>
              <a:t>Adopt</a:t>
            </a:r>
          </a:p>
          <a:p>
            <a:r>
              <a:rPr lang="en-US" sz="3200" dirty="0" smtClean="0"/>
              <a:t>Abandon</a:t>
            </a:r>
          </a:p>
          <a:p>
            <a:r>
              <a:rPr lang="en-US" sz="3200" dirty="0" smtClean="0"/>
              <a:t>Adapt</a:t>
            </a:r>
          </a:p>
          <a:p>
            <a:endParaRPr lang="en-US" sz="3200" dirty="0"/>
          </a:p>
        </p:txBody>
      </p:sp>
      <p:graphicFrame>
        <p:nvGraphicFramePr>
          <p:cNvPr id="6" name="Diagram 5" title="Act Section of PDSA"/>
          <p:cNvGraphicFramePr/>
          <p:nvPr>
            <p:extLst>
              <p:ext uri="{D42A27DB-BD31-4B8C-83A1-F6EECF244321}">
                <p14:modId xmlns:p14="http://schemas.microsoft.com/office/powerpoint/2010/main" val="1214527376"/>
              </p:ext>
            </p:extLst>
          </p:nvPr>
        </p:nvGraphicFramePr>
        <p:xfrm>
          <a:off x="0" y="1905000"/>
          <a:ext cx="4953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5E4A742A-4533-4793-A91E-A62B2C17143E}" type="slidenum">
              <a:rPr lang="en-US" smtClean="0">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2760148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PDSA Scale-</a:t>
            </a:r>
            <a:r>
              <a:rPr lang="en-US" dirty="0"/>
              <a:t>U</a:t>
            </a:r>
            <a:r>
              <a:rPr lang="en-US" dirty="0" smtClean="0"/>
              <a:t>p</a:t>
            </a:r>
            <a:endParaRPr lang="en-US" dirty="0"/>
          </a:p>
        </p:txBody>
      </p:sp>
      <p:graphicFrame>
        <p:nvGraphicFramePr>
          <p:cNvPr id="8" name="Diagram 7" title="PDSA Increasing in Scale"/>
          <p:cNvGraphicFramePr/>
          <p:nvPr>
            <p:extLst>
              <p:ext uri="{D42A27DB-BD31-4B8C-83A1-F6EECF244321}">
                <p14:modId xmlns:p14="http://schemas.microsoft.com/office/powerpoint/2010/main" val="1151140139"/>
              </p:ext>
            </p:extLst>
          </p:nvPr>
        </p:nvGraphicFramePr>
        <p:xfrm>
          <a:off x="5562600" y="0"/>
          <a:ext cx="4191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title="PDSA Increasing in Scale"/>
          <p:cNvGraphicFramePr/>
          <p:nvPr>
            <p:extLst>
              <p:ext uri="{D42A27DB-BD31-4B8C-83A1-F6EECF244321}">
                <p14:modId xmlns:p14="http://schemas.microsoft.com/office/powerpoint/2010/main" val="2097263924"/>
              </p:ext>
            </p:extLst>
          </p:nvPr>
        </p:nvGraphicFramePr>
        <p:xfrm>
          <a:off x="3429000" y="1828800"/>
          <a:ext cx="3886200" cy="2971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title="PDSA Increasing in Scale"/>
          <p:cNvGraphicFramePr/>
          <p:nvPr>
            <p:extLst>
              <p:ext uri="{D42A27DB-BD31-4B8C-83A1-F6EECF244321}">
                <p14:modId xmlns:p14="http://schemas.microsoft.com/office/powerpoint/2010/main" val="3024344349"/>
              </p:ext>
            </p:extLst>
          </p:nvPr>
        </p:nvGraphicFramePr>
        <p:xfrm>
          <a:off x="1524000" y="3429000"/>
          <a:ext cx="3352800" cy="2590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title="PDSA Increasing in Scale"/>
          <p:cNvGraphicFramePr/>
          <p:nvPr>
            <p:extLst>
              <p:ext uri="{D42A27DB-BD31-4B8C-83A1-F6EECF244321}">
                <p14:modId xmlns:p14="http://schemas.microsoft.com/office/powerpoint/2010/main" val="1838036678"/>
              </p:ext>
            </p:extLst>
          </p:nvPr>
        </p:nvGraphicFramePr>
        <p:xfrm>
          <a:off x="0" y="4724400"/>
          <a:ext cx="2514600" cy="20574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2" name="Content Placeholder 11"/>
          <p:cNvSpPr>
            <a:spLocks noGrp="1"/>
          </p:cNvSpPr>
          <p:nvPr>
            <p:ph sz="half" idx="1"/>
          </p:nvPr>
        </p:nvSpPr>
        <p:spPr>
          <a:xfrm>
            <a:off x="533400" y="1143000"/>
            <a:ext cx="4343400" cy="2362200"/>
          </a:xfrm>
        </p:spPr>
        <p:txBody>
          <a:bodyPr/>
          <a:lstStyle/>
          <a:p>
            <a:pPr marL="0" indent="0">
              <a:buNone/>
            </a:pPr>
            <a:r>
              <a:rPr lang="en-US" sz="2000" dirty="0" smtClean="0"/>
              <a:t>Learn from one cycle and apply those findings to the next.</a:t>
            </a:r>
          </a:p>
          <a:p>
            <a:pPr marL="0" indent="0">
              <a:buNone/>
            </a:pPr>
            <a:endParaRPr lang="en-US" dirty="0"/>
          </a:p>
        </p:txBody>
      </p:sp>
      <p:sp>
        <p:nvSpPr>
          <p:cNvPr id="5" name="Slide Number Placeholder 4"/>
          <p:cNvSpPr>
            <a:spLocks noGrp="1"/>
          </p:cNvSpPr>
          <p:nvPr>
            <p:ph type="sldNum" sz="quarter" idx="10"/>
          </p:nvPr>
        </p:nvSpPr>
        <p:spPr/>
        <p:txBody>
          <a:bodyPr/>
          <a:lstStyle/>
          <a:p>
            <a:pPr>
              <a:defRPr/>
            </a:pPr>
            <a:fld id="{5E4A742A-4533-4793-A91E-A62B2C17143E}"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101404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Quality Improvement </a:t>
            </a:r>
            <a:br>
              <a:rPr lang="en-US" dirty="0" smtClean="0"/>
            </a:br>
            <a:r>
              <a:rPr lang="en-US" dirty="0" smtClean="0"/>
              <a:t>eLearning Course</a:t>
            </a:r>
            <a:endParaRPr lang="en-US" dirty="0"/>
          </a:p>
        </p:txBody>
      </p:sp>
      <p:sp>
        <p:nvSpPr>
          <p:cNvPr id="3" name="Content Placeholder 2"/>
          <p:cNvSpPr>
            <a:spLocks noGrp="1"/>
          </p:cNvSpPr>
          <p:nvPr>
            <p:ph idx="1"/>
          </p:nvPr>
        </p:nvSpPr>
        <p:spPr>
          <a:xfrm>
            <a:off x="457200" y="1600200"/>
            <a:ext cx="8506268" cy="4525963"/>
          </a:xfrm>
        </p:spPr>
        <p:txBody>
          <a:bodyPr/>
          <a:lstStyle/>
          <a:p>
            <a:pPr marL="514350" indent="-514350">
              <a:buFont typeface="+mj-lt"/>
              <a:buAutoNum type="arabicPeriod"/>
            </a:pPr>
            <a:r>
              <a:rPr lang="en-US" sz="2800" dirty="0" smtClean="0"/>
              <a:t>Introduction </a:t>
            </a:r>
            <a:r>
              <a:rPr lang="en-US" sz="2800" dirty="0"/>
              <a:t>to </a:t>
            </a:r>
            <a:r>
              <a:rPr lang="en-US" sz="2800" dirty="0" smtClean="0"/>
              <a:t>QI for </a:t>
            </a:r>
            <a:r>
              <a:rPr lang="en-US" sz="2800" dirty="0"/>
              <a:t>Family </a:t>
            </a:r>
            <a:r>
              <a:rPr lang="en-US" sz="2800" dirty="0" smtClean="0"/>
              <a:t>Planning</a:t>
            </a:r>
            <a:endParaRPr lang="en-US" sz="2800" dirty="0"/>
          </a:p>
          <a:p>
            <a:pPr marL="514350" indent="-514350">
              <a:buFont typeface="+mj-lt"/>
              <a:buAutoNum type="arabicPeriod"/>
            </a:pPr>
            <a:r>
              <a:rPr lang="en-US" sz="2800" dirty="0" smtClean="0"/>
              <a:t>QI Methodologies</a:t>
            </a:r>
            <a:r>
              <a:rPr lang="en-US" sz="2800" dirty="0"/>
              <a:t>: </a:t>
            </a:r>
            <a:r>
              <a:rPr lang="en-US" sz="2800" dirty="0" smtClean="0"/>
              <a:t/>
            </a:r>
            <a:br>
              <a:rPr lang="en-US" sz="2800" dirty="0" smtClean="0"/>
            </a:br>
            <a:r>
              <a:rPr lang="en-US" sz="2800" dirty="0" smtClean="0"/>
              <a:t>Using </a:t>
            </a:r>
            <a:r>
              <a:rPr lang="en-US" sz="2800" dirty="0"/>
              <a:t>the Model </a:t>
            </a:r>
            <a:r>
              <a:rPr lang="en-US" sz="2800" dirty="0" smtClean="0"/>
              <a:t/>
            </a:r>
            <a:br>
              <a:rPr lang="en-US" sz="2800" dirty="0" smtClean="0"/>
            </a:br>
            <a:r>
              <a:rPr lang="en-US" sz="2800" dirty="0" smtClean="0"/>
              <a:t>for Improvement</a:t>
            </a:r>
            <a:endParaRPr lang="en-US" sz="2800" dirty="0"/>
          </a:p>
          <a:p>
            <a:pPr marL="514350" indent="-514350">
              <a:buFont typeface="+mj-lt"/>
              <a:buAutoNum type="arabicPeriod"/>
            </a:pPr>
            <a:r>
              <a:rPr lang="en-US" sz="2800" dirty="0" smtClean="0"/>
              <a:t>Data-driven QI</a:t>
            </a:r>
            <a:endParaRPr lang="en-US" sz="2800" dirty="0"/>
          </a:p>
          <a:p>
            <a:pPr marL="514350" indent="-514350">
              <a:buFont typeface="+mj-lt"/>
              <a:buAutoNum type="arabicPeriod"/>
            </a:pPr>
            <a:r>
              <a:rPr lang="en-US" sz="2800" dirty="0" smtClean="0"/>
              <a:t>Implementing </a:t>
            </a:r>
            <a:br>
              <a:rPr lang="en-US" sz="2800" dirty="0" smtClean="0"/>
            </a:br>
            <a:r>
              <a:rPr lang="en-US" sz="2800" dirty="0" smtClean="0"/>
              <a:t>Sustainable QI</a:t>
            </a:r>
          </a:p>
          <a:p>
            <a:pPr marL="514350" indent="-514350">
              <a:buFont typeface="+mj-lt"/>
              <a:buAutoNum type="arabicPeriod"/>
            </a:pPr>
            <a:r>
              <a:rPr lang="en-US" sz="2800" dirty="0" smtClean="0"/>
              <a:t>Building </a:t>
            </a:r>
            <a:r>
              <a:rPr lang="en-US" sz="2800" dirty="0"/>
              <a:t>a Culture </a:t>
            </a:r>
            <a:r>
              <a:rPr lang="en-US" sz="2800" dirty="0" smtClean="0"/>
              <a:t/>
            </a:r>
            <a:br>
              <a:rPr lang="en-US" sz="2800" dirty="0" smtClean="0"/>
            </a:br>
            <a:r>
              <a:rPr lang="en-US" sz="2800" dirty="0" smtClean="0"/>
              <a:t>of </a:t>
            </a:r>
            <a:r>
              <a:rPr lang="en-US" sz="2800" dirty="0"/>
              <a:t>Quality for Family Planning</a:t>
            </a:r>
          </a:p>
        </p:txBody>
      </p:sp>
      <p:pic>
        <p:nvPicPr>
          <p:cNvPr id="10242" name="Picture 2" title="Image of Quality Improvement (QI) eLearning Cour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438400"/>
            <a:ext cx="3928407" cy="2697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052" y="6273225"/>
            <a:ext cx="6990347" cy="584775"/>
          </a:xfrm>
          <a:prstGeom prst="rect">
            <a:avLst/>
          </a:prstGeom>
        </p:spPr>
        <p:txBody>
          <a:bodyPr wrap="square">
            <a:spAutoFit/>
          </a:bodyPr>
          <a:lstStyle/>
          <a:p>
            <a:r>
              <a:rPr lang="en-US" sz="1600" dirty="0" smtClean="0">
                <a:solidFill>
                  <a:schemeClr val="tx2"/>
                </a:solidFill>
                <a:latin typeface="Calibri Light" panose="020F0302020204030204" pitchFamily="34" charset="0"/>
              </a:rPr>
              <a:t>Link: </a:t>
            </a:r>
            <a:r>
              <a:rPr lang="en-US" sz="1600" dirty="0" smtClean="0">
                <a:solidFill>
                  <a:schemeClr val="tx2"/>
                </a:solidFill>
                <a:latin typeface="Calibri Light" panose="020F0302020204030204" pitchFamily="34" charset="0"/>
                <a:hlinkClick r:id="rId4"/>
              </a:rPr>
              <a:t>https</a:t>
            </a:r>
            <a:r>
              <a:rPr lang="en-US" sz="1600" dirty="0">
                <a:solidFill>
                  <a:schemeClr val="tx2"/>
                </a:solidFill>
                <a:latin typeface="Calibri Light" panose="020F0302020204030204" pitchFamily="34" charset="0"/>
                <a:hlinkClick r:id="rId4"/>
              </a:rPr>
              <a:t>://</a:t>
            </a:r>
            <a:r>
              <a:rPr lang="en-US" sz="1600" dirty="0" smtClean="0">
                <a:solidFill>
                  <a:schemeClr val="tx2"/>
                </a:solidFill>
                <a:latin typeface="Calibri Light" panose="020F0302020204030204" pitchFamily="34" charset="0"/>
                <a:hlinkClick r:id="rId4"/>
              </a:rPr>
              <a:t>fpntc.org/training-and-resources/quality-improvement-for-family-planning</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D175F12C-4B5D-40D2-98BB-E107E0C19B22}" type="slidenum">
              <a:rPr lang="en-US" smtClean="0"/>
              <a:pPr>
                <a:defRPr/>
              </a:pPr>
              <a:t>13</a:t>
            </a:fld>
            <a:endParaRPr lang="en-US"/>
          </a:p>
        </p:txBody>
      </p:sp>
    </p:spTree>
    <p:extLst>
      <p:ext uri="{BB962C8B-B14F-4D97-AF65-F5344CB8AC3E}">
        <p14:creationId xmlns:p14="http://schemas.microsoft.com/office/powerpoint/2010/main" val="1537100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Plan</a:t>
            </a:r>
            <a:endParaRPr lang="en-US" dirty="0"/>
          </a:p>
        </p:txBody>
      </p:sp>
      <p:pic>
        <p:nvPicPr>
          <p:cNvPr id="5" name="Picture 2" title="Quality Improvement Plan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8946156"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 y="6387748"/>
            <a:ext cx="5791200" cy="338554"/>
          </a:xfrm>
          <a:prstGeom prst="rect">
            <a:avLst/>
          </a:prstGeom>
          <a:noFill/>
        </p:spPr>
        <p:txBody>
          <a:bodyPr wrap="square" rtlCol="0">
            <a:spAutoFit/>
          </a:bodyPr>
          <a:lstStyle/>
          <a:p>
            <a:r>
              <a:rPr lang="en-US" sz="1600" dirty="0">
                <a:solidFill>
                  <a:schemeClr val="tx2"/>
                </a:solidFill>
              </a:rPr>
              <a:t>Link: </a:t>
            </a:r>
            <a:r>
              <a:rPr lang="en-US" sz="1600" dirty="0">
                <a:hlinkClick r:id="rId4"/>
              </a:rPr>
              <a:t>https://</a:t>
            </a:r>
            <a:r>
              <a:rPr lang="en-US" sz="1600" dirty="0" smtClean="0">
                <a:hlinkClick r:id="rId4"/>
              </a:rPr>
              <a:t>www.fpntc.org/resources/quality-improvement-plan</a:t>
            </a:r>
            <a:r>
              <a:rPr lang="en-US" sz="1600" dirty="0" smtClean="0"/>
              <a:t> </a:t>
            </a:r>
            <a:endParaRPr lang="en-US" sz="1600" dirty="0"/>
          </a:p>
        </p:txBody>
      </p:sp>
      <p:sp>
        <p:nvSpPr>
          <p:cNvPr id="4" name="Slide Number Placeholder 3"/>
          <p:cNvSpPr>
            <a:spLocks noGrp="1"/>
          </p:cNvSpPr>
          <p:nvPr>
            <p:ph type="sldNum" sz="quarter" idx="10"/>
          </p:nvPr>
        </p:nvSpPr>
        <p:spPr/>
        <p:txBody>
          <a:bodyPr/>
          <a:lstStyle/>
          <a:p>
            <a:fld id="{1C72A743-7727-4FBA-9DB1-7B919BB1984B}" type="slidenum">
              <a:rPr lang="en-US" smtClean="0"/>
              <a:pPr/>
              <a:t>14</a:t>
            </a:fld>
            <a:endParaRPr lang="en-US"/>
          </a:p>
        </p:txBody>
      </p:sp>
    </p:spTree>
    <p:extLst>
      <p:ext uri="{BB962C8B-B14F-4D97-AF65-F5344CB8AC3E}">
        <p14:creationId xmlns:p14="http://schemas.microsoft.com/office/powerpoint/2010/main" val="3650702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371600"/>
            <a:ext cx="5145087" cy="4495800"/>
          </a:xfrm>
        </p:spPr>
        <p:txBody>
          <a:bodyPr anchor="b"/>
          <a:lstStyle/>
          <a:p>
            <a:r>
              <a:rPr lang="en-US" dirty="0" smtClean="0">
                <a:solidFill>
                  <a:schemeClr val="tx2"/>
                </a:solidFill>
              </a:rPr>
              <a:t>Improvement Planning Question 1:</a:t>
            </a:r>
            <a:r>
              <a:rPr lang="en-US" dirty="0" smtClean="0"/>
              <a:t/>
            </a:r>
            <a:br>
              <a:rPr lang="en-US" dirty="0" smtClean="0"/>
            </a:br>
            <a:r>
              <a:rPr lang="en-US" sz="2000" dirty="0" smtClean="0"/>
              <a:t> </a:t>
            </a:r>
            <a:r>
              <a:rPr lang="en-US" dirty="0"/>
              <a:t/>
            </a:r>
            <a:br>
              <a:rPr lang="en-US" dirty="0"/>
            </a:br>
            <a:r>
              <a:rPr lang="en-US" dirty="0" smtClean="0"/>
              <a:t>What Are We Trying to Accomplish?</a:t>
            </a:r>
            <a:endParaRPr lang="en-US" i="1"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15</a:t>
            </a:fld>
            <a:endParaRPr lang="en-US"/>
          </a:p>
        </p:txBody>
      </p:sp>
    </p:spTree>
    <p:extLst>
      <p:ext uri="{BB962C8B-B14F-4D97-AF65-F5344CB8AC3E}">
        <p14:creationId xmlns:p14="http://schemas.microsoft.com/office/powerpoint/2010/main" val="2277513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334000" cy="1143000"/>
          </a:xfrm>
        </p:spPr>
        <p:txBody>
          <a:bodyPr/>
          <a:lstStyle/>
          <a:p>
            <a:r>
              <a:rPr lang="en-US" dirty="0" smtClean="0"/>
              <a:t>What Will You Measure?</a:t>
            </a:r>
            <a:endParaRPr lang="en-US" dirty="0"/>
          </a:p>
        </p:txBody>
      </p:sp>
      <p:sp>
        <p:nvSpPr>
          <p:cNvPr id="5" name="Content Placeholder 4"/>
          <p:cNvSpPr>
            <a:spLocks noGrp="1"/>
          </p:cNvSpPr>
          <p:nvPr>
            <p:ph idx="1"/>
          </p:nvPr>
        </p:nvSpPr>
        <p:spPr/>
        <p:txBody>
          <a:bodyPr/>
          <a:lstStyle/>
          <a:p>
            <a:r>
              <a:rPr lang="en-US" dirty="0" smtClean="0"/>
              <a:t>Is there a recognized performance measure? </a:t>
            </a:r>
          </a:p>
          <a:p>
            <a:pPr lvl="1"/>
            <a:r>
              <a:rPr lang="en-US" dirty="0" smtClean="0">
                <a:solidFill>
                  <a:schemeClr val="accent6"/>
                </a:solidFill>
              </a:rPr>
              <a:t>For example: HEDIS Chlamydia Screening measure, or NQF-endorsed contraceptive care measures</a:t>
            </a:r>
          </a:p>
          <a:p>
            <a:r>
              <a:rPr lang="en-US" dirty="0" smtClean="0"/>
              <a:t>Is there a generally accepted measure used? </a:t>
            </a:r>
          </a:p>
          <a:p>
            <a:pPr lvl="1"/>
            <a:r>
              <a:rPr lang="en-US" dirty="0" smtClean="0">
                <a:solidFill>
                  <a:schemeClr val="accent6"/>
                </a:solidFill>
              </a:rPr>
              <a:t>For example: service collection rate, number of clients enrolled in Medicaid waiver (if applicable)</a:t>
            </a:r>
          </a:p>
          <a:p>
            <a:r>
              <a:rPr lang="en-US" dirty="0" smtClean="0"/>
              <a:t>What is a measure you can produce regularly that is an assessment of what you are trying to improve?</a:t>
            </a:r>
          </a:p>
          <a:p>
            <a:pPr lvl="1"/>
            <a:endParaRPr lang="en-US" dirty="0"/>
          </a:p>
        </p:txBody>
      </p:sp>
      <p:sp>
        <p:nvSpPr>
          <p:cNvPr id="2" name="Slide Number Placeholder 1"/>
          <p:cNvSpPr>
            <a:spLocks noGrp="1"/>
          </p:cNvSpPr>
          <p:nvPr>
            <p:ph type="sldNum" sz="quarter" idx="10"/>
          </p:nvPr>
        </p:nvSpPr>
        <p:spPr/>
        <p:txBody>
          <a:bodyPr/>
          <a:lstStyle/>
          <a:p>
            <a:pPr>
              <a:defRPr/>
            </a:pPr>
            <a:fld id="{877B197B-7C3B-42DE-A5DF-A9CEFE715E0D}" type="slidenum">
              <a:rPr lang="en-US" smtClean="0"/>
              <a:pPr>
                <a:defRPr/>
              </a:pPr>
              <a:t>16</a:t>
            </a:fld>
            <a:endParaRPr lang="en-US"/>
          </a:p>
        </p:txBody>
      </p:sp>
    </p:spTree>
    <p:extLst>
      <p:ext uri="{BB962C8B-B14F-4D97-AF65-F5344CB8AC3E}">
        <p14:creationId xmlns:p14="http://schemas.microsoft.com/office/powerpoint/2010/main" val="4108759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Goal-setting Methods</a:t>
            </a:r>
            <a:endParaRPr lang="en-US" dirty="0"/>
          </a:p>
        </p:txBody>
      </p:sp>
      <p:sp>
        <p:nvSpPr>
          <p:cNvPr id="3" name="Content Placeholder 2"/>
          <p:cNvSpPr>
            <a:spLocks noGrp="1"/>
          </p:cNvSpPr>
          <p:nvPr>
            <p:ph idx="1"/>
          </p:nvPr>
        </p:nvSpPr>
        <p:spPr/>
        <p:txBody>
          <a:bodyPr/>
          <a:lstStyle/>
          <a:p>
            <a:r>
              <a:rPr lang="en-US" dirty="0" smtClean="0"/>
              <a:t>Consider, how much of an increase is:</a:t>
            </a:r>
          </a:p>
          <a:p>
            <a:pPr lvl="1"/>
            <a:r>
              <a:rPr lang="en-US" dirty="0" smtClean="0">
                <a:solidFill>
                  <a:schemeClr val="accent6"/>
                </a:solidFill>
              </a:rPr>
              <a:t>Feasible, given resources (time, support, capacity)</a:t>
            </a:r>
          </a:p>
          <a:p>
            <a:pPr lvl="1"/>
            <a:r>
              <a:rPr lang="en-US" dirty="0" smtClean="0">
                <a:solidFill>
                  <a:schemeClr val="accent6"/>
                </a:solidFill>
              </a:rPr>
              <a:t>Within your control </a:t>
            </a:r>
          </a:p>
          <a:p>
            <a:pPr lvl="1"/>
            <a:r>
              <a:rPr lang="en-US" dirty="0" smtClean="0">
                <a:solidFill>
                  <a:schemeClr val="accent6"/>
                </a:solidFill>
              </a:rPr>
              <a:t>Reasonable</a:t>
            </a:r>
          </a:p>
          <a:p>
            <a:r>
              <a:rPr lang="en-US" dirty="0" smtClean="0"/>
              <a:t>Obtain a benchmark</a:t>
            </a:r>
          </a:p>
          <a:p>
            <a:pPr lvl="1"/>
            <a:r>
              <a:rPr lang="en-US" dirty="0" smtClean="0">
                <a:solidFill>
                  <a:schemeClr val="accent6"/>
                </a:solidFill>
              </a:rPr>
              <a:t>National benchmarks like Healthy People 2020</a:t>
            </a:r>
          </a:p>
          <a:p>
            <a:pPr lvl="1"/>
            <a:r>
              <a:rPr lang="en-US" dirty="0" smtClean="0">
                <a:solidFill>
                  <a:schemeClr val="accent6"/>
                </a:solidFill>
              </a:rPr>
              <a:t>Title X average using FPAR data</a:t>
            </a:r>
          </a:p>
          <a:p>
            <a:r>
              <a:rPr lang="en-US" dirty="0" smtClean="0"/>
              <a:t>Set a percentage increase goal (e.g., 10% improvement over baseline)</a:t>
            </a:r>
            <a:endParaRPr lang="en-US" dirty="0"/>
          </a:p>
        </p:txBody>
      </p:sp>
      <p:sp>
        <p:nvSpPr>
          <p:cNvPr id="4" name="Slide Number Placeholder 3"/>
          <p:cNvSpPr>
            <a:spLocks noGrp="1"/>
          </p:cNvSpPr>
          <p:nvPr>
            <p:ph type="sldNum" sz="quarter" idx="10"/>
          </p:nvPr>
        </p:nvSpPr>
        <p:spPr/>
        <p:txBody>
          <a:bodyPr/>
          <a:lstStyle/>
          <a:p>
            <a:pPr>
              <a:defRPr/>
            </a:pPr>
            <a:fld id="{877B197B-7C3B-42DE-A5DF-A9CEFE715E0D}" type="slidenum">
              <a:rPr lang="en-US" smtClean="0"/>
              <a:pPr>
                <a:defRPr/>
              </a:pPr>
              <a:t>17</a:t>
            </a:fld>
            <a:endParaRPr lang="en-US"/>
          </a:p>
        </p:txBody>
      </p:sp>
    </p:spTree>
    <p:extLst>
      <p:ext uri="{BB962C8B-B14F-4D97-AF65-F5344CB8AC3E}">
        <p14:creationId xmlns:p14="http://schemas.microsoft.com/office/powerpoint/2010/main" val="570927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Your Performance Goal</a:t>
            </a:r>
            <a:endParaRPr lang="en-US" dirty="0"/>
          </a:p>
        </p:txBody>
      </p:sp>
      <p:pic>
        <p:nvPicPr>
          <p:cNvPr id="1026" name="Picture 2" title="Performance Measure Track with a circle around performance go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2143125"/>
            <a:ext cx="813435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title="Circle around performance goal"/>
          <p:cNvSpPr/>
          <p:nvPr/>
        </p:nvSpPr>
        <p:spPr>
          <a:xfrm>
            <a:off x="7315200" y="2743200"/>
            <a:ext cx="1447800" cy="308133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 y="6387748"/>
            <a:ext cx="5791200" cy="338554"/>
          </a:xfrm>
          <a:prstGeom prst="rect">
            <a:avLst/>
          </a:prstGeom>
          <a:noFill/>
        </p:spPr>
        <p:txBody>
          <a:bodyPr wrap="square" rtlCol="0">
            <a:spAutoFit/>
          </a:bodyPr>
          <a:lstStyle/>
          <a:p>
            <a:r>
              <a:rPr lang="en-US" sz="1600" dirty="0">
                <a:solidFill>
                  <a:schemeClr val="tx2"/>
                </a:solidFill>
              </a:rPr>
              <a:t>Link: </a:t>
            </a:r>
            <a:r>
              <a:rPr lang="en-US" sz="1600" dirty="0">
                <a:hlinkClick r:id="rId4"/>
              </a:rPr>
              <a:t>https://</a:t>
            </a:r>
            <a:r>
              <a:rPr lang="en-US" sz="1600" dirty="0" smtClean="0">
                <a:hlinkClick r:id="rId4"/>
              </a:rPr>
              <a:t>www.fpntc.org/resources/quality-improvement-plan</a:t>
            </a:r>
            <a:r>
              <a:rPr lang="en-US" sz="1600" dirty="0" smtClean="0"/>
              <a:t> </a:t>
            </a:r>
            <a:endParaRPr lang="en-US" sz="1600"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18</a:t>
            </a:fld>
            <a:endParaRPr lang="en-US"/>
          </a:p>
        </p:txBody>
      </p:sp>
    </p:spTree>
    <p:extLst>
      <p:ext uri="{BB962C8B-B14F-4D97-AF65-F5344CB8AC3E}">
        <p14:creationId xmlns:p14="http://schemas.microsoft.com/office/powerpoint/2010/main" val="187856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600200"/>
            <a:ext cx="5334000" cy="4648200"/>
          </a:xfrm>
        </p:spPr>
        <p:txBody>
          <a:bodyPr anchor="b"/>
          <a:lstStyle/>
          <a:p>
            <a:r>
              <a:rPr lang="en-US" dirty="0" smtClean="0">
                <a:solidFill>
                  <a:schemeClr val="tx2"/>
                </a:solidFill>
              </a:rPr>
              <a:t>Improvement Planning Question 2:</a:t>
            </a:r>
            <a:r>
              <a:rPr lang="en-US" dirty="0" smtClean="0"/>
              <a:t/>
            </a:r>
            <a:br>
              <a:rPr lang="en-US" dirty="0" smtClean="0"/>
            </a:br>
            <a:r>
              <a:rPr lang="en-US" sz="2000" dirty="0" smtClean="0"/>
              <a:t> </a:t>
            </a:r>
            <a:r>
              <a:rPr lang="en-US" dirty="0"/>
              <a:t/>
            </a:r>
            <a:br>
              <a:rPr lang="en-US" dirty="0"/>
            </a:br>
            <a:r>
              <a:rPr lang="en-US" dirty="0" smtClean="0"/>
              <a:t>How will we know a change is an improvement? </a:t>
            </a:r>
            <a:endParaRPr lang="en-US" dirty="0"/>
          </a:p>
        </p:txBody>
      </p:sp>
      <p:sp>
        <p:nvSpPr>
          <p:cNvPr id="4" name="Slide Number Placeholder 3"/>
          <p:cNvSpPr>
            <a:spLocks noGrp="1"/>
          </p:cNvSpPr>
          <p:nvPr>
            <p:ph type="sldNum" sz="quarter" idx="10"/>
          </p:nvPr>
        </p:nvSpPr>
        <p:spPr/>
        <p:txBody>
          <a:bodyPr/>
          <a:lstStyle/>
          <a:p>
            <a:fld id="{A7667F2E-288F-4EBD-BB88-B804E384A0E8}" type="slidenum">
              <a:rPr lang="en-US" smtClean="0"/>
              <a:pPr/>
              <a:t>19</a:t>
            </a:fld>
            <a:endParaRPr lang="en-US"/>
          </a:p>
        </p:txBody>
      </p:sp>
    </p:spTree>
    <p:extLst>
      <p:ext uri="{BB962C8B-B14F-4D97-AF65-F5344CB8AC3E}">
        <p14:creationId xmlns:p14="http://schemas.microsoft.com/office/powerpoint/2010/main" val="1584762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Meeting Objectives</a:t>
            </a:r>
            <a:endParaRPr lang="en-US" dirty="0"/>
          </a:p>
        </p:txBody>
      </p:sp>
      <p:sp>
        <p:nvSpPr>
          <p:cNvPr id="3" name="Content Placeholder 2"/>
          <p:cNvSpPr>
            <a:spLocks noGrp="1"/>
          </p:cNvSpPr>
          <p:nvPr>
            <p:ph idx="1"/>
          </p:nvPr>
        </p:nvSpPr>
        <p:spPr/>
        <p:txBody>
          <a:bodyPr/>
          <a:lstStyle/>
          <a:p>
            <a:pPr marL="0" indent="0">
              <a:buNone/>
            </a:pPr>
            <a:r>
              <a:rPr lang="en-US" sz="2800" b="1" dirty="0" smtClean="0"/>
              <a:t>By the end of today, you should be able to:</a:t>
            </a:r>
          </a:p>
          <a:p>
            <a:r>
              <a:rPr lang="en-US" sz="2800" dirty="0" smtClean="0"/>
              <a:t>Describe the Model for Improvement</a:t>
            </a:r>
          </a:p>
          <a:p>
            <a:r>
              <a:rPr lang="en-US" sz="2800" dirty="0" smtClean="0"/>
              <a:t>Explain how the Model for Improvement can be used in the family planning setting</a:t>
            </a:r>
          </a:p>
          <a:p>
            <a:r>
              <a:rPr lang="en-US" sz="2800" dirty="0" smtClean="0"/>
              <a:t>Develop a plan for improvement in order to obtain a site-level improvement goal</a:t>
            </a:r>
            <a:endParaRPr lang="en-US" sz="2800"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a:t>
            </a:fld>
            <a:endParaRPr lang="en-US"/>
          </a:p>
        </p:txBody>
      </p:sp>
    </p:spTree>
    <p:extLst>
      <p:ext uri="{BB962C8B-B14F-4D97-AF65-F5344CB8AC3E}">
        <p14:creationId xmlns:p14="http://schemas.microsoft.com/office/powerpoint/2010/main" val="2673128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lstStyle/>
          <a:p>
            <a:r>
              <a:rPr lang="en-US" dirty="0" smtClean="0"/>
              <a:t>Aim Statements</a:t>
            </a:r>
            <a:endParaRPr lang="en-US" dirty="0"/>
          </a:p>
        </p:txBody>
      </p:sp>
      <p:sp>
        <p:nvSpPr>
          <p:cNvPr id="3" name="Content Placeholder 2"/>
          <p:cNvSpPr>
            <a:spLocks noGrp="1"/>
          </p:cNvSpPr>
          <p:nvPr>
            <p:ph idx="1"/>
          </p:nvPr>
        </p:nvSpPr>
        <p:spPr>
          <a:xfrm>
            <a:off x="457200" y="1600200"/>
            <a:ext cx="6477000" cy="4525963"/>
          </a:xfrm>
        </p:spPr>
        <p:txBody>
          <a:bodyPr/>
          <a:lstStyle/>
          <a:p>
            <a:pPr marL="0" indent="0">
              <a:buNone/>
            </a:pPr>
            <a:r>
              <a:rPr lang="en-US" dirty="0" smtClean="0"/>
              <a:t>An aim statement:</a:t>
            </a:r>
          </a:p>
          <a:p>
            <a:pPr>
              <a:buFont typeface="Wingdings" panose="05000000000000000000" pitchFamily="2" charset="2"/>
              <a:buChar char="ü"/>
            </a:pPr>
            <a:r>
              <a:rPr lang="en-US" sz="2800" dirty="0" smtClean="0"/>
              <a:t>Helps create a shared vision</a:t>
            </a:r>
          </a:p>
          <a:p>
            <a:pPr>
              <a:buFont typeface="Wingdings" panose="05000000000000000000" pitchFamily="2" charset="2"/>
              <a:buChar char="ü"/>
            </a:pPr>
            <a:r>
              <a:rPr lang="en-US" sz="2800" dirty="0" smtClean="0"/>
              <a:t>Defines the scope of your quality improvement</a:t>
            </a:r>
          </a:p>
          <a:p>
            <a:pPr>
              <a:buFont typeface="Wingdings" panose="05000000000000000000" pitchFamily="2" charset="2"/>
              <a:buChar char="ü"/>
            </a:pPr>
            <a:r>
              <a:rPr lang="en-US" sz="2800" dirty="0" smtClean="0"/>
              <a:t>Defines what you are working toward</a:t>
            </a:r>
          </a:p>
          <a:p>
            <a:pPr>
              <a:buFont typeface="Wingdings" panose="05000000000000000000" pitchFamily="2" charset="2"/>
              <a:buChar char="ü"/>
            </a:pPr>
            <a:r>
              <a:rPr lang="en-US" sz="2800" dirty="0" smtClean="0"/>
              <a:t>Is a commitment to achieve improvement</a:t>
            </a:r>
          </a:p>
          <a:p>
            <a:pPr>
              <a:buFont typeface="Wingdings" panose="05000000000000000000" pitchFamily="2" charset="2"/>
              <a:buChar char="ü"/>
            </a:pPr>
            <a:r>
              <a:rPr lang="en-US" sz="2800" dirty="0" smtClean="0"/>
              <a:t>Has a definite time line</a:t>
            </a:r>
          </a:p>
          <a:p>
            <a:pPr>
              <a:buFont typeface="Wingdings" panose="05000000000000000000" pitchFamily="2" charset="2"/>
              <a:buChar char="ü"/>
            </a:pPr>
            <a:r>
              <a:rPr lang="en-US" sz="2800" dirty="0" smtClean="0"/>
              <a:t>Has quantified goals</a:t>
            </a:r>
          </a:p>
          <a:p>
            <a:endParaRPr lang="en-US" dirty="0" smtClean="0"/>
          </a:p>
          <a:p>
            <a:endParaRPr lang="en-US" dirty="0"/>
          </a:p>
        </p:txBody>
      </p:sp>
      <p:grpSp>
        <p:nvGrpSpPr>
          <p:cNvPr id="5" name="Group 4" title="Arrows pointing upward"/>
          <p:cNvGrpSpPr/>
          <p:nvPr/>
        </p:nvGrpSpPr>
        <p:grpSpPr>
          <a:xfrm>
            <a:off x="7058025" y="304800"/>
            <a:ext cx="1466850" cy="5867400"/>
            <a:chOff x="7058025" y="304800"/>
            <a:chExt cx="1466850" cy="5867400"/>
          </a:xfrm>
        </p:grpSpPr>
        <p:cxnSp>
          <p:nvCxnSpPr>
            <p:cNvPr id="6" name="Straight Arrow Connector 5"/>
            <p:cNvCxnSpPr/>
            <p:nvPr/>
          </p:nvCxnSpPr>
          <p:spPr>
            <a:xfrm flipH="1" flipV="1">
              <a:off x="7058025" y="1219200"/>
              <a:ext cx="19050" cy="49530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467600" y="1905000"/>
              <a:ext cx="19050" cy="3124200"/>
            </a:xfrm>
            <a:prstGeom prst="straightConnector1">
              <a:avLst/>
            </a:prstGeom>
            <a:ln w="762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772400" y="1524000"/>
              <a:ext cx="19050" cy="4086225"/>
            </a:xfrm>
            <a:prstGeom prst="straightConnector1">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8505825" y="990600"/>
              <a:ext cx="19050" cy="3124200"/>
            </a:xfrm>
            <a:prstGeom prst="straightConnector1">
              <a:avLst/>
            </a:prstGeom>
            <a:ln w="762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Up Arrow 14"/>
            <p:cNvSpPr/>
            <p:nvPr/>
          </p:nvSpPr>
          <p:spPr>
            <a:xfrm>
              <a:off x="7848600" y="304800"/>
              <a:ext cx="533400" cy="5715000"/>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0"/>
          </p:nvPr>
        </p:nvSpPr>
        <p:spPr/>
        <p:txBody>
          <a:bodyPr/>
          <a:lstStyle/>
          <a:p>
            <a:pPr>
              <a:defRPr/>
            </a:pPr>
            <a:fld id="{D175F12C-4B5D-40D2-98BB-E107E0C19B22}" type="slidenum">
              <a:rPr lang="en-US" smtClean="0">
                <a:solidFill>
                  <a:prstClr val="black">
                    <a:tint val="75000"/>
                  </a:prstClr>
                </a:solidFill>
              </a:rPr>
              <a:pPr>
                <a:defRPr/>
              </a:pPr>
              <a:t>20</a:t>
            </a:fld>
            <a:endParaRPr lang="en-US">
              <a:solidFill>
                <a:prstClr val="black">
                  <a:tint val="75000"/>
                </a:prstClr>
              </a:solidFill>
            </a:endParaRPr>
          </a:p>
        </p:txBody>
      </p:sp>
    </p:spTree>
    <p:extLst>
      <p:ext uri="{BB962C8B-B14F-4D97-AF65-F5344CB8AC3E}">
        <p14:creationId xmlns:p14="http://schemas.microsoft.com/office/powerpoint/2010/main" val="2482775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Aim Statements</a:t>
            </a:r>
            <a:endParaRPr lang="en-US" dirty="0"/>
          </a:p>
        </p:txBody>
      </p:sp>
      <p:sp>
        <p:nvSpPr>
          <p:cNvPr id="5" name="Content Placeholder 4"/>
          <p:cNvSpPr>
            <a:spLocks noGrp="1"/>
          </p:cNvSpPr>
          <p:nvPr>
            <p:ph idx="1"/>
          </p:nvPr>
        </p:nvSpPr>
        <p:spPr>
          <a:xfrm>
            <a:off x="457200" y="1600200"/>
            <a:ext cx="8229600" cy="4724400"/>
          </a:xfrm>
        </p:spPr>
        <p:txBody>
          <a:bodyPr anchor="ctr">
            <a:normAutofit fontScale="77500" lnSpcReduction="20000"/>
          </a:bodyPr>
          <a:lstStyle/>
          <a:p>
            <a:pPr>
              <a:spcAft>
                <a:spcPts val="1200"/>
              </a:spcAft>
            </a:pPr>
            <a:r>
              <a:rPr lang="en-US" sz="4000" dirty="0" smtClean="0"/>
              <a:t>Reduce </a:t>
            </a:r>
            <a:r>
              <a:rPr lang="en-US" sz="4000" b="1" dirty="0"/>
              <a:t>waiting time to see the provider </a:t>
            </a:r>
            <a:r>
              <a:rPr lang="en-US" sz="4000" dirty="0"/>
              <a:t>to less than 15 minutes within 9 </a:t>
            </a:r>
            <a:r>
              <a:rPr lang="en-US" sz="4000" dirty="0" smtClean="0"/>
              <a:t>months</a:t>
            </a:r>
            <a:endParaRPr lang="en-US" sz="4000" dirty="0"/>
          </a:p>
          <a:p>
            <a:pPr>
              <a:spcAft>
                <a:spcPts val="1200"/>
              </a:spcAft>
            </a:pPr>
            <a:r>
              <a:rPr lang="en-US" sz="4000" dirty="0" smtClean="0"/>
              <a:t>Increase the </a:t>
            </a:r>
            <a:r>
              <a:rPr lang="en-US" sz="4000" b="1" dirty="0" smtClean="0"/>
              <a:t>percent of clients who receive their method of choice in a single visit </a:t>
            </a:r>
            <a:r>
              <a:rPr lang="en-US" sz="4000" dirty="0" smtClean="0"/>
              <a:t>from 35% to at least 50% by March 1 </a:t>
            </a:r>
          </a:p>
          <a:p>
            <a:pPr>
              <a:spcAft>
                <a:spcPts val="1200"/>
              </a:spcAft>
            </a:pPr>
            <a:r>
              <a:rPr lang="en-US" sz="4000" dirty="0"/>
              <a:t>By July 1, increase</a:t>
            </a:r>
            <a:r>
              <a:rPr lang="en-US" sz="4000" b="1" dirty="0"/>
              <a:t> </a:t>
            </a:r>
            <a:r>
              <a:rPr lang="en-US" sz="4000" b="1" dirty="0" smtClean="0"/>
              <a:t>method availability </a:t>
            </a:r>
            <a:r>
              <a:rPr lang="en-US" sz="4000" dirty="0" smtClean="0"/>
              <a:t>by </a:t>
            </a:r>
            <a:r>
              <a:rPr lang="en-US" sz="4000" dirty="0"/>
              <a:t>stocking all </a:t>
            </a:r>
            <a:r>
              <a:rPr lang="en-US" sz="4000" dirty="0" smtClean="0"/>
              <a:t>provider-dependent </a:t>
            </a:r>
            <a:r>
              <a:rPr lang="en-US" sz="4000" dirty="0"/>
              <a:t>methods on </a:t>
            </a:r>
            <a:r>
              <a:rPr lang="en-US" sz="4000" dirty="0" smtClean="0"/>
              <a:t>site</a:t>
            </a:r>
          </a:p>
          <a:p>
            <a:pPr>
              <a:spcAft>
                <a:spcPts val="1200"/>
              </a:spcAft>
            </a:pPr>
            <a:r>
              <a:rPr lang="en-US" sz="4000" dirty="0" smtClean="0"/>
              <a:t>Increase </a:t>
            </a:r>
            <a:r>
              <a:rPr lang="en-US" sz="4000" b="1" dirty="0" smtClean="0"/>
              <a:t>proportion of patients with Medicaid or  Private insurance</a:t>
            </a:r>
            <a:r>
              <a:rPr lang="en-US" sz="4000" dirty="0" smtClean="0"/>
              <a:t> by 10% by August 1</a:t>
            </a:r>
          </a:p>
        </p:txBody>
      </p:sp>
      <p:sp>
        <p:nvSpPr>
          <p:cNvPr id="4" name="Slide Number Placeholder 3"/>
          <p:cNvSpPr>
            <a:spLocks noGrp="1"/>
          </p:cNvSpPr>
          <p:nvPr>
            <p:ph type="sldNum" sz="quarter" idx="4294967295"/>
          </p:nvPr>
        </p:nvSpPr>
        <p:spPr>
          <a:xfrm>
            <a:off x="8229600" y="6356350"/>
            <a:ext cx="762000" cy="365125"/>
          </a:xfrm>
          <a:prstGeom prst="rect">
            <a:avLst/>
          </a:prstGeom>
        </p:spPr>
        <p:txBody>
          <a:bodyPr/>
          <a:lstStyle/>
          <a:p>
            <a:fld id="{1C72A743-7727-4FBA-9DB1-7B919BB1984B}" type="slidenum">
              <a:rPr lang="en-US" smtClean="0"/>
              <a:pPr/>
              <a:t>21</a:t>
            </a:fld>
            <a:endParaRPr lang="en-US"/>
          </a:p>
        </p:txBody>
      </p:sp>
    </p:spTree>
    <p:extLst>
      <p:ext uri="{BB962C8B-B14F-4D97-AF65-F5344CB8AC3E}">
        <p14:creationId xmlns:p14="http://schemas.microsoft.com/office/powerpoint/2010/main" val="575011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6172200" cy="1143000"/>
          </a:xfrm>
        </p:spPr>
        <p:txBody>
          <a:bodyPr/>
          <a:lstStyle/>
          <a:p>
            <a:r>
              <a:rPr lang="en-US" smtClean="0"/>
              <a:t>Tips for Aim Statements</a:t>
            </a:r>
            <a:endParaRPr lang="en-US" dirty="0"/>
          </a:p>
        </p:txBody>
      </p:sp>
      <p:sp>
        <p:nvSpPr>
          <p:cNvPr id="3" name="Content Placeholder 2"/>
          <p:cNvSpPr>
            <a:spLocks noGrp="1"/>
          </p:cNvSpPr>
          <p:nvPr>
            <p:ph idx="1"/>
          </p:nvPr>
        </p:nvSpPr>
        <p:spPr/>
        <p:txBody>
          <a:bodyPr/>
          <a:lstStyle/>
          <a:p>
            <a:pPr marL="0" indent="0">
              <a:buNone/>
            </a:pPr>
            <a:r>
              <a:rPr lang="en-US" b="1" smtClean="0"/>
              <a:t>Control</a:t>
            </a:r>
          </a:p>
          <a:p>
            <a:pPr marL="0" indent="0">
              <a:buNone/>
            </a:pPr>
            <a:r>
              <a:rPr lang="en-US" sz="2000" i="1" smtClean="0"/>
              <a:t>Is this something you have control over?</a:t>
            </a:r>
          </a:p>
          <a:p>
            <a:pPr marL="0" indent="0">
              <a:buNone/>
            </a:pPr>
            <a:r>
              <a:rPr lang="en-US" b="1" smtClean="0"/>
              <a:t>Time</a:t>
            </a:r>
          </a:p>
          <a:p>
            <a:pPr marL="0" indent="0">
              <a:buNone/>
            </a:pPr>
            <a:r>
              <a:rPr lang="en-US" sz="2000" i="1" smtClean="0"/>
              <a:t>Can the aim be achieved in the time specified?</a:t>
            </a:r>
          </a:p>
          <a:p>
            <a:pPr marL="0" indent="0">
              <a:buNone/>
            </a:pPr>
            <a:r>
              <a:rPr lang="en-US" b="1" smtClean="0"/>
              <a:t>Resources</a:t>
            </a:r>
          </a:p>
          <a:p>
            <a:pPr marL="0" indent="0">
              <a:buNone/>
            </a:pPr>
            <a:r>
              <a:rPr lang="en-US" sz="2000" i="1" smtClean="0"/>
              <a:t>Are there sufficient resources?</a:t>
            </a:r>
          </a:p>
          <a:p>
            <a:pPr marL="0" indent="0">
              <a:buNone/>
            </a:pPr>
            <a:r>
              <a:rPr lang="en-US" b="1" smtClean="0"/>
              <a:t>Team</a:t>
            </a:r>
          </a:p>
          <a:p>
            <a:pPr marL="0" indent="0">
              <a:buNone/>
            </a:pPr>
            <a:r>
              <a:rPr lang="en-US" sz="2000" i="1" smtClean="0"/>
              <a:t>Who needs to be involved for success?</a:t>
            </a:r>
          </a:p>
          <a:p>
            <a:pPr marL="0" indent="0">
              <a:buNone/>
            </a:pPr>
            <a:r>
              <a:rPr lang="en-US" b="1" smtClean="0"/>
              <a:t>Alignment</a:t>
            </a:r>
          </a:p>
          <a:p>
            <a:pPr marL="0" indent="0">
              <a:buNone/>
            </a:pPr>
            <a:r>
              <a:rPr lang="en-US" sz="2000" i="1" smtClean="0"/>
              <a:t>Is your aim aligned with the organization’s mission and goals?</a:t>
            </a:r>
          </a:p>
          <a:p>
            <a:endParaRPr lang="en-US" dirty="0"/>
          </a:p>
        </p:txBody>
      </p:sp>
      <p:sp>
        <p:nvSpPr>
          <p:cNvPr id="5" name="Rectangle 4"/>
          <p:cNvSpPr/>
          <p:nvPr/>
        </p:nvSpPr>
        <p:spPr>
          <a:xfrm>
            <a:off x="5334000" y="4038600"/>
            <a:ext cx="3269428" cy="133550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lang="en-US" sz="4800" dirty="0" smtClean="0">
                <a:solidFill>
                  <a:schemeClr val="tx1"/>
                </a:solidFill>
                <a:latin typeface="Calibri Light" panose="020F0302020204030204" pitchFamily="34" charset="0"/>
              </a:rPr>
              <a:t>Be Specific!</a:t>
            </a:r>
          </a:p>
        </p:txBody>
      </p:sp>
      <p:sp>
        <p:nvSpPr>
          <p:cNvPr id="4" name="Slide Number Placeholder 3"/>
          <p:cNvSpPr>
            <a:spLocks noGrp="1"/>
          </p:cNvSpPr>
          <p:nvPr>
            <p:ph type="sldNum" sz="quarter" idx="10"/>
          </p:nvPr>
        </p:nvSpPr>
        <p:spPr/>
        <p:txBody>
          <a:bodyPr/>
          <a:lstStyle/>
          <a:p>
            <a:pPr>
              <a:defRPr/>
            </a:pPr>
            <a:fld id="{D175F12C-4B5D-40D2-98BB-E107E0C19B22}" type="slidenum">
              <a:rPr lang="en-US" smtClean="0">
                <a:solidFill>
                  <a:prstClr val="black">
                    <a:tint val="75000"/>
                  </a:prstClr>
                </a:solidFill>
              </a:rPr>
              <a:pPr>
                <a:defRPr/>
              </a:pPr>
              <a:t>22</a:t>
            </a:fld>
            <a:endParaRPr lang="en-US">
              <a:solidFill>
                <a:prstClr val="black">
                  <a:tint val="75000"/>
                </a:prstClr>
              </a:solidFill>
            </a:endParaRPr>
          </a:p>
        </p:txBody>
      </p:sp>
    </p:spTree>
    <p:extLst>
      <p:ext uri="{BB962C8B-B14F-4D97-AF65-F5344CB8AC3E}">
        <p14:creationId xmlns:p14="http://schemas.microsoft.com/office/powerpoint/2010/main" val="1686297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Aim Statements Build on Each Other</a:t>
            </a:r>
            <a:endParaRPr lang="en-US" dirty="0"/>
          </a:p>
        </p:txBody>
      </p:sp>
      <p:sp>
        <p:nvSpPr>
          <p:cNvPr id="5" name="Content Placeholder 4"/>
          <p:cNvSpPr>
            <a:spLocks noGrp="1"/>
          </p:cNvSpPr>
          <p:nvPr>
            <p:ph idx="1"/>
          </p:nvPr>
        </p:nvSpPr>
        <p:spPr/>
        <p:txBody>
          <a:bodyPr anchor="ctr"/>
          <a:lstStyle/>
          <a:p>
            <a:pPr marL="514350" indent="-514350">
              <a:buFont typeface="+mj-lt"/>
              <a:buAutoNum type="arabicPeriod"/>
            </a:pPr>
            <a:r>
              <a:rPr lang="en-US" sz="3600" dirty="0"/>
              <a:t>By July 1, increase availability by stocking all </a:t>
            </a:r>
            <a:r>
              <a:rPr lang="en-US" sz="3600" dirty="0" smtClean="0"/>
              <a:t>provider-dependent </a:t>
            </a:r>
            <a:r>
              <a:rPr lang="en-US" sz="3600" dirty="0"/>
              <a:t>methods on </a:t>
            </a:r>
            <a:r>
              <a:rPr lang="en-US" sz="3600" dirty="0" smtClean="0"/>
              <a:t>site </a:t>
            </a:r>
            <a:endParaRPr lang="en-US" sz="3600" dirty="0"/>
          </a:p>
          <a:p>
            <a:pPr marL="514350" indent="-514350">
              <a:buFont typeface="+mj-lt"/>
              <a:buAutoNum type="arabicPeriod"/>
            </a:pPr>
            <a:r>
              <a:rPr lang="en-US" sz="3600" dirty="0" smtClean="0"/>
              <a:t>By September 1, at least 95% of clients will respond on the client experience survey that they got their method of choice </a:t>
            </a:r>
          </a:p>
        </p:txBody>
      </p:sp>
      <p:sp>
        <p:nvSpPr>
          <p:cNvPr id="4" name="Slide Number Placeholder 3"/>
          <p:cNvSpPr>
            <a:spLocks noGrp="1"/>
          </p:cNvSpPr>
          <p:nvPr>
            <p:ph type="sldNum" sz="quarter" idx="10"/>
          </p:nvPr>
        </p:nvSpPr>
        <p:spPr/>
        <p:txBody>
          <a:bodyPr/>
          <a:lstStyle/>
          <a:p>
            <a:fld id="{1C72A743-7727-4FBA-9DB1-7B919BB1984B}" type="slidenum">
              <a:rPr lang="en-US" smtClean="0"/>
              <a:pPr/>
              <a:t>23</a:t>
            </a:fld>
            <a:endParaRPr lang="en-US"/>
          </a:p>
        </p:txBody>
      </p:sp>
    </p:spTree>
    <p:extLst>
      <p:ext uri="{BB962C8B-B14F-4D97-AF65-F5344CB8AC3E}">
        <p14:creationId xmlns:p14="http://schemas.microsoft.com/office/powerpoint/2010/main" val="2970091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Develop an Aim Statement</a:t>
            </a:r>
            <a:endParaRPr lang="en-US" dirty="0"/>
          </a:p>
        </p:txBody>
      </p:sp>
      <p:sp>
        <p:nvSpPr>
          <p:cNvPr id="2" name="Content Placeholder 1"/>
          <p:cNvSpPr>
            <a:spLocks noGrp="1"/>
          </p:cNvSpPr>
          <p:nvPr>
            <p:ph sz="half" idx="1"/>
          </p:nvPr>
        </p:nvSpPr>
        <p:spPr>
          <a:xfrm>
            <a:off x="457200" y="1600200"/>
            <a:ext cx="4648200" cy="4525963"/>
          </a:xfrm>
        </p:spPr>
        <p:txBody>
          <a:bodyPr/>
          <a:lstStyle/>
          <a:p>
            <a:pPr marL="0" indent="0">
              <a:buNone/>
            </a:pPr>
            <a:r>
              <a:rPr lang="en-US" sz="3200" dirty="0" smtClean="0"/>
              <a:t>Think about what will make an impact on the measure you are looking at for improvement </a:t>
            </a:r>
          </a:p>
          <a:p>
            <a:pPr marL="0" indent="0">
              <a:buNone/>
            </a:pPr>
            <a:r>
              <a:rPr lang="en-US" sz="3200" b="1" dirty="0" smtClean="0"/>
              <a:t>Develop and write down the aim statement </a:t>
            </a:r>
            <a:r>
              <a:rPr lang="en-US" sz="3200" dirty="0" smtClean="0"/>
              <a:t>using the </a:t>
            </a:r>
            <a:r>
              <a:rPr lang="en-US" sz="3200" b="1" dirty="0" smtClean="0">
                <a:solidFill>
                  <a:schemeClr val="accent4"/>
                </a:solidFill>
              </a:rPr>
              <a:t>Aim Statement Worksheet</a:t>
            </a:r>
            <a:endParaRPr lang="en-US" sz="3200" dirty="0"/>
          </a:p>
        </p:txBody>
      </p:sp>
      <p:pic>
        <p:nvPicPr>
          <p:cNvPr id="15" name="Picture 2" title="Example of the Aim statement worksheet"/>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1892"/>
          <a:stretch/>
        </p:blipFill>
        <p:spPr bwMode="auto">
          <a:xfrm>
            <a:off x="5410200" y="1676400"/>
            <a:ext cx="3370327" cy="437356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52400" y="6400800"/>
            <a:ext cx="5638800" cy="338554"/>
          </a:xfrm>
          <a:prstGeom prst="rect">
            <a:avLst/>
          </a:prstGeom>
          <a:noFill/>
        </p:spPr>
        <p:txBody>
          <a:bodyPr wrap="square" rtlCol="0">
            <a:spAutoFit/>
          </a:bodyPr>
          <a:lstStyle/>
          <a:p>
            <a:r>
              <a:rPr lang="en-US" sz="1600" dirty="0">
                <a:solidFill>
                  <a:schemeClr val="tx2"/>
                </a:solidFill>
              </a:rPr>
              <a:t>Link: </a:t>
            </a:r>
            <a:r>
              <a:rPr lang="en-US" sz="1600" dirty="0">
                <a:hlinkClick r:id="rId4"/>
              </a:rPr>
              <a:t>https://</a:t>
            </a:r>
            <a:r>
              <a:rPr lang="en-US" sz="1600" dirty="0" smtClean="0">
                <a:hlinkClick r:id="rId4"/>
              </a:rPr>
              <a:t>www.fpntc.org/resources/aim-statement-worksheet</a:t>
            </a:r>
            <a:r>
              <a:rPr lang="en-US" sz="1600" dirty="0" smtClean="0"/>
              <a:t> </a:t>
            </a:r>
            <a:endParaRPr lang="en-US" sz="1600" dirty="0"/>
          </a:p>
        </p:txBody>
      </p:sp>
      <p:sp>
        <p:nvSpPr>
          <p:cNvPr id="4" name="Slide Number Placeholder 3"/>
          <p:cNvSpPr>
            <a:spLocks noGrp="1"/>
          </p:cNvSpPr>
          <p:nvPr>
            <p:ph type="sldNum" sz="quarter" idx="12"/>
          </p:nvPr>
        </p:nvSpPr>
        <p:spPr/>
        <p:txBody>
          <a:bodyPr/>
          <a:lstStyle/>
          <a:p>
            <a:fld id="{1C72A743-7727-4FBA-9DB1-7B919BB1984B}" type="slidenum">
              <a:rPr lang="en-US" smtClean="0"/>
              <a:pPr/>
              <a:t>24</a:t>
            </a:fld>
            <a:endParaRPr lang="en-US"/>
          </a:p>
        </p:txBody>
      </p:sp>
    </p:spTree>
    <p:extLst>
      <p:ext uri="{BB962C8B-B14F-4D97-AF65-F5344CB8AC3E}">
        <p14:creationId xmlns:p14="http://schemas.microsoft.com/office/powerpoint/2010/main" val="1333528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371600"/>
            <a:ext cx="5145087" cy="4724400"/>
          </a:xfrm>
        </p:spPr>
        <p:txBody>
          <a:bodyPr anchor="b"/>
          <a:lstStyle/>
          <a:p>
            <a:r>
              <a:rPr lang="en-US" dirty="0" smtClean="0">
                <a:solidFill>
                  <a:schemeClr val="tx2"/>
                </a:solidFill>
              </a:rPr>
              <a:t>Improvement Planning Question 3: </a:t>
            </a:r>
            <a:r>
              <a:rPr lang="en-US" dirty="0" smtClean="0"/>
              <a:t/>
            </a:r>
            <a:br>
              <a:rPr lang="en-US" dirty="0" smtClean="0"/>
            </a:br>
            <a:r>
              <a:rPr lang="en-US" sz="2000" dirty="0" smtClean="0"/>
              <a:t> </a:t>
            </a:r>
            <a:r>
              <a:rPr lang="en-US" dirty="0"/>
              <a:t/>
            </a:r>
            <a:br>
              <a:rPr lang="en-US" dirty="0"/>
            </a:br>
            <a:r>
              <a:rPr lang="en-US" dirty="0" smtClean="0"/>
              <a:t>What changes will result in an improvement?</a:t>
            </a:r>
            <a:endParaRPr lang="en-US" i="1"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25</a:t>
            </a:fld>
            <a:endParaRPr lang="en-US"/>
          </a:p>
        </p:txBody>
      </p:sp>
    </p:spTree>
    <p:extLst>
      <p:ext uri="{BB962C8B-B14F-4D97-AF65-F5344CB8AC3E}">
        <p14:creationId xmlns:p14="http://schemas.microsoft.com/office/powerpoint/2010/main" val="1430830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Yourself WHY?</a:t>
            </a:r>
            <a:endParaRPr lang="en-US" dirty="0"/>
          </a:p>
        </p:txBody>
      </p:sp>
      <p:sp>
        <p:nvSpPr>
          <p:cNvPr id="3" name="Content Placeholder 2"/>
          <p:cNvSpPr>
            <a:spLocks noGrp="1"/>
          </p:cNvSpPr>
          <p:nvPr>
            <p:ph idx="1"/>
          </p:nvPr>
        </p:nvSpPr>
        <p:spPr>
          <a:xfrm>
            <a:off x="457200" y="1600200"/>
            <a:ext cx="7086600" cy="4525963"/>
          </a:xfrm>
        </p:spPr>
        <p:txBody>
          <a:bodyPr/>
          <a:lstStyle/>
          <a:p>
            <a:r>
              <a:rPr lang="en-US" sz="2400" b="1" dirty="0" smtClean="0"/>
              <a:t>Problem: Clients sometimes do not get their method of choice and leave without a method</a:t>
            </a:r>
          </a:p>
          <a:p>
            <a:r>
              <a:rPr lang="en-US" sz="2400" dirty="0" smtClean="0"/>
              <a:t>Clients have to return for second visits to obtain IUDs or implants </a:t>
            </a:r>
          </a:p>
          <a:p>
            <a:r>
              <a:rPr lang="en-US" sz="2400" dirty="0" smtClean="0"/>
              <a:t>We do IUD/implant insertions only on Fridays, in the procedure room</a:t>
            </a:r>
          </a:p>
          <a:p>
            <a:r>
              <a:rPr lang="en-US" sz="2400" dirty="0" smtClean="0"/>
              <a:t>IUDs and the instruments are all stocked in that room and it is convenient for providers to have them all done the same day</a:t>
            </a:r>
          </a:p>
          <a:p>
            <a:r>
              <a:rPr lang="en-US" sz="2400" b="1" dirty="0" smtClean="0"/>
              <a:t>Because </a:t>
            </a:r>
            <a:r>
              <a:rPr lang="en-US" sz="2400" b="1" dirty="0"/>
              <a:t>that’s how we’ve always done </a:t>
            </a:r>
            <a:r>
              <a:rPr lang="en-US" sz="2400" b="1" dirty="0" smtClean="0"/>
              <a:t>it… But we </a:t>
            </a:r>
            <a:r>
              <a:rPr lang="en-US" sz="2400" b="1" dirty="0"/>
              <a:t>can try something different! </a:t>
            </a:r>
            <a:endParaRPr lang="en-US" sz="2400" b="1" dirty="0" smtClean="0"/>
          </a:p>
          <a:p>
            <a:endParaRPr lang="en-US" sz="3000" dirty="0" smtClean="0"/>
          </a:p>
          <a:p>
            <a:endParaRPr lang="en-US" sz="3000" dirty="0"/>
          </a:p>
        </p:txBody>
      </p:sp>
      <p:sp>
        <p:nvSpPr>
          <p:cNvPr id="11" name="TextBox 10"/>
          <p:cNvSpPr txBox="1"/>
          <p:nvPr/>
        </p:nvSpPr>
        <p:spPr>
          <a:xfrm>
            <a:off x="7779768" y="1676400"/>
            <a:ext cx="1135632" cy="584775"/>
          </a:xfrm>
          <a:prstGeom prst="rect">
            <a:avLst/>
          </a:prstGeom>
          <a:noFill/>
        </p:spPr>
        <p:txBody>
          <a:bodyPr wrap="none" rtlCol="0">
            <a:spAutoFit/>
          </a:bodyPr>
          <a:lstStyle/>
          <a:p>
            <a:r>
              <a:rPr lang="en-US" sz="3200" b="1" i="1" dirty="0">
                <a:solidFill>
                  <a:schemeClr val="tx2"/>
                </a:solidFill>
                <a:latin typeface="Calibri Light" panose="020F0302020204030204" pitchFamily="34" charset="0"/>
              </a:rPr>
              <a:t>Why?</a:t>
            </a:r>
          </a:p>
        </p:txBody>
      </p:sp>
      <p:sp>
        <p:nvSpPr>
          <p:cNvPr id="13" name="TextBox 12"/>
          <p:cNvSpPr txBox="1"/>
          <p:nvPr/>
        </p:nvSpPr>
        <p:spPr>
          <a:xfrm>
            <a:off x="7779768" y="2463800"/>
            <a:ext cx="1135632" cy="584775"/>
          </a:xfrm>
          <a:prstGeom prst="rect">
            <a:avLst/>
          </a:prstGeom>
          <a:noFill/>
        </p:spPr>
        <p:txBody>
          <a:bodyPr wrap="none" rtlCol="0">
            <a:spAutoFit/>
          </a:bodyPr>
          <a:lstStyle/>
          <a:p>
            <a:r>
              <a:rPr lang="en-US" sz="3200" b="1" i="1" dirty="0">
                <a:solidFill>
                  <a:schemeClr val="tx2"/>
                </a:solidFill>
                <a:latin typeface="Calibri Light" panose="020F0302020204030204" pitchFamily="34" charset="0"/>
              </a:rPr>
              <a:t>Why?</a:t>
            </a:r>
          </a:p>
        </p:txBody>
      </p:sp>
      <p:sp>
        <p:nvSpPr>
          <p:cNvPr id="12" name="TextBox 11"/>
          <p:cNvSpPr txBox="1"/>
          <p:nvPr/>
        </p:nvSpPr>
        <p:spPr>
          <a:xfrm>
            <a:off x="7772400" y="3251200"/>
            <a:ext cx="1135632" cy="584775"/>
          </a:xfrm>
          <a:prstGeom prst="rect">
            <a:avLst/>
          </a:prstGeom>
          <a:noFill/>
        </p:spPr>
        <p:txBody>
          <a:bodyPr wrap="none" rtlCol="0">
            <a:spAutoFit/>
          </a:bodyPr>
          <a:lstStyle/>
          <a:p>
            <a:r>
              <a:rPr lang="en-US" sz="3200" b="1" i="1" dirty="0">
                <a:solidFill>
                  <a:schemeClr val="tx2"/>
                </a:solidFill>
                <a:latin typeface="Calibri Light" panose="020F0302020204030204" pitchFamily="34" charset="0"/>
              </a:rPr>
              <a:t>Why?</a:t>
            </a:r>
          </a:p>
        </p:txBody>
      </p:sp>
      <p:sp>
        <p:nvSpPr>
          <p:cNvPr id="16" name="TextBox 15"/>
          <p:cNvSpPr txBox="1"/>
          <p:nvPr/>
        </p:nvSpPr>
        <p:spPr>
          <a:xfrm>
            <a:off x="7759456" y="4038600"/>
            <a:ext cx="1135632" cy="584775"/>
          </a:xfrm>
          <a:prstGeom prst="rect">
            <a:avLst/>
          </a:prstGeom>
          <a:noFill/>
        </p:spPr>
        <p:txBody>
          <a:bodyPr wrap="none" rtlCol="0">
            <a:spAutoFit/>
          </a:bodyPr>
          <a:lstStyle/>
          <a:p>
            <a:r>
              <a:rPr lang="en-US" sz="3200" b="1" i="1" dirty="0">
                <a:solidFill>
                  <a:schemeClr val="tx2"/>
                </a:solidFill>
                <a:latin typeface="Calibri Light" panose="020F0302020204030204" pitchFamily="34" charset="0"/>
              </a:rPr>
              <a:t>Why?</a:t>
            </a:r>
          </a:p>
        </p:txBody>
      </p:sp>
      <p:sp>
        <p:nvSpPr>
          <p:cNvPr id="9" name="TextBox 8"/>
          <p:cNvSpPr txBox="1"/>
          <p:nvPr/>
        </p:nvSpPr>
        <p:spPr>
          <a:xfrm>
            <a:off x="152400" y="6324600"/>
            <a:ext cx="6248400" cy="338554"/>
          </a:xfrm>
          <a:prstGeom prst="rect">
            <a:avLst/>
          </a:prstGeom>
          <a:noFill/>
        </p:spPr>
        <p:txBody>
          <a:bodyPr wrap="square" rtlCol="0">
            <a:spAutoFit/>
          </a:bodyPr>
          <a:lstStyle/>
          <a:p>
            <a:r>
              <a:rPr lang="en-US" sz="1600" dirty="0">
                <a:solidFill>
                  <a:schemeClr val="tx2"/>
                </a:solidFill>
              </a:rPr>
              <a:t>Link: </a:t>
            </a:r>
            <a:r>
              <a:rPr lang="en-US" sz="1600" dirty="0">
                <a:hlinkClick r:id="rId3"/>
              </a:rPr>
              <a:t>https://</a:t>
            </a:r>
            <a:r>
              <a:rPr lang="en-US" sz="1600" dirty="0" smtClean="0">
                <a:hlinkClick r:id="rId3"/>
              </a:rPr>
              <a:t>www.fpntc.org/resources/five-whys-worksheet</a:t>
            </a:r>
            <a:r>
              <a:rPr lang="en-US" sz="1600" dirty="0" smtClean="0"/>
              <a:t> </a:t>
            </a:r>
            <a:endParaRPr lang="en-US" sz="1600" dirty="0"/>
          </a:p>
        </p:txBody>
      </p:sp>
      <p:sp>
        <p:nvSpPr>
          <p:cNvPr id="8" name="Slide Number Placeholder 7"/>
          <p:cNvSpPr>
            <a:spLocks noGrp="1"/>
          </p:cNvSpPr>
          <p:nvPr>
            <p:ph type="sldNum" sz="quarter" idx="10"/>
          </p:nvPr>
        </p:nvSpPr>
        <p:spPr/>
        <p:txBody>
          <a:bodyPr/>
          <a:lstStyle/>
          <a:p>
            <a:pPr>
              <a:defRPr/>
            </a:pPr>
            <a:fld id="{877B197B-7C3B-42DE-A5DF-A9CEFE715E0D}" type="slidenum">
              <a:rPr lang="en-US" smtClean="0"/>
              <a:pPr>
                <a:defRPr/>
              </a:pPr>
              <a:t>26</a:t>
            </a:fld>
            <a:endParaRPr lang="en-US"/>
          </a:p>
        </p:txBody>
      </p:sp>
    </p:spTree>
    <p:extLst>
      <p:ext uri="{BB962C8B-B14F-4D97-AF65-F5344CB8AC3E}">
        <p14:creationId xmlns:p14="http://schemas.microsoft.com/office/powerpoint/2010/main" val="89226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a:t>Ask Yourself WHY</a:t>
            </a:r>
            <a:r>
              <a:rPr lang="en-US" dirty="0" smtClean="0"/>
              <a:t>? Cont.</a:t>
            </a:r>
            <a:endParaRPr lang="en-US" dirty="0"/>
          </a:p>
        </p:txBody>
      </p:sp>
      <p:sp>
        <p:nvSpPr>
          <p:cNvPr id="3" name="Content Placeholder 2"/>
          <p:cNvSpPr>
            <a:spLocks noGrp="1"/>
          </p:cNvSpPr>
          <p:nvPr>
            <p:ph idx="1"/>
          </p:nvPr>
        </p:nvSpPr>
        <p:spPr>
          <a:xfrm>
            <a:off x="457200" y="1600200"/>
            <a:ext cx="7086600" cy="4525963"/>
          </a:xfrm>
        </p:spPr>
        <p:txBody>
          <a:bodyPr/>
          <a:lstStyle/>
          <a:p>
            <a:r>
              <a:rPr lang="en-US" sz="2400" b="1" dirty="0"/>
              <a:t>Problem: </a:t>
            </a:r>
            <a:r>
              <a:rPr lang="en-US" sz="2400" b="1" dirty="0" smtClean="0"/>
              <a:t> Client fee collection rate is 32%</a:t>
            </a:r>
          </a:p>
          <a:p>
            <a:r>
              <a:rPr lang="en-US" sz="2400" dirty="0" smtClean="0"/>
              <a:t>Clients are unprepared/not expecting to pay for services on date of service</a:t>
            </a:r>
          </a:p>
          <a:p>
            <a:r>
              <a:rPr lang="en-US" sz="2400" dirty="0" smtClean="0"/>
              <a:t>They are not used to paying then (or ever)</a:t>
            </a:r>
          </a:p>
          <a:p>
            <a:r>
              <a:rPr lang="en-US" sz="2400" dirty="0" smtClean="0"/>
              <a:t>We haven’t communicated payment expectations clearly to them</a:t>
            </a:r>
          </a:p>
          <a:p>
            <a:r>
              <a:rPr lang="en-US" sz="2400" dirty="0" smtClean="0"/>
              <a:t>Staff are uncomfortable asking clients to pay</a:t>
            </a:r>
          </a:p>
          <a:p>
            <a:r>
              <a:rPr lang="en-US" sz="2400" dirty="0" smtClean="0"/>
              <a:t>We are not sure how to balance asking for money with customer service</a:t>
            </a:r>
          </a:p>
          <a:p>
            <a:r>
              <a:rPr lang="en-US" sz="2400" b="1" dirty="0" smtClean="0"/>
              <a:t>Because </a:t>
            </a:r>
            <a:r>
              <a:rPr lang="en-US" sz="2400" b="1" dirty="0"/>
              <a:t>that’s how we’ve always done it… But we can try something different! </a:t>
            </a:r>
          </a:p>
          <a:p>
            <a:endParaRPr lang="en-US" sz="3000" dirty="0"/>
          </a:p>
          <a:p>
            <a:endParaRPr lang="en-US" sz="3000" dirty="0"/>
          </a:p>
        </p:txBody>
      </p:sp>
      <p:sp>
        <p:nvSpPr>
          <p:cNvPr id="10" name="TextBox 9"/>
          <p:cNvSpPr txBox="1"/>
          <p:nvPr/>
        </p:nvSpPr>
        <p:spPr>
          <a:xfrm>
            <a:off x="7779768" y="1600200"/>
            <a:ext cx="1135632" cy="584775"/>
          </a:xfrm>
          <a:prstGeom prst="rect">
            <a:avLst/>
          </a:prstGeom>
          <a:noFill/>
        </p:spPr>
        <p:txBody>
          <a:bodyPr wrap="none" rtlCol="0">
            <a:spAutoFit/>
          </a:bodyPr>
          <a:lstStyle/>
          <a:p>
            <a:r>
              <a:rPr lang="en-US" sz="3200" b="1" i="1" dirty="0">
                <a:solidFill>
                  <a:schemeClr val="tx2"/>
                </a:solidFill>
                <a:latin typeface="Calibri Light" panose="020F0302020204030204" pitchFamily="34" charset="0"/>
              </a:rPr>
              <a:t>Why?</a:t>
            </a:r>
          </a:p>
        </p:txBody>
      </p:sp>
      <p:sp>
        <p:nvSpPr>
          <p:cNvPr id="11" name="TextBox 10"/>
          <p:cNvSpPr txBox="1"/>
          <p:nvPr/>
        </p:nvSpPr>
        <p:spPr>
          <a:xfrm>
            <a:off x="7772400" y="2839950"/>
            <a:ext cx="1135632" cy="584775"/>
          </a:xfrm>
          <a:prstGeom prst="rect">
            <a:avLst/>
          </a:prstGeom>
          <a:noFill/>
        </p:spPr>
        <p:txBody>
          <a:bodyPr wrap="none" rtlCol="0">
            <a:spAutoFit/>
          </a:bodyPr>
          <a:lstStyle/>
          <a:p>
            <a:r>
              <a:rPr lang="en-US" sz="3200" b="1" i="1" dirty="0">
                <a:solidFill>
                  <a:schemeClr val="tx2"/>
                </a:solidFill>
                <a:latin typeface="Calibri Light" panose="020F0302020204030204" pitchFamily="34" charset="0"/>
              </a:rPr>
              <a:t>Why?</a:t>
            </a:r>
          </a:p>
        </p:txBody>
      </p:sp>
      <p:sp>
        <p:nvSpPr>
          <p:cNvPr id="12" name="TextBox 11"/>
          <p:cNvSpPr txBox="1"/>
          <p:nvPr/>
        </p:nvSpPr>
        <p:spPr>
          <a:xfrm>
            <a:off x="7779768" y="2220075"/>
            <a:ext cx="1135632" cy="584775"/>
          </a:xfrm>
          <a:prstGeom prst="rect">
            <a:avLst/>
          </a:prstGeom>
          <a:noFill/>
        </p:spPr>
        <p:txBody>
          <a:bodyPr wrap="none" rtlCol="0">
            <a:spAutoFit/>
          </a:bodyPr>
          <a:lstStyle/>
          <a:p>
            <a:r>
              <a:rPr lang="en-US" sz="3200" b="1" i="1" dirty="0">
                <a:solidFill>
                  <a:schemeClr val="tx2"/>
                </a:solidFill>
                <a:latin typeface="Calibri Light" panose="020F0302020204030204" pitchFamily="34" charset="0"/>
              </a:rPr>
              <a:t>Why?</a:t>
            </a:r>
          </a:p>
        </p:txBody>
      </p:sp>
      <p:sp>
        <p:nvSpPr>
          <p:cNvPr id="13" name="TextBox 12"/>
          <p:cNvSpPr txBox="1"/>
          <p:nvPr/>
        </p:nvSpPr>
        <p:spPr>
          <a:xfrm>
            <a:off x="7759456" y="3459825"/>
            <a:ext cx="1135632" cy="584775"/>
          </a:xfrm>
          <a:prstGeom prst="rect">
            <a:avLst/>
          </a:prstGeom>
          <a:noFill/>
        </p:spPr>
        <p:txBody>
          <a:bodyPr wrap="none" rtlCol="0">
            <a:spAutoFit/>
          </a:bodyPr>
          <a:lstStyle/>
          <a:p>
            <a:r>
              <a:rPr lang="en-US" sz="3200" b="1" i="1" dirty="0">
                <a:solidFill>
                  <a:schemeClr val="tx2"/>
                </a:solidFill>
                <a:latin typeface="Calibri Light" panose="020F0302020204030204" pitchFamily="34" charset="0"/>
              </a:rPr>
              <a:t>Why?</a:t>
            </a:r>
          </a:p>
        </p:txBody>
      </p:sp>
      <p:sp>
        <p:nvSpPr>
          <p:cNvPr id="14" name="TextBox 13"/>
          <p:cNvSpPr txBox="1"/>
          <p:nvPr/>
        </p:nvSpPr>
        <p:spPr>
          <a:xfrm>
            <a:off x="7759456" y="4079700"/>
            <a:ext cx="1135632" cy="584775"/>
          </a:xfrm>
          <a:prstGeom prst="rect">
            <a:avLst/>
          </a:prstGeom>
          <a:noFill/>
        </p:spPr>
        <p:txBody>
          <a:bodyPr wrap="none" rtlCol="0">
            <a:spAutoFit/>
          </a:bodyPr>
          <a:lstStyle/>
          <a:p>
            <a:r>
              <a:rPr lang="en-US" sz="3200" b="1" i="1" dirty="0">
                <a:solidFill>
                  <a:schemeClr val="tx2"/>
                </a:solidFill>
                <a:latin typeface="Calibri Light" panose="020F0302020204030204" pitchFamily="34" charset="0"/>
              </a:rPr>
              <a:t>Why?</a:t>
            </a:r>
          </a:p>
        </p:txBody>
      </p:sp>
      <p:sp>
        <p:nvSpPr>
          <p:cNvPr id="15" name="TextBox 14"/>
          <p:cNvSpPr txBox="1"/>
          <p:nvPr/>
        </p:nvSpPr>
        <p:spPr>
          <a:xfrm>
            <a:off x="7779768" y="4699575"/>
            <a:ext cx="1135632" cy="584775"/>
          </a:xfrm>
          <a:prstGeom prst="rect">
            <a:avLst/>
          </a:prstGeom>
          <a:noFill/>
        </p:spPr>
        <p:txBody>
          <a:bodyPr wrap="none" rtlCol="0">
            <a:spAutoFit/>
          </a:bodyPr>
          <a:lstStyle/>
          <a:p>
            <a:r>
              <a:rPr lang="en-US" sz="3200" b="1" i="1" dirty="0">
                <a:solidFill>
                  <a:schemeClr val="tx2"/>
                </a:solidFill>
                <a:latin typeface="Calibri Light" panose="020F0302020204030204" pitchFamily="34" charset="0"/>
              </a:rPr>
              <a:t>Why?</a:t>
            </a:r>
          </a:p>
        </p:txBody>
      </p:sp>
      <p:sp>
        <p:nvSpPr>
          <p:cNvPr id="9" name="TextBox 8"/>
          <p:cNvSpPr txBox="1"/>
          <p:nvPr/>
        </p:nvSpPr>
        <p:spPr>
          <a:xfrm>
            <a:off x="152400" y="6324600"/>
            <a:ext cx="6248400" cy="338554"/>
          </a:xfrm>
          <a:prstGeom prst="rect">
            <a:avLst/>
          </a:prstGeom>
          <a:noFill/>
        </p:spPr>
        <p:txBody>
          <a:bodyPr wrap="square" rtlCol="0">
            <a:spAutoFit/>
          </a:bodyPr>
          <a:lstStyle/>
          <a:p>
            <a:r>
              <a:rPr lang="en-US" sz="1600" dirty="0">
                <a:solidFill>
                  <a:schemeClr val="tx2"/>
                </a:solidFill>
              </a:rPr>
              <a:t>Link: </a:t>
            </a:r>
            <a:r>
              <a:rPr lang="en-US" sz="1600" dirty="0">
                <a:hlinkClick r:id="rId3"/>
              </a:rPr>
              <a:t>https://www.fpntc.org/resources/five-whys-worksheet</a:t>
            </a:r>
            <a:r>
              <a:rPr lang="en-US" sz="1600" dirty="0"/>
              <a:t> </a:t>
            </a:r>
          </a:p>
        </p:txBody>
      </p:sp>
      <p:sp>
        <p:nvSpPr>
          <p:cNvPr id="8" name="Slide Number Placeholder 7"/>
          <p:cNvSpPr>
            <a:spLocks noGrp="1"/>
          </p:cNvSpPr>
          <p:nvPr>
            <p:ph type="sldNum" sz="quarter" idx="10"/>
          </p:nvPr>
        </p:nvSpPr>
        <p:spPr/>
        <p:txBody>
          <a:bodyPr/>
          <a:lstStyle/>
          <a:p>
            <a:pPr>
              <a:defRPr/>
            </a:pPr>
            <a:fld id="{877B197B-7C3B-42DE-A5DF-A9CEFE715E0D}" type="slidenum">
              <a:rPr lang="en-US" smtClean="0"/>
              <a:pPr>
                <a:defRPr/>
              </a:pPr>
              <a:t>27</a:t>
            </a:fld>
            <a:endParaRPr lang="en-US"/>
          </a:p>
        </p:txBody>
      </p:sp>
    </p:spTree>
    <p:extLst>
      <p:ext uri="{BB962C8B-B14F-4D97-AF65-F5344CB8AC3E}">
        <p14:creationId xmlns:p14="http://schemas.microsoft.com/office/powerpoint/2010/main" val="77406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001000" cy="1143000"/>
          </a:xfrm>
        </p:spPr>
        <p:txBody>
          <a:bodyPr/>
          <a:lstStyle/>
          <a:p>
            <a:r>
              <a:rPr lang="en-US" smtClean="0"/>
              <a:t>Complete Your Improvement Plan</a:t>
            </a:r>
            <a:endParaRPr lang="en-US" dirty="0"/>
          </a:p>
        </p:txBody>
      </p:sp>
      <p:pic>
        <p:nvPicPr>
          <p:cNvPr id="6" name="Picture 2" title="Example of a Quality Improvement Plan"/>
          <p:cNvPicPr>
            <a:picLocks noChangeAspect="1" noChangeArrowheads="1"/>
          </p:cNvPicPr>
          <p:nvPr/>
        </p:nvPicPr>
        <p:blipFill rotWithShape="1">
          <a:blip r:embed="rId3">
            <a:extLst>
              <a:ext uri="{28A0092B-C50C-407E-A947-70E740481C1C}">
                <a14:useLocalDpi xmlns:a14="http://schemas.microsoft.com/office/drawing/2010/main" val="0"/>
              </a:ext>
            </a:extLst>
          </a:blip>
          <a:srcRect r="34099"/>
          <a:stretch/>
        </p:blipFill>
        <p:spPr bwMode="auto">
          <a:xfrm>
            <a:off x="1196101" y="1371600"/>
            <a:ext cx="6728699"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6443246"/>
            <a:ext cx="6553200" cy="338554"/>
          </a:xfrm>
          <a:prstGeom prst="rect">
            <a:avLst/>
          </a:prstGeom>
        </p:spPr>
        <p:txBody>
          <a:bodyPr wrap="square">
            <a:spAutoFit/>
          </a:bodyPr>
          <a:lstStyle/>
          <a:p>
            <a:r>
              <a:rPr lang="en-US" sz="1600" dirty="0">
                <a:solidFill>
                  <a:schemeClr val="tx2"/>
                </a:solidFill>
              </a:rPr>
              <a:t>Link: </a:t>
            </a:r>
            <a:r>
              <a:rPr lang="en-US" sz="1600" dirty="0">
                <a:hlinkClick r:id="rId4"/>
              </a:rPr>
              <a:t>https://www.fpntc.org/resources/quality-improvement-plan</a:t>
            </a:r>
            <a:r>
              <a:rPr lang="en-US" sz="1600" dirty="0"/>
              <a:t> </a:t>
            </a:r>
          </a:p>
        </p:txBody>
      </p:sp>
      <p:sp>
        <p:nvSpPr>
          <p:cNvPr id="4" name="Slide Number Placeholder 3"/>
          <p:cNvSpPr>
            <a:spLocks noGrp="1"/>
          </p:cNvSpPr>
          <p:nvPr>
            <p:ph type="sldNum" sz="quarter" idx="10"/>
          </p:nvPr>
        </p:nvSpPr>
        <p:spPr/>
        <p:txBody>
          <a:bodyPr/>
          <a:lstStyle/>
          <a:p>
            <a:fld id="{1C72A743-7727-4FBA-9DB1-7B919BB1984B}" type="slidenum">
              <a:rPr lang="en-US" smtClean="0"/>
              <a:pPr/>
              <a:t>28</a:t>
            </a:fld>
            <a:endParaRPr lang="en-US"/>
          </a:p>
        </p:txBody>
      </p:sp>
    </p:spTree>
    <p:extLst>
      <p:ext uri="{BB962C8B-B14F-4D97-AF65-F5344CB8AC3E}">
        <p14:creationId xmlns:p14="http://schemas.microsoft.com/office/powerpoint/2010/main" val="1085061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p:spPr>
        <p:txBody>
          <a:bodyPr/>
          <a:lstStyle/>
          <a:p>
            <a:r>
              <a:rPr lang="en-US" dirty="0" smtClean="0"/>
              <a:t>Sample Improvement Plan</a:t>
            </a:r>
            <a:endParaRPr lang="en-US" dirty="0"/>
          </a:p>
        </p:txBody>
      </p:sp>
      <p:pic>
        <p:nvPicPr>
          <p:cNvPr id="7" name="Content Placeholder 3" title="Sample quality improvment plan continu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812595" y="1615850"/>
            <a:ext cx="7518811" cy="470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fld id="{1C72A743-7727-4FBA-9DB1-7B919BB1984B}" type="slidenum">
              <a:rPr lang="en-US" smtClean="0"/>
              <a:pPr/>
              <a:t>29</a:t>
            </a:fld>
            <a:endParaRPr lang="en-US"/>
          </a:p>
        </p:txBody>
      </p:sp>
    </p:spTree>
    <p:extLst>
      <p:ext uri="{BB962C8B-B14F-4D97-AF65-F5344CB8AC3E}">
        <p14:creationId xmlns:p14="http://schemas.microsoft.com/office/powerpoint/2010/main" val="15674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Model for Improvement</a:t>
            </a:r>
            <a:endParaRPr lang="en-US" dirty="0"/>
          </a:p>
        </p:txBody>
      </p:sp>
      <p:grpSp>
        <p:nvGrpSpPr>
          <p:cNvPr id="16" name="Group 15" title="Act, Plan, Study, Do Cycle Overview"/>
          <p:cNvGrpSpPr/>
          <p:nvPr/>
        </p:nvGrpSpPr>
        <p:grpSpPr>
          <a:xfrm>
            <a:off x="1219201" y="1600199"/>
            <a:ext cx="7119935" cy="4956241"/>
            <a:chOff x="2007550" y="1600200"/>
            <a:chExt cx="5259636" cy="4849657"/>
          </a:xfrm>
        </p:grpSpPr>
        <p:graphicFrame>
          <p:nvGraphicFramePr>
            <p:cNvPr id="5" name="Diagram 4"/>
            <p:cNvGraphicFramePr/>
            <p:nvPr>
              <p:extLst>
                <p:ext uri="{D42A27DB-BD31-4B8C-83A1-F6EECF244321}">
                  <p14:modId xmlns:p14="http://schemas.microsoft.com/office/powerpoint/2010/main" val="2650902032"/>
                </p:ext>
              </p:extLst>
            </p:nvPr>
          </p:nvGraphicFramePr>
          <p:xfrm>
            <a:off x="2632160" y="3655857"/>
            <a:ext cx="40386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ular Callout 7"/>
            <p:cNvSpPr/>
            <p:nvPr/>
          </p:nvSpPr>
          <p:spPr>
            <a:xfrm>
              <a:off x="2032176" y="3016866"/>
              <a:ext cx="5235010" cy="745613"/>
            </a:xfrm>
            <a:prstGeom prst="wedgeRectCallout">
              <a:avLst>
                <a:gd name="adj1" fmla="val -21321"/>
                <a:gd name="adj2" fmla="val 104879"/>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srgbClr val="58595B"/>
                  </a:solidFill>
                </a:rPr>
                <a:t>What changes can we make that will result in improvement?</a:t>
              </a:r>
            </a:p>
          </p:txBody>
        </p:sp>
        <p:sp>
          <p:nvSpPr>
            <p:cNvPr id="7" name="Rectangular Callout 6"/>
            <p:cNvSpPr/>
            <p:nvPr/>
          </p:nvSpPr>
          <p:spPr>
            <a:xfrm>
              <a:off x="2035736" y="2345814"/>
              <a:ext cx="5231450" cy="533400"/>
            </a:xfrm>
            <a:prstGeom prst="wedgeRectCallout">
              <a:avLst>
                <a:gd name="adj1" fmla="val 21914"/>
                <a:gd name="adj2" fmla="val 8493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srgbClr val="58595B"/>
                  </a:solidFill>
                </a:rPr>
                <a:t>How will we know that a change is an improvement?</a:t>
              </a:r>
            </a:p>
          </p:txBody>
        </p:sp>
        <p:sp>
          <p:nvSpPr>
            <p:cNvPr id="6" name="Rectangular Callout 5"/>
            <p:cNvSpPr/>
            <p:nvPr/>
          </p:nvSpPr>
          <p:spPr>
            <a:xfrm>
              <a:off x="2007550" y="1600200"/>
              <a:ext cx="5231450" cy="533400"/>
            </a:xfrm>
            <a:prstGeom prst="wedgeRectCallout">
              <a:avLst>
                <a:gd name="adj1" fmla="val -20996"/>
                <a:gd name="adj2" fmla="val 80124"/>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dirty="0" smtClean="0">
                  <a:solidFill>
                    <a:srgbClr val="58595B"/>
                  </a:solidFill>
                </a:rPr>
                <a:t>What are we trying to accomplish?</a:t>
              </a:r>
            </a:p>
          </p:txBody>
        </p:sp>
        <p:sp>
          <p:nvSpPr>
            <p:cNvPr id="13" name="Curved Right Arrow 12"/>
            <p:cNvSpPr/>
            <p:nvPr/>
          </p:nvSpPr>
          <p:spPr>
            <a:xfrm rot="19979946">
              <a:off x="2667000" y="3657600"/>
              <a:ext cx="533400" cy="685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mtClean="0">
                <a:solidFill>
                  <a:prstClr val="black"/>
                </a:solidFill>
              </a:endParaRPr>
            </a:p>
          </p:txBody>
        </p:sp>
        <p:sp>
          <p:nvSpPr>
            <p:cNvPr id="15" name="Curved Left Arrow 14"/>
            <p:cNvSpPr/>
            <p:nvPr/>
          </p:nvSpPr>
          <p:spPr>
            <a:xfrm rot="1247299">
              <a:off x="6293874" y="3593160"/>
              <a:ext cx="457200" cy="7695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mtClean="0">
                <a:solidFill>
                  <a:prstClr val="black"/>
                </a:solidFill>
              </a:endParaRPr>
            </a:p>
          </p:txBody>
        </p:sp>
      </p:grpSp>
      <p:sp>
        <p:nvSpPr>
          <p:cNvPr id="4" name="Slide Number Placeholder 3"/>
          <p:cNvSpPr>
            <a:spLocks noGrp="1"/>
          </p:cNvSpPr>
          <p:nvPr>
            <p:ph type="sldNum" sz="quarter" idx="10"/>
          </p:nvPr>
        </p:nvSpPr>
        <p:spPr/>
        <p:txBody>
          <a:bodyPr/>
          <a:lstStyle/>
          <a:p>
            <a:pPr>
              <a:defRPr/>
            </a:pPr>
            <a:fld id="{A7667F2E-288F-4EBD-BB88-B804E384A0E8}" type="slidenum">
              <a:rPr lang="en-US" smtClean="0">
                <a:solidFill>
                  <a:prstClr val="black">
                    <a:tint val="75000"/>
                  </a:prstClr>
                </a:solidFill>
              </a:rPr>
              <a:pPr>
                <a:defRPr/>
              </a:pPr>
              <a:t>3</a:t>
            </a:fld>
            <a:endParaRPr lang="en-US">
              <a:solidFill>
                <a:prstClr val="black">
                  <a:tint val="75000"/>
                </a:prstClr>
              </a:solidFill>
            </a:endParaRPr>
          </a:p>
        </p:txBody>
      </p:sp>
    </p:spTree>
    <p:extLst>
      <p:ext uri="{BB962C8B-B14F-4D97-AF65-F5344CB8AC3E}">
        <p14:creationId xmlns:p14="http://schemas.microsoft.com/office/powerpoint/2010/main" val="1518085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a:t>
            </a:r>
            <a:endParaRPr lang="en-US" dirty="0"/>
          </a:p>
        </p:txBody>
      </p:sp>
      <p:sp>
        <p:nvSpPr>
          <p:cNvPr id="3" name="Content Placeholder 2"/>
          <p:cNvSpPr>
            <a:spLocks noGrp="1"/>
          </p:cNvSpPr>
          <p:nvPr>
            <p:ph idx="1"/>
          </p:nvPr>
        </p:nvSpPr>
        <p:spPr/>
        <p:txBody>
          <a:bodyPr/>
          <a:lstStyle/>
          <a:p>
            <a:r>
              <a:rPr lang="en-US" dirty="0" smtClean="0"/>
              <a:t>Get input from and communicate Improvement Plan to relevant staff </a:t>
            </a:r>
          </a:p>
          <a:p>
            <a:r>
              <a:rPr lang="en-US" dirty="0" smtClean="0"/>
              <a:t>Designate regular meeting time for QI team </a:t>
            </a:r>
          </a:p>
          <a:p>
            <a:r>
              <a:rPr lang="en-US" dirty="0" smtClean="0"/>
              <a:t>Designate staff member to provide data on a regular basis (e.g., monthly)</a:t>
            </a:r>
          </a:p>
          <a:p>
            <a:endParaRPr lang="en-US" dirty="0" smtClean="0"/>
          </a:p>
        </p:txBody>
      </p:sp>
      <p:sp>
        <p:nvSpPr>
          <p:cNvPr id="4" name="Slide Number Placeholder 3"/>
          <p:cNvSpPr>
            <a:spLocks noGrp="1"/>
          </p:cNvSpPr>
          <p:nvPr>
            <p:ph type="sldNum" sz="quarter" idx="10"/>
          </p:nvPr>
        </p:nvSpPr>
        <p:spPr/>
        <p:txBody>
          <a:bodyPr/>
          <a:lstStyle/>
          <a:p>
            <a:fld id="{A7667F2E-288F-4EBD-BB88-B804E384A0E8}" type="slidenum">
              <a:rPr lang="en-US" smtClean="0"/>
              <a:pPr/>
              <a:t>30</a:t>
            </a:fld>
            <a:endParaRPr lang="en-US"/>
          </a:p>
        </p:txBody>
      </p:sp>
    </p:spTree>
    <p:extLst>
      <p:ext uri="{BB962C8B-B14F-4D97-AF65-F5344CB8AC3E}">
        <p14:creationId xmlns:p14="http://schemas.microsoft.com/office/powerpoint/2010/main" val="1767224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Content Placeholder 2"/>
          <p:cNvSpPr>
            <a:spLocks noGrp="1"/>
          </p:cNvSpPr>
          <p:nvPr>
            <p:ph type="subTitle" idx="1"/>
          </p:nvPr>
        </p:nvSpPr>
        <p:spPr/>
        <p:txBody>
          <a:bodyPr/>
          <a:lstStyle/>
          <a:p>
            <a:r>
              <a:rPr lang="en-US" dirty="0" smtClean="0"/>
              <a:t>Contact:</a:t>
            </a:r>
          </a:p>
          <a:p>
            <a:r>
              <a:rPr lang="en-US" dirty="0" smtClean="0">
                <a:hlinkClick r:id="rId3"/>
              </a:rPr>
              <a:t>fpntc@jsi.com</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A7667F2E-288F-4EBD-BB88-B804E384A0E8}" type="slidenum">
              <a:rPr lang="en-US" smtClean="0"/>
              <a:pPr>
                <a:defRPr/>
              </a:pPr>
              <a:t>31</a:t>
            </a:fld>
            <a:endParaRPr lang="en-US"/>
          </a:p>
        </p:txBody>
      </p:sp>
    </p:spTree>
    <p:extLst>
      <p:ext uri="{BB962C8B-B14F-4D97-AF65-F5344CB8AC3E}">
        <p14:creationId xmlns:p14="http://schemas.microsoft.com/office/powerpoint/2010/main" val="4181756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for Improvement</a:t>
            </a:r>
          </a:p>
        </p:txBody>
      </p:sp>
      <p:sp>
        <p:nvSpPr>
          <p:cNvPr id="6" name="Rectangular Callout 5"/>
          <p:cNvSpPr/>
          <p:nvPr/>
        </p:nvSpPr>
        <p:spPr>
          <a:xfrm>
            <a:off x="327590" y="1600200"/>
            <a:ext cx="7444810" cy="533400"/>
          </a:xfrm>
          <a:prstGeom prst="wedgeRectCallout">
            <a:avLst>
              <a:gd name="adj1" fmla="val -20996"/>
              <a:gd name="adj2" fmla="val 8012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lang="en-US" sz="2400" b="1" dirty="0" smtClean="0">
                <a:solidFill>
                  <a:schemeClr val="tx1"/>
                </a:solidFill>
              </a:rPr>
              <a:t>What are we trying to accomplish?</a:t>
            </a:r>
          </a:p>
        </p:txBody>
      </p:sp>
      <p:sp>
        <p:nvSpPr>
          <p:cNvPr id="7" name="Rectangular Callout 6"/>
          <p:cNvSpPr/>
          <p:nvPr/>
        </p:nvSpPr>
        <p:spPr>
          <a:xfrm>
            <a:off x="327590" y="2238998"/>
            <a:ext cx="5231450" cy="533400"/>
          </a:xfrm>
          <a:prstGeom prst="wedgeRectCallout">
            <a:avLst>
              <a:gd name="adj1" fmla="val 21914"/>
              <a:gd name="adj2" fmla="val 8493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58595B"/>
                </a:solidFill>
              </a:rPr>
              <a:t>How will we know that a change is an improvement?</a:t>
            </a:r>
          </a:p>
        </p:txBody>
      </p:sp>
      <p:sp>
        <p:nvSpPr>
          <p:cNvPr id="8" name="Rectangular Callout 7"/>
          <p:cNvSpPr/>
          <p:nvPr/>
        </p:nvSpPr>
        <p:spPr>
          <a:xfrm>
            <a:off x="327589" y="2895600"/>
            <a:ext cx="5235011" cy="533400"/>
          </a:xfrm>
          <a:prstGeom prst="wedgeRectCallout">
            <a:avLst>
              <a:gd name="adj1" fmla="val -21321"/>
              <a:gd name="adj2" fmla="val 8653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smtClean="0">
                <a:solidFill>
                  <a:srgbClr val="58595B"/>
                </a:solidFill>
              </a:rPr>
              <a:t>What changes can we make that will result in improvement?</a:t>
            </a:r>
          </a:p>
        </p:txBody>
      </p:sp>
      <p:sp>
        <p:nvSpPr>
          <p:cNvPr id="13" name="Curved Right Arrow 12" title="Curved Arrow"/>
          <p:cNvSpPr/>
          <p:nvPr/>
        </p:nvSpPr>
        <p:spPr>
          <a:xfrm rot="19979946">
            <a:off x="987040" y="3657600"/>
            <a:ext cx="533400" cy="685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mtClean="0">
              <a:solidFill>
                <a:prstClr val="black"/>
              </a:solidFill>
            </a:endParaRPr>
          </a:p>
        </p:txBody>
      </p:sp>
      <p:sp>
        <p:nvSpPr>
          <p:cNvPr id="15" name="Curved Left Arrow 14" title="Curved Arrow"/>
          <p:cNvSpPr/>
          <p:nvPr/>
        </p:nvSpPr>
        <p:spPr>
          <a:xfrm rot="1247299">
            <a:off x="4613914" y="3593160"/>
            <a:ext cx="457200" cy="7695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mtClean="0">
              <a:solidFill>
                <a:prstClr val="black"/>
              </a:solidFill>
            </a:endParaRPr>
          </a:p>
        </p:txBody>
      </p:sp>
      <p:graphicFrame>
        <p:nvGraphicFramePr>
          <p:cNvPr id="5" name="Diagram 4" title="PDSA Image"/>
          <p:cNvGraphicFramePr/>
          <p:nvPr>
            <p:extLst>
              <p:ext uri="{D42A27DB-BD31-4B8C-83A1-F6EECF244321}">
                <p14:modId xmlns:p14="http://schemas.microsoft.com/office/powerpoint/2010/main" val="1313472046"/>
              </p:ext>
            </p:extLst>
          </p:nvPr>
        </p:nvGraphicFramePr>
        <p:xfrm>
          <a:off x="1063240" y="3429000"/>
          <a:ext cx="40386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791200" y="4648200"/>
            <a:ext cx="3048000" cy="1200329"/>
          </a:xfrm>
          <a:prstGeom prst="rect">
            <a:avLst/>
          </a:prstGeom>
          <a:noFill/>
        </p:spPr>
        <p:txBody>
          <a:bodyPr wrap="square" rtlCol="0">
            <a:spAutoFit/>
          </a:bodyPr>
          <a:lstStyle/>
          <a:p>
            <a:pPr fontAlgn="auto">
              <a:spcBef>
                <a:spcPts val="0"/>
              </a:spcBef>
              <a:spcAft>
                <a:spcPts val="0"/>
              </a:spcAft>
            </a:pPr>
            <a:r>
              <a:rPr lang="en-US" sz="2400" b="1" dirty="0" smtClean="0">
                <a:solidFill>
                  <a:srgbClr val="58595B"/>
                </a:solidFill>
                <a:latin typeface="Calibri Light" panose="020F0302020204030204" pitchFamily="34" charset="0"/>
                <a:cs typeface="+mn-cs"/>
              </a:rPr>
              <a:t>Look at data </a:t>
            </a:r>
            <a:r>
              <a:rPr lang="en-US" sz="2400" dirty="0" smtClean="0">
                <a:solidFill>
                  <a:srgbClr val="58595B"/>
                </a:solidFill>
                <a:latin typeface="Calibri Light" panose="020F0302020204030204" pitchFamily="34" charset="0"/>
                <a:cs typeface="+mn-cs"/>
              </a:rPr>
              <a:t>to identify areas in need of improvement.</a:t>
            </a: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solidFill>
                  <a:prstClr val="black">
                    <a:tint val="75000"/>
                  </a:prstClr>
                </a:solidFill>
              </a:rPr>
              <a:pPr>
                <a:defRPr/>
              </a:pPr>
              <a:t>4</a:t>
            </a:fld>
            <a:endParaRPr lang="en-US">
              <a:solidFill>
                <a:prstClr val="black">
                  <a:tint val="75000"/>
                </a:prstClr>
              </a:solidFill>
            </a:endParaRPr>
          </a:p>
        </p:txBody>
      </p:sp>
    </p:spTree>
    <p:extLst>
      <p:ext uri="{BB962C8B-B14F-4D97-AF65-F5344CB8AC3E}">
        <p14:creationId xmlns:p14="http://schemas.microsoft.com/office/powerpoint/2010/main" val="593937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for Improvement</a:t>
            </a:r>
            <a:endParaRPr lang="en-US" dirty="0"/>
          </a:p>
        </p:txBody>
      </p:sp>
      <p:sp>
        <p:nvSpPr>
          <p:cNvPr id="6" name="Rectangular Callout 5"/>
          <p:cNvSpPr/>
          <p:nvPr/>
        </p:nvSpPr>
        <p:spPr>
          <a:xfrm>
            <a:off x="327590" y="1600200"/>
            <a:ext cx="5231450" cy="533400"/>
          </a:xfrm>
          <a:prstGeom prst="wedgeRectCallout">
            <a:avLst>
              <a:gd name="adj1" fmla="val -20996"/>
              <a:gd name="adj2" fmla="val 80124"/>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lang="en-US" dirty="0" smtClean="0">
                <a:solidFill>
                  <a:srgbClr val="58595B"/>
                </a:solidFill>
              </a:rPr>
              <a:t>What are we trying to accomplish?</a:t>
            </a:r>
          </a:p>
        </p:txBody>
      </p:sp>
      <p:sp>
        <p:nvSpPr>
          <p:cNvPr id="7" name="Rectangular Callout 6"/>
          <p:cNvSpPr/>
          <p:nvPr/>
        </p:nvSpPr>
        <p:spPr>
          <a:xfrm>
            <a:off x="327590" y="2238998"/>
            <a:ext cx="7673410" cy="533400"/>
          </a:xfrm>
          <a:prstGeom prst="wedgeRectCallout">
            <a:avLst>
              <a:gd name="adj1" fmla="val 21914"/>
              <a:gd name="adj2" fmla="val 8493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lang="en-US" sz="2400" b="1" dirty="0" smtClean="0">
                <a:solidFill>
                  <a:schemeClr val="tx1"/>
                </a:solidFill>
              </a:rPr>
              <a:t>How will we know that a change is an improvement?</a:t>
            </a:r>
          </a:p>
        </p:txBody>
      </p:sp>
      <p:sp>
        <p:nvSpPr>
          <p:cNvPr id="8" name="Rectangular Callout 7"/>
          <p:cNvSpPr/>
          <p:nvPr/>
        </p:nvSpPr>
        <p:spPr>
          <a:xfrm>
            <a:off x="327589" y="2895600"/>
            <a:ext cx="5235011" cy="533400"/>
          </a:xfrm>
          <a:prstGeom prst="wedgeRectCallout">
            <a:avLst>
              <a:gd name="adj1" fmla="val -21321"/>
              <a:gd name="adj2" fmla="val 8653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smtClean="0">
                <a:solidFill>
                  <a:srgbClr val="58595B"/>
                </a:solidFill>
              </a:rPr>
              <a:t>What changes can we make that will result in improvement?</a:t>
            </a:r>
          </a:p>
        </p:txBody>
      </p:sp>
      <p:sp>
        <p:nvSpPr>
          <p:cNvPr id="13" name="Curved Right Arrow 12" title="Curved Arrow"/>
          <p:cNvSpPr/>
          <p:nvPr/>
        </p:nvSpPr>
        <p:spPr>
          <a:xfrm rot="19979946">
            <a:off x="987040" y="3657600"/>
            <a:ext cx="533400" cy="685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mtClean="0">
              <a:solidFill>
                <a:prstClr val="black"/>
              </a:solidFill>
            </a:endParaRPr>
          </a:p>
        </p:txBody>
      </p:sp>
      <p:sp>
        <p:nvSpPr>
          <p:cNvPr id="15" name="Curved Left Arrow 14" title="Curved Arrow"/>
          <p:cNvSpPr/>
          <p:nvPr/>
        </p:nvSpPr>
        <p:spPr>
          <a:xfrm rot="1247299">
            <a:off x="4613914" y="3593160"/>
            <a:ext cx="457200" cy="7695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mtClean="0">
              <a:solidFill>
                <a:prstClr val="black"/>
              </a:solidFill>
            </a:endParaRPr>
          </a:p>
        </p:txBody>
      </p:sp>
      <p:graphicFrame>
        <p:nvGraphicFramePr>
          <p:cNvPr id="5" name="Diagram 4" title="PDSA Image"/>
          <p:cNvGraphicFramePr/>
          <p:nvPr>
            <p:extLst>
              <p:ext uri="{D42A27DB-BD31-4B8C-83A1-F6EECF244321}">
                <p14:modId xmlns:p14="http://schemas.microsoft.com/office/powerpoint/2010/main" val="2133190241"/>
              </p:ext>
            </p:extLst>
          </p:nvPr>
        </p:nvGraphicFramePr>
        <p:xfrm>
          <a:off x="1063240" y="3429000"/>
          <a:ext cx="40386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A7667F2E-288F-4EBD-BB88-B804E384A0E8}" type="slidenum">
              <a:rPr lang="en-US" smtClean="0">
                <a:solidFill>
                  <a:prstClr val="black">
                    <a:tint val="75000"/>
                  </a:prstClr>
                </a:solidFill>
              </a:rPr>
              <a:pPr>
                <a:defRPr/>
              </a:pPr>
              <a:t>5</a:t>
            </a:fld>
            <a:endParaRPr lang="en-US">
              <a:solidFill>
                <a:prstClr val="black">
                  <a:tint val="75000"/>
                </a:prstClr>
              </a:solidFill>
            </a:endParaRPr>
          </a:p>
        </p:txBody>
      </p:sp>
    </p:spTree>
    <p:extLst>
      <p:ext uri="{BB962C8B-B14F-4D97-AF65-F5344CB8AC3E}">
        <p14:creationId xmlns:p14="http://schemas.microsoft.com/office/powerpoint/2010/main" val="919156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for Improvement</a:t>
            </a:r>
            <a:endParaRPr lang="en-US" dirty="0"/>
          </a:p>
        </p:txBody>
      </p:sp>
      <p:sp>
        <p:nvSpPr>
          <p:cNvPr id="6" name="Rectangular Callout 5"/>
          <p:cNvSpPr/>
          <p:nvPr/>
        </p:nvSpPr>
        <p:spPr>
          <a:xfrm>
            <a:off x="327590" y="1600200"/>
            <a:ext cx="5231450" cy="533400"/>
          </a:xfrm>
          <a:prstGeom prst="wedgeRectCallout">
            <a:avLst>
              <a:gd name="adj1" fmla="val -20996"/>
              <a:gd name="adj2" fmla="val 80124"/>
            </a:avLst>
          </a:prstGeom>
          <a:solidFill>
            <a:schemeClr val="bg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lang="en-US" dirty="0" smtClean="0">
                <a:solidFill>
                  <a:srgbClr val="58595B"/>
                </a:solidFill>
              </a:rPr>
              <a:t>What are we trying to accomplish?</a:t>
            </a:r>
          </a:p>
        </p:txBody>
      </p:sp>
      <p:sp>
        <p:nvSpPr>
          <p:cNvPr id="7" name="Rectangular Callout 6"/>
          <p:cNvSpPr/>
          <p:nvPr/>
        </p:nvSpPr>
        <p:spPr>
          <a:xfrm>
            <a:off x="327590" y="2238998"/>
            <a:ext cx="5235010" cy="533400"/>
          </a:xfrm>
          <a:prstGeom prst="wedgeRectCallout">
            <a:avLst>
              <a:gd name="adj1" fmla="val 21914"/>
              <a:gd name="adj2" fmla="val 84930"/>
            </a:avLst>
          </a:prstGeom>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en-US" dirty="0" smtClean="0">
                <a:solidFill>
                  <a:srgbClr val="58595B"/>
                </a:solidFill>
              </a:rPr>
              <a:t>How will we know that a change is an improvement?</a:t>
            </a:r>
          </a:p>
        </p:txBody>
      </p:sp>
      <p:sp>
        <p:nvSpPr>
          <p:cNvPr id="8" name="Rectangular Callout 7"/>
          <p:cNvSpPr/>
          <p:nvPr/>
        </p:nvSpPr>
        <p:spPr>
          <a:xfrm>
            <a:off x="327589" y="2895600"/>
            <a:ext cx="7749611" cy="533400"/>
          </a:xfrm>
          <a:prstGeom prst="wedgeRectCallout">
            <a:avLst>
              <a:gd name="adj1" fmla="val -21321"/>
              <a:gd name="adj2" fmla="val 86532"/>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r>
              <a:rPr lang="en-US" sz="2000" b="1" dirty="0" smtClean="0">
                <a:solidFill>
                  <a:schemeClr val="tx1"/>
                </a:solidFill>
              </a:rPr>
              <a:t>What changes can we make that will result in improvement?</a:t>
            </a:r>
          </a:p>
        </p:txBody>
      </p:sp>
      <p:sp>
        <p:nvSpPr>
          <p:cNvPr id="13" name="Curved Right Arrow 12" title="Curved Arrow"/>
          <p:cNvSpPr/>
          <p:nvPr/>
        </p:nvSpPr>
        <p:spPr>
          <a:xfrm rot="19979946">
            <a:off x="987040" y="3657600"/>
            <a:ext cx="533400" cy="685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mtClean="0">
              <a:solidFill>
                <a:prstClr val="black"/>
              </a:solidFill>
            </a:endParaRPr>
          </a:p>
        </p:txBody>
      </p:sp>
      <p:sp>
        <p:nvSpPr>
          <p:cNvPr id="15" name="Curved Left Arrow 14" title="Curved Arrow"/>
          <p:cNvSpPr/>
          <p:nvPr/>
        </p:nvSpPr>
        <p:spPr>
          <a:xfrm rot="1247299">
            <a:off x="4613914" y="3593160"/>
            <a:ext cx="457200" cy="7695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mtClean="0">
              <a:solidFill>
                <a:prstClr val="black"/>
              </a:solidFill>
            </a:endParaRPr>
          </a:p>
        </p:txBody>
      </p:sp>
      <p:graphicFrame>
        <p:nvGraphicFramePr>
          <p:cNvPr id="5" name="Diagram 4" title="PDSA Image"/>
          <p:cNvGraphicFramePr/>
          <p:nvPr>
            <p:extLst>
              <p:ext uri="{D42A27DB-BD31-4B8C-83A1-F6EECF244321}">
                <p14:modId xmlns:p14="http://schemas.microsoft.com/office/powerpoint/2010/main" val="2631871748"/>
              </p:ext>
            </p:extLst>
          </p:nvPr>
        </p:nvGraphicFramePr>
        <p:xfrm>
          <a:off x="1063240" y="3429000"/>
          <a:ext cx="40386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5715000" y="3733800"/>
            <a:ext cx="3200400" cy="2308324"/>
          </a:xfrm>
          <a:prstGeom prst="rect">
            <a:avLst/>
          </a:prstGeom>
          <a:noFill/>
        </p:spPr>
        <p:txBody>
          <a:bodyPr wrap="square" rtlCol="0">
            <a:spAutoFit/>
          </a:bodyPr>
          <a:lstStyle/>
          <a:p>
            <a:pPr fontAlgn="auto">
              <a:spcBef>
                <a:spcPts val="0"/>
              </a:spcBef>
              <a:spcAft>
                <a:spcPts val="0"/>
              </a:spcAft>
            </a:pPr>
            <a:r>
              <a:rPr lang="en-US" sz="2400" b="1" dirty="0" smtClean="0">
                <a:solidFill>
                  <a:schemeClr val="tx2"/>
                </a:solidFill>
                <a:latin typeface="Calibri Light" panose="020F0302020204030204" pitchFamily="34" charset="0"/>
                <a:cs typeface="+mn-cs"/>
              </a:rPr>
              <a:t>Data-informed processes can help you: </a:t>
            </a:r>
          </a:p>
          <a:p>
            <a:pPr marL="342900" indent="-342900" fontAlgn="auto">
              <a:spcBef>
                <a:spcPts val="0"/>
              </a:spcBef>
              <a:spcAft>
                <a:spcPts val="0"/>
              </a:spcAft>
              <a:buFont typeface="Arial" panose="020B0604020202020204" pitchFamily="34" charset="0"/>
              <a:buChar char="•"/>
            </a:pPr>
            <a:r>
              <a:rPr lang="en-US" sz="2400" dirty="0" smtClean="0">
                <a:solidFill>
                  <a:schemeClr val="tx2"/>
                </a:solidFill>
                <a:latin typeface="Calibri Light" panose="020F0302020204030204" pitchFamily="34" charset="0"/>
                <a:cs typeface="+mn-cs"/>
              </a:rPr>
              <a:t>Identify root cause</a:t>
            </a:r>
          </a:p>
          <a:p>
            <a:pPr marL="342900" indent="-342900" fontAlgn="auto">
              <a:spcBef>
                <a:spcPts val="0"/>
              </a:spcBef>
              <a:spcAft>
                <a:spcPts val="0"/>
              </a:spcAft>
              <a:buFont typeface="Arial" panose="020B0604020202020204" pitchFamily="34" charset="0"/>
              <a:buChar char="•"/>
            </a:pPr>
            <a:r>
              <a:rPr lang="en-US" sz="2400" dirty="0" smtClean="0">
                <a:solidFill>
                  <a:schemeClr val="tx2"/>
                </a:solidFill>
                <a:latin typeface="Calibri Light" panose="020F0302020204030204" pitchFamily="34" charset="0"/>
                <a:cs typeface="+mn-cs"/>
              </a:rPr>
              <a:t>Identify needed changes</a:t>
            </a:r>
          </a:p>
          <a:p>
            <a:pPr marL="342900" indent="-342900" fontAlgn="auto">
              <a:spcBef>
                <a:spcPts val="0"/>
              </a:spcBef>
              <a:spcAft>
                <a:spcPts val="0"/>
              </a:spcAft>
              <a:buFont typeface="Arial" panose="020B0604020202020204" pitchFamily="34" charset="0"/>
              <a:buChar char="•"/>
            </a:pPr>
            <a:r>
              <a:rPr lang="en-US" sz="2400" dirty="0" smtClean="0">
                <a:solidFill>
                  <a:schemeClr val="tx2"/>
                </a:solidFill>
                <a:latin typeface="Calibri Light" panose="020F0302020204030204" pitchFamily="34" charset="0"/>
                <a:cs typeface="+mn-cs"/>
              </a:rPr>
              <a:t>Select a change</a:t>
            </a: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solidFill>
                  <a:prstClr val="black">
                    <a:tint val="75000"/>
                  </a:prstClr>
                </a:solidFill>
              </a:rPr>
              <a:pPr>
                <a:defRPr/>
              </a:pPr>
              <a:t>6</a:t>
            </a:fld>
            <a:endParaRPr lang="en-US">
              <a:solidFill>
                <a:prstClr val="black">
                  <a:tint val="75000"/>
                </a:prstClr>
              </a:solidFill>
            </a:endParaRPr>
          </a:p>
        </p:txBody>
      </p:sp>
    </p:spTree>
    <p:extLst>
      <p:ext uri="{BB962C8B-B14F-4D97-AF65-F5344CB8AC3E}">
        <p14:creationId xmlns:p14="http://schemas.microsoft.com/office/powerpoint/2010/main" val="1494312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the Change</a:t>
            </a:r>
            <a:endParaRPr lang="en-US" dirty="0"/>
          </a:p>
        </p:txBody>
      </p:sp>
      <p:sp>
        <p:nvSpPr>
          <p:cNvPr id="12" name="Content Placeholder 11"/>
          <p:cNvSpPr>
            <a:spLocks noGrp="1"/>
          </p:cNvSpPr>
          <p:nvPr>
            <p:ph sz="half" idx="1"/>
          </p:nvPr>
        </p:nvSpPr>
        <p:spPr>
          <a:xfrm>
            <a:off x="457200" y="4388273"/>
            <a:ext cx="4343400" cy="2362200"/>
          </a:xfrm>
        </p:spPr>
        <p:txBody>
          <a:bodyPr/>
          <a:lstStyle/>
          <a:p>
            <a:pPr marL="0" indent="0">
              <a:buNone/>
            </a:pPr>
            <a:r>
              <a:rPr lang="en-US" sz="2400" b="1" dirty="0" smtClean="0"/>
              <a:t>PLAN</a:t>
            </a:r>
            <a:r>
              <a:rPr lang="en-US" sz="2400" dirty="0" smtClean="0"/>
              <a:t> to test your change</a:t>
            </a:r>
          </a:p>
          <a:p>
            <a:pPr marL="0" indent="0">
              <a:buNone/>
            </a:pPr>
            <a:r>
              <a:rPr lang="en-US" sz="2400" b="1" dirty="0" smtClean="0"/>
              <a:t>DO</a:t>
            </a:r>
            <a:r>
              <a:rPr lang="en-US" sz="2400" dirty="0" smtClean="0"/>
              <a:t> try carrying out the change</a:t>
            </a:r>
          </a:p>
          <a:p>
            <a:pPr marL="0" indent="0">
              <a:buNone/>
            </a:pPr>
            <a:r>
              <a:rPr lang="en-US" sz="2400" b="1" dirty="0" smtClean="0"/>
              <a:t>STUDY</a:t>
            </a:r>
            <a:r>
              <a:rPr lang="en-US" sz="2400" dirty="0" smtClean="0"/>
              <a:t> the test to see if it worked</a:t>
            </a:r>
          </a:p>
          <a:p>
            <a:pPr marL="0" indent="0">
              <a:buNone/>
            </a:pPr>
            <a:r>
              <a:rPr lang="en-US" sz="2400" b="1" dirty="0" smtClean="0"/>
              <a:t>ACT</a:t>
            </a:r>
            <a:r>
              <a:rPr lang="en-US" sz="2400" dirty="0" smtClean="0"/>
              <a:t> based on your measured results</a:t>
            </a:r>
            <a:endParaRPr lang="en-US" sz="2000" dirty="0" smtClean="0"/>
          </a:p>
          <a:p>
            <a:pPr marL="0" indent="0">
              <a:buNone/>
            </a:pPr>
            <a:endParaRPr lang="en-US" dirty="0"/>
          </a:p>
        </p:txBody>
      </p:sp>
      <p:grpSp>
        <p:nvGrpSpPr>
          <p:cNvPr id="5" name="Group 4" title="PDSA Image"/>
          <p:cNvGrpSpPr/>
          <p:nvPr/>
        </p:nvGrpSpPr>
        <p:grpSpPr>
          <a:xfrm>
            <a:off x="3657600" y="1600200"/>
            <a:ext cx="5235011" cy="4622800"/>
            <a:chOff x="2007549" y="1600200"/>
            <a:chExt cx="5235011" cy="4622800"/>
          </a:xfrm>
        </p:grpSpPr>
        <p:graphicFrame>
          <p:nvGraphicFramePr>
            <p:cNvPr id="6" name="Diagram 5"/>
            <p:cNvGraphicFramePr/>
            <p:nvPr>
              <p:extLst>
                <p:ext uri="{D42A27DB-BD31-4B8C-83A1-F6EECF244321}">
                  <p14:modId xmlns:p14="http://schemas.microsoft.com/office/powerpoint/2010/main" val="3942153723"/>
                </p:ext>
              </p:extLst>
            </p:nvPr>
          </p:nvGraphicFramePr>
          <p:xfrm>
            <a:off x="2743200" y="3429000"/>
            <a:ext cx="40386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ular Callout 6"/>
            <p:cNvSpPr/>
            <p:nvPr/>
          </p:nvSpPr>
          <p:spPr>
            <a:xfrm>
              <a:off x="2007549" y="2895600"/>
              <a:ext cx="5235011" cy="533400"/>
            </a:xfrm>
            <a:prstGeom prst="wedgeRectCallout">
              <a:avLst>
                <a:gd name="adj1" fmla="val -21321"/>
                <a:gd name="adj2" fmla="val 86532"/>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smtClean="0">
                  <a:solidFill>
                    <a:srgbClr val="58595B"/>
                  </a:solidFill>
                </a:rPr>
                <a:t>What changes can we make that will result in improvement?</a:t>
              </a:r>
            </a:p>
          </p:txBody>
        </p:sp>
        <p:sp>
          <p:nvSpPr>
            <p:cNvPr id="8" name="Rectangular Callout 7"/>
            <p:cNvSpPr/>
            <p:nvPr/>
          </p:nvSpPr>
          <p:spPr>
            <a:xfrm>
              <a:off x="2007550" y="2238998"/>
              <a:ext cx="5231450" cy="533400"/>
            </a:xfrm>
            <a:prstGeom prst="wedgeRectCallout">
              <a:avLst>
                <a:gd name="adj1" fmla="val 21914"/>
                <a:gd name="adj2" fmla="val 8493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58595B"/>
                  </a:solidFill>
                </a:rPr>
                <a:t>How will we know that a change is an improvement?</a:t>
              </a:r>
            </a:p>
          </p:txBody>
        </p:sp>
        <p:sp>
          <p:nvSpPr>
            <p:cNvPr id="9" name="Rectangular Callout 8"/>
            <p:cNvSpPr/>
            <p:nvPr/>
          </p:nvSpPr>
          <p:spPr>
            <a:xfrm>
              <a:off x="2007550" y="1600200"/>
              <a:ext cx="5231450" cy="533400"/>
            </a:xfrm>
            <a:prstGeom prst="wedgeRectCallout">
              <a:avLst>
                <a:gd name="adj1" fmla="val -20996"/>
                <a:gd name="adj2" fmla="val 80124"/>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srgbClr val="58595B"/>
                  </a:solidFill>
                </a:rPr>
                <a:t>What are we trying to accomplish?</a:t>
              </a:r>
            </a:p>
          </p:txBody>
        </p:sp>
        <p:sp>
          <p:nvSpPr>
            <p:cNvPr id="10" name="Curved Right Arrow 9"/>
            <p:cNvSpPr/>
            <p:nvPr/>
          </p:nvSpPr>
          <p:spPr>
            <a:xfrm rot="19979946">
              <a:off x="2667000" y="3657600"/>
              <a:ext cx="533400" cy="685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mtClean="0">
                <a:solidFill>
                  <a:prstClr val="black"/>
                </a:solidFill>
              </a:endParaRPr>
            </a:p>
          </p:txBody>
        </p:sp>
        <p:sp>
          <p:nvSpPr>
            <p:cNvPr id="11" name="Curved Left Arrow 10"/>
            <p:cNvSpPr/>
            <p:nvPr/>
          </p:nvSpPr>
          <p:spPr>
            <a:xfrm rot="1247299">
              <a:off x="6293874" y="3593160"/>
              <a:ext cx="457200" cy="7695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mtClean="0">
                <a:solidFill>
                  <a:prstClr val="black"/>
                </a:solidFill>
              </a:endParaRPr>
            </a:p>
          </p:txBody>
        </p:sp>
      </p:grpSp>
      <p:sp>
        <p:nvSpPr>
          <p:cNvPr id="4" name="Slide Number Placeholder 3"/>
          <p:cNvSpPr>
            <a:spLocks noGrp="1"/>
          </p:cNvSpPr>
          <p:nvPr>
            <p:ph type="sldNum" sz="quarter" idx="12"/>
          </p:nvPr>
        </p:nvSpPr>
        <p:spPr/>
        <p:txBody>
          <a:bodyPr/>
          <a:lstStyle/>
          <a:p>
            <a:pPr>
              <a:defRPr/>
            </a:pPr>
            <a:fld id="{A7667F2E-288F-4EBD-BB88-B804E384A0E8}" type="slidenum">
              <a:rPr lang="en-US" smtClean="0">
                <a:solidFill>
                  <a:prstClr val="black">
                    <a:tint val="75000"/>
                  </a:prstClr>
                </a:solidFill>
              </a:rPr>
              <a:pPr>
                <a:defRPr/>
              </a:pPr>
              <a:t>7</a:t>
            </a:fld>
            <a:endParaRPr lang="en-US">
              <a:solidFill>
                <a:prstClr val="black">
                  <a:tint val="75000"/>
                </a:prstClr>
              </a:solidFill>
            </a:endParaRPr>
          </a:p>
        </p:txBody>
      </p:sp>
    </p:spTree>
    <p:extLst>
      <p:ext uri="{BB962C8B-B14F-4D97-AF65-F5344CB8AC3E}">
        <p14:creationId xmlns:p14="http://schemas.microsoft.com/office/powerpoint/2010/main" val="2816954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PLAN: What’s happening now?</a:t>
            </a:r>
            <a:endParaRPr lang="en-US" dirty="0"/>
          </a:p>
        </p:txBody>
      </p:sp>
      <p:sp>
        <p:nvSpPr>
          <p:cNvPr id="4" name="Content Placeholder 3"/>
          <p:cNvSpPr>
            <a:spLocks noGrp="1"/>
          </p:cNvSpPr>
          <p:nvPr>
            <p:ph sz="half" idx="2"/>
          </p:nvPr>
        </p:nvSpPr>
        <p:spPr/>
        <p:txBody>
          <a:bodyPr anchor="t"/>
          <a:lstStyle/>
          <a:p>
            <a:pPr marL="0" indent="0">
              <a:buNone/>
            </a:pPr>
            <a:r>
              <a:rPr lang="en-US" sz="3200" b="1" dirty="0" smtClean="0"/>
              <a:t>Tasks</a:t>
            </a:r>
          </a:p>
          <a:p>
            <a:r>
              <a:rPr lang="en-US" sz="3200" dirty="0" smtClean="0"/>
              <a:t>Clarify your objective</a:t>
            </a:r>
          </a:p>
          <a:p>
            <a:r>
              <a:rPr lang="en-US" sz="3200" dirty="0" smtClean="0"/>
              <a:t>Predict your outcome</a:t>
            </a:r>
          </a:p>
          <a:p>
            <a:r>
              <a:rPr lang="en-US" sz="3200" dirty="0" smtClean="0"/>
              <a:t>Identify steps you need to take</a:t>
            </a:r>
            <a:endParaRPr lang="en-US" sz="3200" dirty="0"/>
          </a:p>
        </p:txBody>
      </p:sp>
      <p:graphicFrame>
        <p:nvGraphicFramePr>
          <p:cNvPr id="6" name="Diagram 5" title="Plan Segment of PDSA"/>
          <p:cNvGraphicFramePr/>
          <p:nvPr>
            <p:extLst>
              <p:ext uri="{D42A27DB-BD31-4B8C-83A1-F6EECF244321}">
                <p14:modId xmlns:p14="http://schemas.microsoft.com/office/powerpoint/2010/main" val="3286566631"/>
              </p:ext>
            </p:extLst>
          </p:nvPr>
        </p:nvGraphicFramePr>
        <p:xfrm>
          <a:off x="0" y="1905000"/>
          <a:ext cx="4953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E4A742A-4533-4793-A91E-A62B2C17143E}" type="slidenum">
              <a:rPr lang="en-US" smtClean="0"/>
              <a:pPr/>
              <a:t>8</a:t>
            </a:fld>
            <a:endParaRPr lang="en-US"/>
          </a:p>
        </p:txBody>
      </p:sp>
    </p:spTree>
    <p:extLst>
      <p:ext uri="{BB962C8B-B14F-4D97-AF65-F5344CB8AC3E}">
        <p14:creationId xmlns:p14="http://schemas.microsoft.com/office/powerpoint/2010/main" val="3687772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Let’s try it!</a:t>
            </a:r>
            <a:endParaRPr lang="en-US" dirty="0"/>
          </a:p>
        </p:txBody>
      </p:sp>
      <p:sp>
        <p:nvSpPr>
          <p:cNvPr id="4" name="Content Placeholder 3"/>
          <p:cNvSpPr>
            <a:spLocks noGrp="1"/>
          </p:cNvSpPr>
          <p:nvPr>
            <p:ph sz="half" idx="2"/>
          </p:nvPr>
        </p:nvSpPr>
        <p:spPr/>
        <p:txBody>
          <a:bodyPr anchor="t"/>
          <a:lstStyle/>
          <a:p>
            <a:pPr marL="0" indent="0">
              <a:buNone/>
            </a:pPr>
            <a:r>
              <a:rPr lang="en-US" sz="3200" b="1" dirty="0" smtClean="0"/>
              <a:t>Tasks</a:t>
            </a:r>
          </a:p>
          <a:p>
            <a:r>
              <a:rPr lang="en-US" sz="3200" dirty="0" smtClean="0"/>
              <a:t>Carry out the plan</a:t>
            </a:r>
          </a:p>
          <a:p>
            <a:r>
              <a:rPr lang="en-US" sz="3200" dirty="0" smtClean="0"/>
              <a:t>Document </a:t>
            </a:r>
            <a:r>
              <a:rPr lang="en-US" sz="3200" dirty="0"/>
              <a:t>o</a:t>
            </a:r>
            <a:r>
              <a:rPr lang="en-US" sz="3200" dirty="0" smtClean="0"/>
              <a:t>bservations</a:t>
            </a:r>
          </a:p>
          <a:p>
            <a:r>
              <a:rPr lang="en-US" sz="3200" dirty="0" smtClean="0"/>
              <a:t>Begin analysis</a:t>
            </a:r>
            <a:endParaRPr lang="en-US" sz="3200" dirty="0"/>
          </a:p>
          <a:p>
            <a:pPr marL="0" indent="0">
              <a:buNone/>
            </a:pPr>
            <a:endParaRPr lang="en-US" sz="1800" dirty="0"/>
          </a:p>
        </p:txBody>
      </p:sp>
      <p:graphicFrame>
        <p:nvGraphicFramePr>
          <p:cNvPr id="6" name="Diagram 5" title="Do Segment of PDSA"/>
          <p:cNvGraphicFramePr/>
          <p:nvPr>
            <p:extLst>
              <p:ext uri="{D42A27DB-BD31-4B8C-83A1-F6EECF244321}">
                <p14:modId xmlns:p14="http://schemas.microsoft.com/office/powerpoint/2010/main" val="3567917569"/>
              </p:ext>
            </p:extLst>
          </p:nvPr>
        </p:nvGraphicFramePr>
        <p:xfrm>
          <a:off x="0" y="1905000"/>
          <a:ext cx="4953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5E4A742A-4533-4793-A91E-A62B2C17143E}" type="slidenum">
              <a:rPr lang="en-US" smtClean="0">
                <a:solidFill>
                  <a:prstClr val="black">
                    <a:tint val="75000"/>
                  </a:prstClr>
                </a:solidFill>
              </a:rPr>
              <a:pPr>
                <a:defRPr/>
              </a:pPr>
              <a:t>9</a:t>
            </a:fld>
            <a:endParaRPr lang="en-US">
              <a:solidFill>
                <a:prstClr val="black">
                  <a:tint val="75000"/>
                </a:prstClr>
              </a:solidFill>
            </a:endParaRPr>
          </a:p>
        </p:txBody>
      </p:sp>
    </p:spTree>
    <p:extLst>
      <p:ext uri="{BB962C8B-B14F-4D97-AF65-F5344CB8AC3E}">
        <p14:creationId xmlns:p14="http://schemas.microsoft.com/office/powerpoint/2010/main" val="147516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734502"/>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1644</TotalTime>
  <Words>4355</Words>
  <Application>Microsoft Office PowerPoint</Application>
  <PresentationFormat>On-screen Show (4:3)</PresentationFormat>
  <Paragraphs>462</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Develop a Site-Level  Improvement Plan</vt:lpstr>
      <vt:lpstr>Meeting Objectives</vt:lpstr>
      <vt:lpstr>Overview of Model for Improvement</vt:lpstr>
      <vt:lpstr>Model for Improvement</vt:lpstr>
      <vt:lpstr>Model for Improvement</vt:lpstr>
      <vt:lpstr>Model for Improvement</vt:lpstr>
      <vt:lpstr>Testing the Change</vt:lpstr>
      <vt:lpstr>PLAN: What’s happening now?</vt:lpstr>
      <vt:lpstr>DO: Let’s try it!</vt:lpstr>
      <vt:lpstr>STUDY: Did it work?</vt:lpstr>
      <vt:lpstr>ACT: Decide what to do</vt:lpstr>
      <vt:lpstr>PDSA Scale-Up</vt:lpstr>
      <vt:lpstr>Quality Improvement  eLearning Course</vt:lpstr>
      <vt:lpstr>Improvement Plan</vt:lpstr>
      <vt:lpstr>Improvement Planning Question 1:   What Are We Trying to Accomplish?</vt:lpstr>
      <vt:lpstr>What Will You Measure?</vt:lpstr>
      <vt:lpstr>Goal-setting Methods</vt:lpstr>
      <vt:lpstr>Identify Your Performance Goal</vt:lpstr>
      <vt:lpstr>Improvement Planning Question 2:   How will we know a change is an improvement? </vt:lpstr>
      <vt:lpstr>Aim Statements</vt:lpstr>
      <vt:lpstr>Examples of Aim Statements</vt:lpstr>
      <vt:lpstr>Tips for Aim Statements</vt:lpstr>
      <vt:lpstr>Aim Statements Build on Each Other</vt:lpstr>
      <vt:lpstr>Develop an Aim Statement</vt:lpstr>
      <vt:lpstr>Improvement Planning Question 3:    What changes will result in an improvement?</vt:lpstr>
      <vt:lpstr>Ask Yourself WHY?</vt:lpstr>
      <vt:lpstr>Ask Yourself WHY? Cont.</vt:lpstr>
      <vt:lpstr>Complete Your Improvement Plan</vt:lpstr>
      <vt:lpstr>Sample Improvement Plan</vt:lpstr>
      <vt:lpstr>Next Steps</vt:lpstr>
      <vt:lpstr>Thank you!</vt:lpstr>
    </vt:vector>
  </TitlesOfParts>
  <Company>John Snow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a Site-Level Improvement Plan</dc:title>
  <dc:creator>FPNTC;OPA</dc:creator>
  <cp:lastModifiedBy>JSI</cp:lastModifiedBy>
  <cp:revision>59</cp:revision>
  <dcterms:created xsi:type="dcterms:W3CDTF">2016-11-10T17:10:50Z</dcterms:created>
  <dcterms:modified xsi:type="dcterms:W3CDTF">2017-12-26T20:51:22Z</dcterms:modified>
</cp:coreProperties>
</file>