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Lst>
  <p:notesMasterIdLst>
    <p:notesMasterId r:id="rId23"/>
  </p:notes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518" autoAdjust="0"/>
  </p:normalViewPr>
  <p:slideViewPr>
    <p:cSldViewPr>
      <p:cViewPr>
        <p:scale>
          <a:sx n="68" d="100"/>
          <a:sy n="68" d="100"/>
        </p:scale>
        <p:origin x="-173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explosion val="25"/>
          <c:dPt>
            <c:idx val="0"/>
            <c:bubble3D val="0"/>
            <c:spPr>
              <a:solidFill>
                <a:schemeClr val="accent6"/>
              </a:solidFill>
            </c:spPr>
          </c:dPt>
          <c:dPt>
            <c:idx val="1"/>
            <c:bubble3D val="0"/>
            <c:spPr>
              <a:solidFill>
                <a:schemeClr val="accent1"/>
              </a:solidFill>
            </c:spPr>
          </c:dPt>
          <c:cat>
            <c:strRef>
              <c:f>Sheet1!$A$2:$A$3</c:f>
              <c:strCache>
                <c:ptCount val="2"/>
                <c:pt idx="0">
                  <c:v>2nd Qtr</c:v>
                </c:pt>
                <c:pt idx="1">
                  <c:v>3rd Qtr</c:v>
                </c:pt>
              </c:strCache>
            </c:strRef>
          </c:cat>
          <c:val>
            <c:numRef>
              <c:f>Sheet1!$B$2:$B$3</c:f>
              <c:numCache>
                <c:formatCode>General</c:formatCode>
                <c:ptCount val="2"/>
                <c:pt idx="0">
                  <c:v>9</c:v>
                </c:pt>
                <c:pt idx="1">
                  <c:v>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0A4684-3452-4613-A70B-075F7026E6F7}"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14413387-9899-42EB-A34D-E7C9C9D97EC1}">
      <dgm:prSet phldrT="[Text]" custT="1"/>
      <dgm:spPr>
        <a:solidFill>
          <a:schemeClr val="accent3"/>
        </a:solidFill>
      </dgm:spPr>
      <dgm:t>
        <a:bodyPr/>
        <a:lstStyle/>
        <a:p>
          <a:r>
            <a:rPr lang="en-US" sz="2000" b="1" dirty="0" smtClean="0">
              <a:solidFill>
                <a:schemeClr val="tx1"/>
              </a:solidFill>
            </a:rPr>
            <a:t>ACT</a:t>
          </a:r>
          <a:endParaRPr lang="en-US" sz="2000" b="1" dirty="0">
            <a:solidFill>
              <a:schemeClr val="tx1"/>
            </a:solidFill>
          </a:endParaRPr>
        </a:p>
      </dgm:t>
    </dgm:pt>
    <dgm:pt modelId="{04B8094C-3A6E-477A-A2CF-AEF9804F70D3}" type="parTrans" cxnId="{9D2CC0F9-AD9F-45A1-B16B-AC3B223C8D8F}">
      <dgm:prSet/>
      <dgm:spPr/>
      <dgm:t>
        <a:bodyPr/>
        <a:lstStyle/>
        <a:p>
          <a:endParaRPr lang="en-US">
            <a:solidFill>
              <a:schemeClr val="tx1"/>
            </a:solidFill>
          </a:endParaRPr>
        </a:p>
      </dgm:t>
    </dgm:pt>
    <dgm:pt modelId="{0933B4D6-3F61-44A1-BB6C-7BE73242888D}" type="sibTrans" cxnId="{9D2CC0F9-AD9F-45A1-B16B-AC3B223C8D8F}">
      <dgm:prSet/>
      <dgm:spPr/>
      <dgm:t>
        <a:bodyPr/>
        <a:lstStyle/>
        <a:p>
          <a:endParaRPr lang="en-US">
            <a:solidFill>
              <a:schemeClr val="tx1"/>
            </a:solidFill>
          </a:endParaRPr>
        </a:p>
      </dgm:t>
    </dgm:pt>
    <dgm:pt modelId="{F3DEA74A-6963-4F8D-A262-A2F2FD00D201}">
      <dgm:prSet phldrT="[Text]" custT="1"/>
      <dgm:spPr>
        <a:solidFill>
          <a:schemeClr val="accent4">
            <a:lumMod val="40000"/>
            <a:lumOff val="60000"/>
          </a:schemeClr>
        </a:solidFill>
      </dgm:spPr>
      <dgm:t>
        <a:bodyPr/>
        <a:lstStyle/>
        <a:p>
          <a:r>
            <a:rPr lang="en-US" sz="2000" b="1" dirty="0" smtClean="0">
              <a:solidFill>
                <a:schemeClr val="tx1"/>
              </a:solidFill>
            </a:rPr>
            <a:t>PLAN</a:t>
          </a:r>
          <a:endParaRPr lang="en-US" sz="2000" b="1" dirty="0">
            <a:solidFill>
              <a:schemeClr val="tx1"/>
            </a:solidFill>
          </a:endParaRPr>
        </a:p>
      </dgm:t>
    </dgm:pt>
    <dgm:pt modelId="{9F0E97C0-8B2C-4845-BE0B-9BA89A104A54}" type="parTrans" cxnId="{44971D8E-BBCA-4411-BC3D-019E6C4700A7}">
      <dgm:prSet/>
      <dgm:spPr/>
      <dgm:t>
        <a:bodyPr/>
        <a:lstStyle/>
        <a:p>
          <a:endParaRPr lang="en-US">
            <a:solidFill>
              <a:schemeClr val="tx1"/>
            </a:solidFill>
          </a:endParaRPr>
        </a:p>
      </dgm:t>
    </dgm:pt>
    <dgm:pt modelId="{A7800066-99FB-46BA-961D-25F93881305C}" type="sibTrans" cxnId="{44971D8E-BBCA-4411-BC3D-019E6C4700A7}">
      <dgm:prSet/>
      <dgm:spPr/>
      <dgm:t>
        <a:bodyPr/>
        <a:lstStyle/>
        <a:p>
          <a:endParaRPr lang="en-US">
            <a:solidFill>
              <a:schemeClr val="tx1"/>
            </a:solidFill>
          </a:endParaRPr>
        </a:p>
      </dgm:t>
    </dgm:pt>
    <dgm:pt modelId="{6B8A59BE-9D67-4441-86A4-71920DF14142}">
      <dgm:prSet phldrT="[Text]" custT="1"/>
      <dgm:spPr>
        <a:solidFill>
          <a:schemeClr val="accent2"/>
        </a:solidFill>
      </dgm:spPr>
      <dgm:t>
        <a:bodyPr/>
        <a:lstStyle/>
        <a:p>
          <a:r>
            <a:rPr lang="en-US" sz="2000" b="1" dirty="0" smtClean="0">
              <a:solidFill>
                <a:schemeClr val="tx1"/>
              </a:solidFill>
            </a:rPr>
            <a:t>DO</a:t>
          </a:r>
          <a:endParaRPr lang="en-US" sz="2000" b="1" dirty="0">
            <a:solidFill>
              <a:schemeClr val="tx1"/>
            </a:solidFill>
          </a:endParaRPr>
        </a:p>
      </dgm:t>
    </dgm:pt>
    <dgm:pt modelId="{4414AE1E-F58A-4241-B2D9-2A360A39A981}" type="parTrans" cxnId="{85C2565D-2B3F-4E77-9B82-CE720A1E257D}">
      <dgm:prSet/>
      <dgm:spPr/>
      <dgm:t>
        <a:bodyPr/>
        <a:lstStyle/>
        <a:p>
          <a:endParaRPr lang="en-US">
            <a:solidFill>
              <a:schemeClr val="tx1"/>
            </a:solidFill>
          </a:endParaRPr>
        </a:p>
      </dgm:t>
    </dgm:pt>
    <dgm:pt modelId="{55944904-28F1-4AC3-B6B5-0B2E107CCE63}" type="sibTrans" cxnId="{85C2565D-2B3F-4E77-9B82-CE720A1E257D}">
      <dgm:prSet/>
      <dgm:spPr/>
      <dgm:t>
        <a:bodyPr/>
        <a:lstStyle/>
        <a:p>
          <a:endParaRPr lang="en-US">
            <a:solidFill>
              <a:schemeClr val="tx1"/>
            </a:solidFill>
          </a:endParaRPr>
        </a:p>
      </dgm:t>
    </dgm:pt>
    <dgm:pt modelId="{F03D3F43-ADE9-4395-BD33-EE15426F0570}">
      <dgm:prSet phldrT="[Text]" custT="1"/>
      <dgm:spPr/>
      <dgm:t>
        <a:bodyPr/>
        <a:lstStyle/>
        <a:p>
          <a:r>
            <a:rPr lang="en-US" sz="1700" b="1" dirty="0" smtClean="0">
              <a:solidFill>
                <a:schemeClr val="tx1"/>
              </a:solidFill>
            </a:rPr>
            <a:t>STUDY</a:t>
          </a:r>
          <a:endParaRPr lang="en-US" sz="1700" b="1" dirty="0">
            <a:solidFill>
              <a:schemeClr val="tx1"/>
            </a:solidFill>
          </a:endParaRPr>
        </a:p>
      </dgm:t>
    </dgm:pt>
    <dgm:pt modelId="{2400104E-69DC-4AB6-9BBE-49221C16F8CF}" type="parTrans" cxnId="{EB6D818A-29EC-4C59-85C9-DEB6AEC23F38}">
      <dgm:prSet/>
      <dgm:spPr/>
      <dgm:t>
        <a:bodyPr/>
        <a:lstStyle/>
        <a:p>
          <a:endParaRPr lang="en-US">
            <a:solidFill>
              <a:schemeClr val="tx1"/>
            </a:solidFill>
          </a:endParaRPr>
        </a:p>
      </dgm:t>
    </dgm:pt>
    <dgm:pt modelId="{E70C27F3-97AA-46F1-B5C1-381B5086301B}" type="sibTrans" cxnId="{EB6D818A-29EC-4C59-85C9-DEB6AEC23F38}">
      <dgm:prSet/>
      <dgm:spPr/>
      <dgm:t>
        <a:bodyPr/>
        <a:lstStyle/>
        <a:p>
          <a:endParaRPr lang="en-US">
            <a:solidFill>
              <a:schemeClr val="tx1"/>
            </a:solidFill>
          </a:endParaRPr>
        </a:p>
      </dgm:t>
    </dgm:pt>
    <dgm:pt modelId="{4501DCA0-5A4E-43C4-98DE-E13E1ECB5DBC}" type="pres">
      <dgm:prSet presAssocID="{580A4684-3452-4613-A70B-075F7026E6F7}" presName="cycleMatrixDiagram" presStyleCnt="0">
        <dgm:presLayoutVars>
          <dgm:chMax val="1"/>
          <dgm:dir/>
          <dgm:animLvl val="lvl"/>
          <dgm:resizeHandles val="exact"/>
        </dgm:presLayoutVars>
      </dgm:prSet>
      <dgm:spPr/>
      <dgm:t>
        <a:bodyPr/>
        <a:lstStyle/>
        <a:p>
          <a:endParaRPr lang="en-US"/>
        </a:p>
      </dgm:t>
    </dgm:pt>
    <dgm:pt modelId="{EBBD9C49-428D-4B25-8CAB-A4838ED51E24}" type="pres">
      <dgm:prSet presAssocID="{580A4684-3452-4613-A70B-075F7026E6F7}" presName="children" presStyleCnt="0"/>
      <dgm:spPr/>
    </dgm:pt>
    <dgm:pt modelId="{3AD2DBA7-8993-4814-B61F-5B5BA8F0D4D9}" type="pres">
      <dgm:prSet presAssocID="{580A4684-3452-4613-A70B-075F7026E6F7}" presName="childPlaceholder" presStyleCnt="0"/>
      <dgm:spPr/>
    </dgm:pt>
    <dgm:pt modelId="{3A452F5D-A513-4C6C-B536-9EE7109ACDC4}" type="pres">
      <dgm:prSet presAssocID="{580A4684-3452-4613-A70B-075F7026E6F7}" presName="circle" presStyleCnt="0"/>
      <dgm:spPr/>
    </dgm:pt>
    <dgm:pt modelId="{A20C8137-4E84-4806-870D-B92A972DAD7B}" type="pres">
      <dgm:prSet presAssocID="{580A4684-3452-4613-A70B-075F7026E6F7}" presName="quadrant1" presStyleLbl="node1" presStyleIdx="0" presStyleCnt="4">
        <dgm:presLayoutVars>
          <dgm:chMax val="1"/>
          <dgm:bulletEnabled val="1"/>
        </dgm:presLayoutVars>
      </dgm:prSet>
      <dgm:spPr/>
      <dgm:t>
        <a:bodyPr/>
        <a:lstStyle/>
        <a:p>
          <a:endParaRPr lang="en-US"/>
        </a:p>
      </dgm:t>
    </dgm:pt>
    <dgm:pt modelId="{CF5FA666-9A70-4682-971A-07F19F99D9B2}" type="pres">
      <dgm:prSet presAssocID="{580A4684-3452-4613-A70B-075F7026E6F7}" presName="quadrant2" presStyleLbl="node1" presStyleIdx="1" presStyleCnt="4">
        <dgm:presLayoutVars>
          <dgm:chMax val="1"/>
          <dgm:bulletEnabled val="1"/>
        </dgm:presLayoutVars>
      </dgm:prSet>
      <dgm:spPr/>
      <dgm:t>
        <a:bodyPr/>
        <a:lstStyle/>
        <a:p>
          <a:endParaRPr lang="en-US"/>
        </a:p>
      </dgm:t>
    </dgm:pt>
    <dgm:pt modelId="{F1FF53D3-1A2F-49F6-A090-B34E54973875}" type="pres">
      <dgm:prSet presAssocID="{580A4684-3452-4613-A70B-075F7026E6F7}" presName="quadrant3" presStyleLbl="node1" presStyleIdx="2" presStyleCnt="4">
        <dgm:presLayoutVars>
          <dgm:chMax val="1"/>
          <dgm:bulletEnabled val="1"/>
        </dgm:presLayoutVars>
      </dgm:prSet>
      <dgm:spPr/>
      <dgm:t>
        <a:bodyPr/>
        <a:lstStyle/>
        <a:p>
          <a:endParaRPr lang="en-US"/>
        </a:p>
      </dgm:t>
    </dgm:pt>
    <dgm:pt modelId="{9C91DA9F-D2DF-412C-A818-683F974664AA}" type="pres">
      <dgm:prSet presAssocID="{580A4684-3452-4613-A70B-075F7026E6F7}" presName="quadrant4" presStyleLbl="node1" presStyleIdx="3" presStyleCnt="4">
        <dgm:presLayoutVars>
          <dgm:chMax val="1"/>
          <dgm:bulletEnabled val="1"/>
        </dgm:presLayoutVars>
      </dgm:prSet>
      <dgm:spPr/>
      <dgm:t>
        <a:bodyPr/>
        <a:lstStyle/>
        <a:p>
          <a:endParaRPr lang="en-US"/>
        </a:p>
      </dgm:t>
    </dgm:pt>
    <dgm:pt modelId="{283C044D-50BB-4F93-8B75-36D8F2E3ABBA}" type="pres">
      <dgm:prSet presAssocID="{580A4684-3452-4613-A70B-075F7026E6F7}" presName="quadrantPlaceholder" presStyleCnt="0"/>
      <dgm:spPr/>
    </dgm:pt>
    <dgm:pt modelId="{6A045A22-A71F-45B8-BB30-ED06F855A4E0}" type="pres">
      <dgm:prSet presAssocID="{580A4684-3452-4613-A70B-075F7026E6F7}" presName="center1" presStyleLbl="fgShp" presStyleIdx="0" presStyleCnt="2"/>
      <dgm:spPr/>
    </dgm:pt>
    <dgm:pt modelId="{B1321DC0-09A3-45D8-ADE1-FD15A2C1D668}" type="pres">
      <dgm:prSet presAssocID="{580A4684-3452-4613-A70B-075F7026E6F7}" presName="center2" presStyleLbl="fgShp" presStyleIdx="1" presStyleCnt="2"/>
      <dgm:spPr/>
    </dgm:pt>
  </dgm:ptLst>
  <dgm:cxnLst>
    <dgm:cxn modelId="{E7756658-A22D-433A-A065-52011FF6B8B8}" type="presOf" srcId="{14413387-9899-42EB-A34D-E7C9C9D97EC1}" destId="{A20C8137-4E84-4806-870D-B92A972DAD7B}" srcOrd="0" destOrd="0" presId="urn:microsoft.com/office/officeart/2005/8/layout/cycle4"/>
    <dgm:cxn modelId="{045B0099-45D9-4EC0-8795-4F43C37F05BB}" type="presOf" srcId="{F03D3F43-ADE9-4395-BD33-EE15426F0570}" destId="{9C91DA9F-D2DF-412C-A818-683F974664AA}" srcOrd="0" destOrd="0" presId="urn:microsoft.com/office/officeart/2005/8/layout/cycle4"/>
    <dgm:cxn modelId="{2E6CC8B1-CFC8-4F90-9711-418A00894714}" type="presOf" srcId="{6B8A59BE-9D67-4441-86A4-71920DF14142}" destId="{F1FF53D3-1A2F-49F6-A090-B34E54973875}" srcOrd="0" destOrd="0" presId="urn:microsoft.com/office/officeart/2005/8/layout/cycle4"/>
    <dgm:cxn modelId="{44971D8E-BBCA-4411-BC3D-019E6C4700A7}" srcId="{580A4684-3452-4613-A70B-075F7026E6F7}" destId="{F3DEA74A-6963-4F8D-A262-A2F2FD00D201}" srcOrd="1" destOrd="0" parTransId="{9F0E97C0-8B2C-4845-BE0B-9BA89A104A54}" sibTransId="{A7800066-99FB-46BA-961D-25F93881305C}"/>
    <dgm:cxn modelId="{85C2565D-2B3F-4E77-9B82-CE720A1E257D}" srcId="{580A4684-3452-4613-A70B-075F7026E6F7}" destId="{6B8A59BE-9D67-4441-86A4-71920DF14142}" srcOrd="2" destOrd="0" parTransId="{4414AE1E-F58A-4241-B2D9-2A360A39A981}" sibTransId="{55944904-28F1-4AC3-B6B5-0B2E107CCE63}"/>
    <dgm:cxn modelId="{49845CB2-7E41-43AB-A639-015E9998DC15}" type="presOf" srcId="{F3DEA74A-6963-4F8D-A262-A2F2FD00D201}" destId="{CF5FA666-9A70-4682-971A-07F19F99D9B2}" srcOrd="0" destOrd="0" presId="urn:microsoft.com/office/officeart/2005/8/layout/cycle4"/>
    <dgm:cxn modelId="{EB6D818A-29EC-4C59-85C9-DEB6AEC23F38}" srcId="{580A4684-3452-4613-A70B-075F7026E6F7}" destId="{F03D3F43-ADE9-4395-BD33-EE15426F0570}" srcOrd="3" destOrd="0" parTransId="{2400104E-69DC-4AB6-9BBE-49221C16F8CF}" sibTransId="{E70C27F3-97AA-46F1-B5C1-381B5086301B}"/>
    <dgm:cxn modelId="{9D2CC0F9-AD9F-45A1-B16B-AC3B223C8D8F}" srcId="{580A4684-3452-4613-A70B-075F7026E6F7}" destId="{14413387-9899-42EB-A34D-E7C9C9D97EC1}" srcOrd="0" destOrd="0" parTransId="{04B8094C-3A6E-477A-A2CF-AEF9804F70D3}" sibTransId="{0933B4D6-3F61-44A1-BB6C-7BE73242888D}"/>
    <dgm:cxn modelId="{8F18A830-B425-4378-8242-930CC560AA59}" type="presOf" srcId="{580A4684-3452-4613-A70B-075F7026E6F7}" destId="{4501DCA0-5A4E-43C4-98DE-E13E1ECB5DBC}" srcOrd="0" destOrd="0" presId="urn:microsoft.com/office/officeart/2005/8/layout/cycle4"/>
    <dgm:cxn modelId="{77234DFB-B8F2-4236-8B8A-7B056DD073B7}" type="presParOf" srcId="{4501DCA0-5A4E-43C4-98DE-E13E1ECB5DBC}" destId="{EBBD9C49-428D-4B25-8CAB-A4838ED51E24}" srcOrd="0" destOrd="0" presId="urn:microsoft.com/office/officeart/2005/8/layout/cycle4"/>
    <dgm:cxn modelId="{A9D22209-FB49-4E9F-83F0-0F4EF55F45BC}" type="presParOf" srcId="{EBBD9C49-428D-4B25-8CAB-A4838ED51E24}" destId="{3AD2DBA7-8993-4814-B61F-5B5BA8F0D4D9}" srcOrd="0" destOrd="0" presId="urn:microsoft.com/office/officeart/2005/8/layout/cycle4"/>
    <dgm:cxn modelId="{C1E39230-56F3-459F-8173-5C6F61C9B121}" type="presParOf" srcId="{4501DCA0-5A4E-43C4-98DE-E13E1ECB5DBC}" destId="{3A452F5D-A513-4C6C-B536-9EE7109ACDC4}" srcOrd="1" destOrd="0" presId="urn:microsoft.com/office/officeart/2005/8/layout/cycle4"/>
    <dgm:cxn modelId="{95334296-AD87-4E2D-961B-276BE3B1FF6A}" type="presParOf" srcId="{3A452F5D-A513-4C6C-B536-9EE7109ACDC4}" destId="{A20C8137-4E84-4806-870D-B92A972DAD7B}" srcOrd="0" destOrd="0" presId="urn:microsoft.com/office/officeart/2005/8/layout/cycle4"/>
    <dgm:cxn modelId="{B993EC78-46C6-46D5-9C11-31CE7F5A0F0C}" type="presParOf" srcId="{3A452F5D-A513-4C6C-B536-9EE7109ACDC4}" destId="{CF5FA666-9A70-4682-971A-07F19F99D9B2}" srcOrd="1" destOrd="0" presId="urn:microsoft.com/office/officeart/2005/8/layout/cycle4"/>
    <dgm:cxn modelId="{FCB79285-FF0C-46EE-8C31-00BDE7FBFF18}" type="presParOf" srcId="{3A452F5D-A513-4C6C-B536-9EE7109ACDC4}" destId="{F1FF53D3-1A2F-49F6-A090-B34E54973875}" srcOrd="2" destOrd="0" presId="urn:microsoft.com/office/officeart/2005/8/layout/cycle4"/>
    <dgm:cxn modelId="{BC872CEC-624A-4C5A-8FBF-8359958A34A2}" type="presParOf" srcId="{3A452F5D-A513-4C6C-B536-9EE7109ACDC4}" destId="{9C91DA9F-D2DF-412C-A818-683F974664AA}" srcOrd="3" destOrd="0" presId="urn:microsoft.com/office/officeart/2005/8/layout/cycle4"/>
    <dgm:cxn modelId="{D0B5FF54-7BAE-48CA-B1D4-3623BEC7F2A9}" type="presParOf" srcId="{3A452F5D-A513-4C6C-B536-9EE7109ACDC4}" destId="{283C044D-50BB-4F93-8B75-36D8F2E3ABBA}" srcOrd="4" destOrd="0" presId="urn:microsoft.com/office/officeart/2005/8/layout/cycle4"/>
    <dgm:cxn modelId="{1A1B1770-1917-4FD0-8B35-2AB6835A69EB}" type="presParOf" srcId="{4501DCA0-5A4E-43C4-98DE-E13E1ECB5DBC}" destId="{6A045A22-A71F-45B8-BB30-ED06F855A4E0}" srcOrd="2" destOrd="0" presId="urn:microsoft.com/office/officeart/2005/8/layout/cycle4"/>
    <dgm:cxn modelId="{A488F2B9-337E-42C9-A467-88BDD9FFF9C6}" type="presParOf" srcId="{4501DCA0-5A4E-43C4-98DE-E13E1ECB5DBC}" destId="{B1321DC0-09A3-45D8-ADE1-FD15A2C1D668}"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0A4684-3452-4613-A70B-075F7026E6F7}"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14413387-9899-42EB-A34D-E7C9C9D97EC1}">
      <dgm:prSet phldrT="[Text]"/>
      <dgm:spPr>
        <a:solidFill>
          <a:schemeClr val="accent3"/>
        </a:solidFill>
      </dgm:spPr>
      <dgm:t>
        <a:bodyPr/>
        <a:lstStyle/>
        <a:p>
          <a:r>
            <a:rPr lang="en-US" b="1" dirty="0" smtClean="0">
              <a:solidFill>
                <a:schemeClr val="tx1"/>
              </a:solidFill>
            </a:rPr>
            <a:t>ACT</a:t>
          </a:r>
          <a:endParaRPr lang="en-US" b="1" dirty="0">
            <a:solidFill>
              <a:schemeClr val="tx1"/>
            </a:solidFill>
          </a:endParaRPr>
        </a:p>
      </dgm:t>
    </dgm:pt>
    <dgm:pt modelId="{04B8094C-3A6E-477A-A2CF-AEF9804F70D3}" type="parTrans" cxnId="{9D2CC0F9-AD9F-45A1-B16B-AC3B223C8D8F}">
      <dgm:prSet/>
      <dgm:spPr/>
      <dgm:t>
        <a:bodyPr/>
        <a:lstStyle/>
        <a:p>
          <a:endParaRPr lang="en-US">
            <a:solidFill>
              <a:schemeClr val="tx1"/>
            </a:solidFill>
          </a:endParaRPr>
        </a:p>
      </dgm:t>
    </dgm:pt>
    <dgm:pt modelId="{0933B4D6-3F61-44A1-BB6C-7BE73242888D}" type="sibTrans" cxnId="{9D2CC0F9-AD9F-45A1-B16B-AC3B223C8D8F}">
      <dgm:prSet/>
      <dgm:spPr/>
      <dgm:t>
        <a:bodyPr/>
        <a:lstStyle/>
        <a:p>
          <a:endParaRPr lang="en-US">
            <a:solidFill>
              <a:schemeClr val="tx1"/>
            </a:solidFill>
          </a:endParaRPr>
        </a:p>
      </dgm:t>
    </dgm:pt>
    <dgm:pt modelId="{F3DEA74A-6963-4F8D-A262-A2F2FD00D201}">
      <dgm:prSet phldrT="[Text]"/>
      <dgm:spPr>
        <a:solidFill>
          <a:schemeClr val="accent4">
            <a:lumMod val="40000"/>
            <a:lumOff val="60000"/>
          </a:schemeClr>
        </a:solidFill>
      </dgm:spPr>
      <dgm:t>
        <a:bodyPr/>
        <a:lstStyle/>
        <a:p>
          <a:r>
            <a:rPr lang="en-US" b="1" dirty="0" smtClean="0">
              <a:solidFill>
                <a:schemeClr val="tx1"/>
              </a:solidFill>
            </a:rPr>
            <a:t>PLAN</a:t>
          </a:r>
          <a:endParaRPr lang="en-US" b="1" dirty="0">
            <a:solidFill>
              <a:schemeClr val="tx1"/>
            </a:solidFill>
          </a:endParaRPr>
        </a:p>
      </dgm:t>
    </dgm:pt>
    <dgm:pt modelId="{9F0E97C0-8B2C-4845-BE0B-9BA89A104A54}" type="parTrans" cxnId="{44971D8E-BBCA-4411-BC3D-019E6C4700A7}">
      <dgm:prSet/>
      <dgm:spPr/>
      <dgm:t>
        <a:bodyPr/>
        <a:lstStyle/>
        <a:p>
          <a:endParaRPr lang="en-US">
            <a:solidFill>
              <a:schemeClr val="tx1"/>
            </a:solidFill>
          </a:endParaRPr>
        </a:p>
      </dgm:t>
    </dgm:pt>
    <dgm:pt modelId="{A7800066-99FB-46BA-961D-25F93881305C}" type="sibTrans" cxnId="{44971D8E-BBCA-4411-BC3D-019E6C4700A7}">
      <dgm:prSet/>
      <dgm:spPr/>
      <dgm:t>
        <a:bodyPr/>
        <a:lstStyle/>
        <a:p>
          <a:endParaRPr lang="en-US">
            <a:solidFill>
              <a:schemeClr val="tx1"/>
            </a:solidFill>
          </a:endParaRPr>
        </a:p>
      </dgm:t>
    </dgm:pt>
    <dgm:pt modelId="{6B8A59BE-9D67-4441-86A4-71920DF14142}">
      <dgm:prSet phldrT="[Text]"/>
      <dgm:spPr>
        <a:solidFill>
          <a:schemeClr val="accent2"/>
        </a:solidFill>
      </dgm:spPr>
      <dgm:t>
        <a:bodyPr/>
        <a:lstStyle/>
        <a:p>
          <a:r>
            <a:rPr lang="en-US" b="1" dirty="0" smtClean="0">
              <a:solidFill>
                <a:schemeClr val="tx1"/>
              </a:solidFill>
            </a:rPr>
            <a:t>DO</a:t>
          </a:r>
          <a:endParaRPr lang="en-US" b="1" dirty="0">
            <a:solidFill>
              <a:schemeClr val="tx1"/>
            </a:solidFill>
          </a:endParaRPr>
        </a:p>
      </dgm:t>
      <dgm:extLst>
        <a:ext uri="{E40237B7-FDA0-4F09-8148-C483321AD2D9}">
          <dgm14:cNvPr xmlns:dgm14="http://schemas.microsoft.com/office/drawing/2010/diagram" id="0" name="" title="PDSA Icon"/>
        </a:ext>
      </dgm:extLst>
    </dgm:pt>
    <dgm:pt modelId="{4414AE1E-F58A-4241-B2D9-2A360A39A981}" type="parTrans" cxnId="{85C2565D-2B3F-4E77-9B82-CE720A1E257D}">
      <dgm:prSet/>
      <dgm:spPr/>
      <dgm:t>
        <a:bodyPr/>
        <a:lstStyle/>
        <a:p>
          <a:endParaRPr lang="en-US">
            <a:solidFill>
              <a:schemeClr val="tx1"/>
            </a:solidFill>
          </a:endParaRPr>
        </a:p>
      </dgm:t>
    </dgm:pt>
    <dgm:pt modelId="{55944904-28F1-4AC3-B6B5-0B2E107CCE63}" type="sibTrans" cxnId="{85C2565D-2B3F-4E77-9B82-CE720A1E257D}">
      <dgm:prSet/>
      <dgm:spPr/>
      <dgm:t>
        <a:bodyPr/>
        <a:lstStyle/>
        <a:p>
          <a:endParaRPr lang="en-US">
            <a:solidFill>
              <a:schemeClr val="tx1"/>
            </a:solidFill>
          </a:endParaRPr>
        </a:p>
      </dgm:t>
    </dgm:pt>
    <dgm:pt modelId="{F03D3F43-ADE9-4395-BD33-EE15426F0570}">
      <dgm:prSet phldrT="[Text]"/>
      <dgm:spPr/>
      <dgm:t>
        <a:bodyPr/>
        <a:lstStyle/>
        <a:p>
          <a:r>
            <a:rPr lang="en-US" b="1" dirty="0" smtClean="0">
              <a:solidFill>
                <a:schemeClr val="tx1"/>
              </a:solidFill>
            </a:rPr>
            <a:t>STUDY</a:t>
          </a:r>
          <a:endParaRPr lang="en-US" b="1" dirty="0">
            <a:solidFill>
              <a:schemeClr val="tx1"/>
            </a:solidFill>
          </a:endParaRPr>
        </a:p>
      </dgm:t>
    </dgm:pt>
    <dgm:pt modelId="{2400104E-69DC-4AB6-9BBE-49221C16F8CF}" type="parTrans" cxnId="{EB6D818A-29EC-4C59-85C9-DEB6AEC23F38}">
      <dgm:prSet/>
      <dgm:spPr/>
      <dgm:t>
        <a:bodyPr/>
        <a:lstStyle/>
        <a:p>
          <a:endParaRPr lang="en-US">
            <a:solidFill>
              <a:schemeClr val="tx1"/>
            </a:solidFill>
          </a:endParaRPr>
        </a:p>
      </dgm:t>
    </dgm:pt>
    <dgm:pt modelId="{E70C27F3-97AA-46F1-B5C1-381B5086301B}" type="sibTrans" cxnId="{EB6D818A-29EC-4C59-85C9-DEB6AEC23F38}">
      <dgm:prSet/>
      <dgm:spPr/>
      <dgm:t>
        <a:bodyPr/>
        <a:lstStyle/>
        <a:p>
          <a:endParaRPr lang="en-US">
            <a:solidFill>
              <a:schemeClr val="tx1"/>
            </a:solidFill>
          </a:endParaRPr>
        </a:p>
      </dgm:t>
    </dgm:pt>
    <dgm:pt modelId="{4501DCA0-5A4E-43C4-98DE-E13E1ECB5DBC}" type="pres">
      <dgm:prSet presAssocID="{580A4684-3452-4613-A70B-075F7026E6F7}" presName="cycleMatrixDiagram" presStyleCnt="0">
        <dgm:presLayoutVars>
          <dgm:chMax val="1"/>
          <dgm:dir/>
          <dgm:animLvl val="lvl"/>
          <dgm:resizeHandles val="exact"/>
        </dgm:presLayoutVars>
      </dgm:prSet>
      <dgm:spPr/>
      <dgm:t>
        <a:bodyPr/>
        <a:lstStyle/>
        <a:p>
          <a:endParaRPr lang="en-US"/>
        </a:p>
      </dgm:t>
    </dgm:pt>
    <dgm:pt modelId="{EBBD9C49-428D-4B25-8CAB-A4838ED51E24}" type="pres">
      <dgm:prSet presAssocID="{580A4684-3452-4613-A70B-075F7026E6F7}" presName="children" presStyleCnt="0"/>
      <dgm:spPr/>
    </dgm:pt>
    <dgm:pt modelId="{3AD2DBA7-8993-4814-B61F-5B5BA8F0D4D9}" type="pres">
      <dgm:prSet presAssocID="{580A4684-3452-4613-A70B-075F7026E6F7}" presName="childPlaceholder" presStyleCnt="0"/>
      <dgm:spPr/>
    </dgm:pt>
    <dgm:pt modelId="{3A452F5D-A513-4C6C-B536-9EE7109ACDC4}" type="pres">
      <dgm:prSet presAssocID="{580A4684-3452-4613-A70B-075F7026E6F7}" presName="circle" presStyleCnt="0"/>
      <dgm:spPr/>
    </dgm:pt>
    <dgm:pt modelId="{A20C8137-4E84-4806-870D-B92A972DAD7B}" type="pres">
      <dgm:prSet presAssocID="{580A4684-3452-4613-A70B-075F7026E6F7}" presName="quadrant1" presStyleLbl="node1" presStyleIdx="0" presStyleCnt="4">
        <dgm:presLayoutVars>
          <dgm:chMax val="1"/>
          <dgm:bulletEnabled val="1"/>
        </dgm:presLayoutVars>
      </dgm:prSet>
      <dgm:spPr/>
      <dgm:t>
        <a:bodyPr/>
        <a:lstStyle/>
        <a:p>
          <a:endParaRPr lang="en-US"/>
        </a:p>
      </dgm:t>
    </dgm:pt>
    <dgm:pt modelId="{CF5FA666-9A70-4682-971A-07F19F99D9B2}" type="pres">
      <dgm:prSet presAssocID="{580A4684-3452-4613-A70B-075F7026E6F7}" presName="quadrant2" presStyleLbl="node1" presStyleIdx="1" presStyleCnt="4">
        <dgm:presLayoutVars>
          <dgm:chMax val="1"/>
          <dgm:bulletEnabled val="1"/>
        </dgm:presLayoutVars>
      </dgm:prSet>
      <dgm:spPr/>
      <dgm:t>
        <a:bodyPr/>
        <a:lstStyle/>
        <a:p>
          <a:endParaRPr lang="en-US"/>
        </a:p>
      </dgm:t>
    </dgm:pt>
    <dgm:pt modelId="{F1FF53D3-1A2F-49F6-A090-B34E54973875}" type="pres">
      <dgm:prSet presAssocID="{580A4684-3452-4613-A70B-075F7026E6F7}" presName="quadrant3" presStyleLbl="node1" presStyleIdx="2" presStyleCnt="4">
        <dgm:presLayoutVars>
          <dgm:chMax val="1"/>
          <dgm:bulletEnabled val="1"/>
        </dgm:presLayoutVars>
      </dgm:prSet>
      <dgm:spPr/>
      <dgm:t>
        <a:bodyPr/>
        <a:lstStyle/>
        <a:p>
          <a:endParaRPr lang="en-US"/>
        </a:p>
      </dgm:t>
    </dgm:pt>
    <dgm:pt modelId="{9C91DA9F-D2DF-412C-A818-683F974664AA}" type="pres">
      <dgm:prSet presAssocID="{580A4684-3452-4613-A70B-075F7026E6F7}" presName="quadrant4" presStyleLbl="node1" presStyleIdx="3" presStyleCnt="4">
        <dgm:presLayoutVars>
          <dgm:chMax val="1"/>
          <dgm:bulletEnabled val="1"/>
        </dgm:presLayoutVars>
      </dgm:prSet>
      <dgm:spPr/>
      <dgm:t>
        <a:bodyPr/>
        <a:lstStyle/>
        <a:p>
          <a:endParaRPr lang="en-US"/>
        </a:p>
      </dgm:t>
    </dgm:pt>
    <dgm:pt modelId="{283C044D-50BB-4F93-8B75-36D8F2E3ABBA}" type="pres">
      <dgm:prSet presAssocID="{580A4684-3452-4613-A70B-075F7026E6F7}" presName="quadrantPlaceholder" presStyleCnt="0"/>
      <dgm:spPr/>
    </dgm:pt>
    <dgm:pt modelId="{6A045A22-A71F-45B8-BB30-ED06F855A4E0}" type="pres">
      <dgm:prSet presAssocID="{580A4684-3452-4613-A70B-075F7026E6F7}" presName="center1" presStyleLbl="fgShp" presStyleIdx="0" presStyleCnt="2"/>
      <dgm:spPr/>
    </dgm:pt>
    <dgm:pt modelId="{B1321DC0-09A3-45D8-ADE1-FD15A2C1D668}" type="pres">
      <dgm:prSet presAssocID="{580A4684-3452-4613-A70B-075F7026E6F7}" presName="center2" presStyleLbl="fgShp" presStyleIdx="1" presStyleCnt="2"/>
      <dgm:spPr/>
    </dgm:pt>
  </dgm:ptLst>
  <dgm:cxnLst>
    <dgm:cxn modelId="{35A1ED54-C822-4DDF-99A7-3D8F6A5F99AB}" type="presOf" srcId="{F3DEA74A-6963-4F8D-A262-A2F2FD00D201}" destId="{CF5FA666-9A70-4682-971A-07F19F99D9B2}" srcOrd="0" destOrd="0" presId="urn:microsoft.com/office/officeart/2005/8/layout/cycle4"/>
    <dgm:cxn modelId="{ACAF6598-D7AF-42E8-B7FD-1C111A639F9C}" type="presOf" srcId="{F03D3F43-ADE9-4395-BD33-EE15426F0570}" destId="{9C91DA9F-D2DF-412C-A818-683F974664AA}" srcOrd="0" destOrd="0" presId="urn:microsoft.com/office/officeart/2005/8/layout/cycle4"/>
    <dgm:cxn modelId="{BCE733B5-6E30-4908-8C3B-A0037159E27D}" type="presOf" srcId="{14413387-9899-42EB-A34D-E7C9C9D97EC1}" destId="{A20C8137-4E84-4806-870D-B92A972DAD7B}" srcOrd="0" destOrd="0" presId="urn:microsoft.com/office/officeart/2005/8/layout/cycle4"/>
    <dgm:cxn modelId="{44971D8E-BBCA-4411-BC3D-019E6C4700A7}" srcId="{580A4684-3452-4613-A70B-075F7026E6F7}" destId="{F3DEA74A-6963-4F8D-A262-A2F2FD00D201}" srcOrd="1" destOrd="0" parTransId="{9F0E97C0-8B2C-4845-BE0B-9BA89A104A54}" sibTransId="{A7800066-99FB-46BA-961D-25F93881305C}"/>
    <dgm:cxn modelId="{85C2565D-2B3F-4E77-9B82-CE720A1E257D}" srcId="{580A4684-3452-4613-A70B-075F7026E6F7}" destId="{6B8A59BE-9D67-4441-86A4-71920DF14142}" srcOrd="2" destOrd="0" parTransId="{4414AE1E-F58A-4241-B2D9-2A360A39A981}" sibTransId="{55944904-28F1-4AC3-B6B5-0B2E107CCE63}"/>
    <dgm:cxn modelId="{D0771F9A-516E-4400-A45B-CBFC201CECAE}" type="presOf" srcId="{580A4684-3452-4613-A70B-075F7026E6F7}" destId="{4501DCA0-5A4E-43C4-98DE-E13E1ECB5DBC}" srcOrd="0" destOrd="0" presId="urn:microsoft.com/office/officeart/2005/8/layout/cycle4"/>
    <dgm:cxn modelId="{2A406635-FA85-42F0-A35C-CBE2BB5D691A}" type="presOf" srcId="{6B8A59BE-9D67-4441-86A4-71920DF14142}" destId="{F1FF53D3-1A2F-49F6-A090-B34E54973875}" srcOrd="0" destOrd="0" presId="urn:microsoft.com/office/officeart/2005/8/layout/cycle4"/>
    <dgm:cxn modelId="{EB6D818A-29EC-4C59-85C9-DEB6AEC23F38}" srcId="{580A4684-3452-4613-A70B-075F7026E6F7}" destId="{F03D3F43-ADE9-4395-BD33-EE15426F0570}" srcOrd="3" destOrd="0" parTransId="{2400104E-69DC-4AB6-9BBE-49221C16F8CF}" sibTransId="{E70C27F3-97AA-46F1-B5C1-381B5086301B}"/>
    <dgm:cxn modelId="{9D2CC0F9-AD9F-45A1-B16B-AC3B223C8D8F}" srcId="{580A4684-3452-4613-A70B-075F7026E6F7}" destId="{14413387-9899-42EB-A34D-E7C9C9D97EC1}" srcOrd="0" destOrd="0" parTransId="{04B8094C-3A6E-477A-A2CF-AEF9804F70D3}" sibTransId="{0933B4D6-3F61-44A1-BB6C-7BE73242888D}"/>
    <dgm:cxn modelId="{4108C869-ED36-4596-B65C-9C7C6F271B33}" type="presParOf" srcId="{4501DCA0-5A4E-43C4-98DE-E13E1ECB5DBC}" destId="{EBBD9C49-428D-4B25-8CAB-A4838ED51E24}" srcOrd="0" destOrd="0" presId="urn:microsoft.com/office/officeart/2005/8/layout/cycle4"/>
    <dgm:cxn modelId="{D0099F22-E0FA-4288-96AC-9E19670B75CF}" type="presParOf" srcId="{EBBD9C49-428D-4B25-8CAB-A4838ED51E24}" destId="{3AD2DBA7-8993-4814-B61F-5B5BA8F0D4D9}" srcOrd="0" destOrd="0" presId="urn:microsoft.com/office/officeart/2005/8/layout/cycle4"/>
    <dgm:cxn modelId="{765F7FA8-6935-4F5D-A4F2-B6643EC33E7F}" type="presParOf" srcId="{4501DCA0-5A4E-43C4-98DE-E13E1ECB5DBC}" destId="{3A452F5D-A513-4C6C-B536-9EE7109ACDC4}" srcOrd="1" destOrd="0" presId="urn:microsoft.com/office/officeart/2005/8/layout/cycle4"/>
    <dgm:cxn modelId="{EA24D084-4C72-4108-BAE4-FEFAC67FFC56}" type="presParOf" srcId="{3A452F5D-A513-4C6C-B536-9EE7109ACDC4}" destId="{A20C8137-4E84-4806-870D-B92A972DAD7B}" srcOrd="0" destOrd="0" presId="urn:microsoft.com/office/officeart/2005/8/layout/cycle4"/>
    <dgm:cxn modelId="{EB07F98B-27E5-4BCF-A749-D3A825077FCF}" type="presParOf" srcId="{3A452F5D-A513-4C6C-B536-9EE7109ACDC4}" destId="{CF5FA666-9A70-4682-971A-07F19F99D9B2}" srcOrd="1" destOrd="0" presId="urn:microsoft.com/office/officeart/2005/8/layout/cycle4"/>
    <dgm:cxn modelId="{955152B5-1CCB-4315-BDF3-C6A24B537C24}" type="presParOf" srcId="{3A452F5D-A513-4C6C-B536-9EE7109ACDC4}" destId="{F1FF53D3-1A2F-49F6-A090-B34E54973875}" srcOrd="2" destOrd="0" presId="urn:microsoft.com/office/officeart/2005/8/layout/cycle4"/>
    <dgm:cxn modelId="{DFD2A50E-2496-4354-A1ED-E2251E176DAA}" type="presParOf" srcId="{3A452F5D-A513-4C6C-B536-9EE7109ACDC4}" destId="{9C91DA9F-D2DF-412C-A818-683F974664AA}" srcOrd="3" destOrd="0" presId="urn:microsoft.com/office/officeart/2005/8/layout/cycle4"/>
    <dgm:cxn modelId="{EDE84980-79FA-418E-B320-DD61433C06DC}" type="presParOf" srcId="{3A452F5D-A513-4C6C-B536-9EE7109ACDC4}" destId="{283C044D-50BB-4F93-8B75-36D8F2E3ABBA}" srcOrd="4" destOrd="0" presId="urn:microsoft.com/office/officeart/2005/8/layout/cycle4"/>
    <dgm:cxn modelId="{F6EBFFEA-AEC4-4B6B-8F8B-055C2F88EE19}" type="presParOf" srcId="{4501DCA0-5A4E-43C4-98DE-E13E1ECB5DBC}" destId="{6A045A22-A71F-45B8-BB30-ED06F855A4E0}" srcOrd="2" destOrd="0" presId="urn:microsoft.com/office/officeart/2005/8/layout/cycle4"/>
    <dgm:cxn modelId="{47C369EC-0AA9-4CA7-AEFB-8EF8D52AA127}" type="presParOf" srcId="{4501DCA0-5A4E-43C4-98DE-E13E1ECB5DBC}" destId="{B1321DC0-09A3-45D8-ADE1-FD15A2C1D668}"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0A4684-3452-4613-A70B-075F7026E6F7}"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14413387-9899-42EB-A34D-E7C9C9D97EC1}">
      <dgm:prSet phldrT="[Text]"/>
      <dgm:spPr>
        <a:solidFill>
          <a:schemeClr val="accent3"/>
        </a:solidFill>
      </dgm:spPr>
      <dgm:t>
        <a:bodyPr/>
        <a:lstStyle/>
        <a:p>
          <a:r>
            <a:rPr lang="en-US" b="1" dirty="0" smtClean="0">
              <a:solidFill>
                <a:schemeClr val="tx1"/>
              </a:solidFill>
            </a:rPr>
            <a:t>ACT</a:t>
          </a:r>
          <a:endParaRPr lang="en-US" b="1" dirty="0">
            <a:solidFill>
              <a:schemeClr val="tx1"/>
            </a:solidFill>
          </a:endParaRPr>
        </a:p>
      </dgm:t>
    </dgm:pt>
    <dgm:pt modelId="{04B8094C-3A6E-477A-A2CF-AEF9804F70D3}" type="parTrans" cxnId="{9D2CC0F9-AD9F-45A1-B16B-AC3B223C8D8F}">
      <dgm:prSet/>
      <dgm:spPr/>
      <dgm:t>
        <a:bodyPr/>
        <a:lstStyle/>
        <a:p>
          <a:endParaRPr lang="en-US">
            <a:solidFill>
              <a:schemeClr val="tx1"/>
            </a:solidFill>
          </a:endParaRPr>
        </a:p>
      </dgm:t>
    </dgm:pt>
    <dgm:pt modelId="{0933B4D6-3F61-44A1-BB6C-7BE73242888D}" type="sibTrans" cxnId="{9D2CC0F9-AD9F-45A1-B16B-AC3B223C8D8F}">
      <dgm:prSet/>
      <dgm:spPr/>
      <dgm:t>
        <a:bodyPr/>
        <a:lstStyle/>
        <a:p>
          <a:endParaRPr lang="en-US">
            <a:solidFill>
              <a:schemeClr val="tx1"/>
            </a:solidFill>
          </a:endParaRPr>
        </a:p>
      </dgm:t>
    </dgm:pt>
    <dgm:pt modelId="{F3DEA74A-6963-4F8D-A262-A2F2FD00D201}">
      <dgm:prSet phldrT="[Text]"/>
      <dgm:spPr>
        <a:solidFill>
          <a:schemeClr val="accent4">
            <a:lumMod val="40000"/>
            <a:lumOff val="60000"/>
          </a:schemeClr>
        </a:solidFill>
      </dgm:spPr>
      <dgm:t>
        <a:bodyPr/>
        <a:lstStyle/>
        <a:p>
          <a:r>
            <a:rPr lang="en-US" b="1" dirty="0" smtClean="0">
              <a:solidFill>
                <a:schemeClr val="tx1"/>
              </a:solidFill>
            </a:rPr>
            <a:t>PLAN</a:t>
          </a:r>
          <a:endParaRPr lang="en-US" b="1" dirty="0">
            <a:solidFill>
              <a:schemeClr val="tx1"/>
            </a:solidFill>
          </a:endParaRPr>
        </a:p>
      </dgm:t>
    </dgm:pt>
    <dgm:pt modelId="{9F0E97C0-8B2C-4845-BE0B-9BA89A104A54}" type="parTrans" cxnId="{44971D8E-BBCA-4411-BC3D-019E6C4700A7}">
      <dgm:prSet/>
      <dgm:spPr/>
      <dgm:t>
        <a:bodyPr/>
        <a:lstStyle/>
        <a:p>
          <a:endParaRPr lang="en-US">
            <a:solidFill>
              <a:schemeClr val="tx1"/>
            </a:solidFill>
          </a:endParaRPr>
        </a:p>
      </dgm:t>
    </dgm:pt>
    <dgm:pt modelId="{A7800066-99FB-46BA-961D-25F93881305C}" type="sibTrans" cxnId="{44971D8E-BBCA-4411-BC3D-019E6C4700A7}">
      <dgm:prSet/>
      <dgm:spPr/>
      <dgm:t>
        <a:bodyPr/>
        <a:lstStyle/>
        <a:p>
          <a:endParaRPr lang="en-US">
            <a:solidFill>
              <a:schemeClr val="tx1"/>
            </a:solidFill>
          </a:endParaRPr>
        </a:p>
      </dgm:t>
    </dgm:pt>
    <dgm:pt modelId="{6B8A59BE-9D67-4441-86A4-71920DF14142}">
      <dgm:prSet phldrT="[Text]"/>
      <dgm:spPr>
        <a:solidFill>
          <a:schemeClr val="accent2"/>
        </a:solidFill>
      </dgm:spPr>
      <dgm:t>
        <a:bodyPr/>
        <a:lstStyle/>
        <a:p>
          <a:r>
            <a:rPr lang="en-US" b="1" dirty="0" smtClean="0">
              <a:solidFill>
                <a:schemeClr val="tx1"/>
              </a:solidFill>
            </a:rPr>
            <a:t>DO</a:t>
          </a:r>
          <a:endParaRPr lang="en-US" b="1" dirty="0">
            <a:solidFill>
              <a:schemeClr val="tx1"/>
            </a:solidFill>
          </a:endParaRPr>
        </a:p>
      </dgm:t>
    </dgm:pt>
    <dgm:pt modelId="{4414AE1E-F58A-4241-B2D9-2A360A39A981}" type="parTrans" cxnId="{85C2565D-2B3F-4E77-9B82-CE720A1E257D}">
      <dgm:prSet/>
      <dgm:spPr/>
      <dgm:t>
        <a:bodyPr/>
        <a:lstStyle/>
        <a:p>
          <a:endParaRPr lang="en-US">
            <a:solidFill>
              <a:schemeClr val="tx1"/>
            </a:solidFill>
          </a:endParaRPr>
        </a:p>
      </dgm:t>
    </dgm:pt>
    <dgm:pt modelId="{55944904-28F1-4AC3-B6B5-0B2E107CCE63}" type="sibTrans" cxnId="{85C2565D-2B3F-4E77-9B82-CE720A1E257D}">
      <dgm:prSet/>
      <dgm:spPr/>
      <dgm:t>
        <a:bodyPr/>
        <a:lstStyle/>
        <a:p>
          <a:endParaRPr lang="en-US">
            <a:solidFill>
              <a:schemeClr val="tx1"/>
            </a:solidFill>
          </a:endParaRPr>
        </a:p>
      </dgm:t>
    </dgm:pt>
    <dgm:pt modelId="{F03D3F43-ADE9-4395-BD33-EE15426F0570}">
      <dgm:prSet phldrT="[Text]"/>
      <dgm:spPr/>
      <dgm:t>
        <a:bodyPr/>
        <a:lstStyle/>
        <a:p>
          <a:r>
            <a:rPr lang="en-US" b="1" dirty="0" smtClean="0">
              <a:solidFill>
                <a:schemeClr val="tx1"/>
              </a:solidFill>
            </a:rPr>
            <a:t>STUDY</a:t>
          </a:r>
          <a:endParaRPr lang="en-US" b="1" dirty="0">
            <a:solidFill>
              <a:schemeClr val="tx1"/>
            </a:solidFill>
          </a:endParaRPr>
        </a:p>
      </dgm:t>
    </dgm:pt>
    <dgm:pt modelId="{2400104E-69DC-4AB6-9BBE-49221C16F8CF}" type="parTrans" cxnId="{EB6D818A-29EC-4C59-85C9-DEB6AEC23F38}">
      <dgm:prSet/>
      <dgm:spPr/>
      <dgm:t>
        <a:bodyPr/>
        <a:lstStyle/>
        <a:p>
          <a:endParaRPr lang="en-US">
            <a:solidFill>
              <a:schemeClr val="tx1"/>
            </a:solidFill>
          </a:endParaRPr>
        </a:p>
      </dgm:t>
    </dgm:pt>
    <dgm:pt modelId="{E70C27F3-97AA-46F1-B5C1-381B5086301B}" type="sibTrans" cxnId="{EB6D818A-29EC-4C59-85C9-DEB6AEC23F38}">
      <dgm:prSet/>
      <dgm:spPr/>
      <dgm:t>
        <a:bodyPr/>
        <a:lstStyle/>
        <a:p>
          <a:endParaRPr lang="en-US">
            <a:solidFill>
              <a:schemeClr val="tx1"/>
            </a:solidFill>
          </a:endParaRPr>
        </a:p>
      </dgm:t>
    </dgm:pt>
    <dgm:pt modelId="{4501DCA0-5A4E-43C4-98DE-E13E1ECB5DBC}" type="pres">
      <dgm:prSet presAssocID="{580A4684-3452-4613-A70B-075F7026E6F7}" presName="cycleMatrixDiagram" presStyleCnt="0">
        <dgm:presLayoutVars>
          <dgm:chMax val="1"/>
          <dgm:dir/>
          <dgm:animLvl val="lvl"/>
          <dgm:resizeHandles val="exact"/>
        </dgm:presLayoutVars>
      </dgm:prSet>
      <dgm:spPr/>
      <dgm:t>
        <a:bodyPr/>
        <a:lstStyle/>
        <a:p>
          <a:endParaRPr lang="en-US"/>
        </a:p>
      </dgm:t>
    </dgm:pt>
    <dgm:pt modelId="{EBBD9C49-428D-4B25-8CAB-A4838ED51E24}" type="pres">
      <dgm:prSet presAssocID="{580A4684-3452-4613-A70B-075F7026E6F7}" presName="children" presStyleCnt="0"/>
      <dgm:spPr/>
    </dgm:pt>
    <dgm:pt modelId="{3AD2DBA7-8993-4814-B61F-5B5BA8F0D4D9}" type="pres">
      <dgm:prSet presAssocID="{580A4684-3452-4613-A70B-075F7026E6F7}" presName="childPlaceholder" presStyleCnt="0"/>
      <dgm:spPr/>
    </dgm:pt>
    <dgm:pt modelId="{3A452F5D-A513-4C6C-B536-9EE7109ACDC4}" type="pres">
      <dgm:prSet presAssocID="{580A4684-3452-4613-A70B-075F7026E6F7}" presName="circle" presStyleCnt="0"/>
      <dgm:spPr/>
    </dgm:pt>
    <dgm:pt modelId="{A20C8137-4E84-4806-870D-B92A972DAD7B}" type="pres">
      <dgm:prSet presAssocID="{580A4684-3452-4613-A70B-075F7026E6F7}" presName="quadrant1" presStyleLbl="node1" presStyleIdx="0" presStyleCnt="4">
        <dgm:presLayoutVars>
          <dgm:chMax val="1"/>
          <dgm:bulletEnabled val="1"/>
        </dgm:presLayoutVars>
      </dgm:prSet>
      <dgm:spPr/>
      <dgm:t>
        <a:bodyPr/>
        <a:lstStyle/>
        <a:p>
          <a:endParaRPr lang="en-US"/>
        </a:p>
      </dgm:t>
    </dgm:pt>
    <dgm:pt modelId="{CF5FA666-9A70-4682-971A-07F19F99D9B2}" type="pres">
      <dgm:prSet presAssocID="{580A4684-3452-4613-A70B-075F7026E6F7}" presName="quadrant2" presStyleLbl="node1" presStyleIdx="1" presStyleCnt="4">
        <dgm:presLayoutVars>
          <dgm:chMax val="1"/>
          <dgm:bulletEnabled val="1"/>
        </dgm:presLayoutVars>
      </dgm:prSet>
      <dgm:spPr/>
      <dgm:t>
        <a:bodyPr/>
        <a:lstStyle/>
        <a:p>
          <a:endParaRPr lang="en-US"/>
        </a:p>
      </dgm:t>
    </dgm:pt>
    <dgm:pt modelId="{F1FF53D3-1A2F-49F6-A090-B34E54973875}" type="pres">
      <dgm:prSet presAssocID="{580A4684-3452-4613-A70B-075F7026E6F7}" presName="quadrant3" presStyleLbl="node1" presStyleIdx="2" presStyleCnt="4">
        <dgm:presLayoutVars>
          <dgm:chMax val="1"/>
          <dgm:bulletEnabled val="1"/>
        </dgm:presLayoutVars>
      </dgm:prSet>
      <dgm:spPr/>
      <dgm:t>
        <a:bodyPr/>
        <a:lstStyle/>
        <a:p>
          <a:endParaRPr lang="en-US"/>
        </a:p>
      </dgm:t>
    </dgm:pt>
    <dgm:pt modelId="{9C91DA9F-D2DF-412C-A818-683F974664AA}" type="pres">
      <dgm:prSet presAssocID="{580A4684-3452-4613-A70B-075F7026E6F7}" presName="quadrant4" presStyleLbl="node1" presStyleIdx="3" presStyleCnt="4">
        <dgm:presLayoutVars>
          <dgm:chMax val="1"/>
          <dgm:bulletEnabled val="1"/>
        </dgm:presLayoutVars>
      </dgm:prSet>
      <dgm:spPr/>
      <dgm:t>
        <a:bodyPr/>
        <a:lstStyle/>
        <a:p>
          <a:endParaRPr lang="en-US"/>
        </a:p>
      </dgm:t>
    </dgm:pt>
    <dgm:pt modelId="{283C044D-50BB-4F93-8B75-36D8F2E3ABBA}" type="pres">
      <dgm:prSet presAssocID="{580A4684-3452-4613-A70B-075F7026E6F7}" presName="quadrantPlaceholder" presStyleCnt="0"/>
      <dgm:spPr/>
    </dgm:pt>
    <dgm:pt modelId="{6A045A22-A71F-45B8-BB30-ED06F855A4E0}" type="pres">
      <dgm:prSet presAssocID="{580A4684-3452-4613-A70B-075F7026E6F7}" presName="center1" presStyleLbl="fgShp" presStyleIdx="0" presStyleCnt="2"/>
      <dgm:spPr/>
    </dgm:pt>
    <dgm:pt modelId="{B1321DC0-09A3-45D8-ADE1-FD15A2C1D668}" type="pres">
      <dgm:prSet presAssocID="{580A4684-3452-4613-A70B-075F7026E6F7}" presName="center2" presStyleLbl="fgShp" presStyleIdx="1" presStyleCnt="2"/>
      <dgm:spPr/>
    </dgm:pt>
  </dgm:ptLst>
  <dgm:cxnLst>
    <dgm:cxn modelId="{EF371A45-E1BE-4DCC-9B48-2A2FB3EDF24A}" type="presOf" srcId="{14413387-9899-42EB-A34D-E7C9C9D97EC1}" destId="{A20C8137-4E84-4806-870D-B92A972DAD7B}" srcOrd="0" destOrd="0" presId="urn:microsoft.com/office/officeart/2005/8/layout/cycle4"/>
    <dgm:cxn modelId="{90E97BB1-D1B1-4D8E-8242-7AF30D2A01F0}" type="presOf" srcId="{580A4684-3452-4613-A70B-075F7026E6F7}" destId="{4501DCA0-5A4E-43C4-98DE-E13E1ECB5DBC}" srcOrd="0" destOrd="0" presId="urn:microsoft.com/office/officeart/2005/8/layout/cycle4"/>
    <dgm:cxn modelId="{44971D8E-BBCA-4411-BC3D-019E6C4700A7}" srcId="{580A4684-3452-4613-A70B-075F7026E6F7}" destId="{F3DEA74A-6963-4F8D-A262-A2F2FD00D201}" srcOrd="1" destOrd="0" parTransId="{9F0E97C0-8B2C-4845-BE0B-9BA89A104A54}" sibTransId="{A7800066-99FB-46BA-961D-25F93881305C}"/>
    <dgm:cxn modelId="{85C2565D-2B3F-4E77-9B82-CE720A1E257D}" srcId="{580A4684-3452-4613-A70B-075F7026E6F7}" destId="{6B8A59BE-9D67-4441-86A4-71920DF14142}" srcOrd="2" destOrd="0" parTransId="{4414AE1E-F58A-4241-B2D9-2A360A39A981}" sibTransId="{55944904-28F1-4AC3-B6B5-0B2E107CCE63}"/>
    <dgm:cxn modelId="{7C955449-AA28-4B36-9EA5-3BBE893B8257}" type="presOf" srcId="{F03D3F43-ADE9-4395-BD33-EE15426F0570}" destId="{9C91DA9F-D2DF-412C-A818-683F974664AA}" srcOrd="0" destOrd="0" presId="urn:microsoft.com/office/officeart/2005/8/layout/cycle4"/>
    <dgm:cxn modelId="{EB6D818A-29EC-4C59-85C9-DEB6AEC23F38}" srcId="{580A4684-3452-4613-A70B-075F7026E6F7}" destId="{F03D3F43-ADE9-4395-BD33-EE15426F0570}" srcOrd="3" destOrd="0" parTransId="{2400104E-69DC-4AB6-9BBE-49221C16F8CF}" sibTransId="{E70C27F3-97AA-46F1-B5C1-381B5086301B}"/>
    <dgm:cxn modelId="{D900D62E-B1D7-4E1C-BB05-9D878C291878}" type="presOf" srcId="{6B8A59BE-9D67-4441-86A4-71920DF14142}" destId="{F1FF53D3-1A2F-49F6-A090-B34E54973875}" srcOrd="0" destOrd="0" presId="urn:microsoft.com/office/officeart/2005/8/layout/cycle4"/>
    <dgm:cxn modelId="{9D2CC0F9-AD9F-45A1-B16B-AC3B223C8D8F}" srcId="{580A4684-3452-4613-A70B-075F7026E6F7}" destId="{14413387-9899-42EB-A34D-E7C9C9D97EC1}" srcOrd="0" destOrd="0" parTransId="{04B8094C-3A6E-477A-A2CF-AEF9804F70D3}" sibTransId="{0933B4D6-3F61-44A1-BB6C-7BE73242888D}"/>
    <dgm:cxn modelId="{93ACD0D2-AA9A-42ED-B12F-3CAFD419BD9A}" type="presOf" srcId="{F3DEA74A-6963-4F8D-A262-A2F2FD00D201}" destId="{CF5FA666-9A70-4682-971A-07F19F99D9B2}" srcOrd="0" destOrd="0" presId="urn:microsoft.com/office/officeart/2005/8/layout/cycle4"/>
    <dgm:cxn modelId="{55E17729-BED1-4D22-83BA-66DDEE898011}" type="presParOf" srcId="{4501DCA0-5A4E-43C4-98DE-E13E1ECB5DBC}" destId="{EBBD9C49-428D-4B25-8CAB-A4838ED51E24}" srcOrd="0" destOrd="0" presId="urn:microsoft.com/office/officeart/2005/8/layout/cycle4"/>
    <dgm:cxn modelId="{1EBDCB95-DB40-4B78-B171-336A6319D2AC}" type="presParOf" srcId="{EBBD9C49-428D-4B25-8CAB-A4838ED51E24}" destId="{3AD2DBA7-8993-4814-B61F-5B5BA8F0D4D9}" srcOrd="0" destOrd="0" presId="urn:microsoft.com/office/officeart/2005/8/layout/cycle4"/>
    <dgm:cxn modelId="{96C97F18-CF17-4F73-A31D-52AF6CAA0CE6}" type="presParOf" srcId="{4501DCA0-5A4E-43C4-98DE-E13E1ECB5DBC}" destId="{3A452F5D-A513-4C6C-B536-9EE7109ACDC4}" srcOrd="1" destOrd="0" presId="urn:microsoft.com/office/officeart/2005/8/layout/cycle4"/>
    <dgm:cxn modelId="{0B3494E2-42EF-40F2-874A-FC62260CDF00}" type="presParOf" srcId="{3A452F5D-A513-4C6C-B536-9EE7109ACDC4}" destId="{A20C8137-4E84-4806-870D-B92A972DAD7B}" srcOrd="0" destOrd="0" presId="urn:microsoft.com/office/officeart/2005/8/layout/cycle4"/>
    <dgm:cxn modelId="{FF8AF35E-0173-481D-860F-C58CB57BBB86}" type="presParOf" srcId="{3A452F5D-A513-4C6C-B536-9EE7109ACDC4}" destId="{CF5FA666-9A70-4682-971A-07F19F99D9B2}" srcOrd="1" destOrd="0" presId="urn:microsoft.com/office/officeart/2005/8/layout/cycle4"/>
    <dgm:cxn modelId="{1BC53DC6-0941-47C9-9D09-8D296DA262CE}" type="presParOf" srcId="{3A452F5D-A513-4C6C-B536-9EE7109ACDC4}" destId="{F1FF53D3-1A2F-49F6-A090-B34E54973875}" srcOrd="2" destOrd="0" presId="urn:microsoft.com/office/officeart/2005/8/layout/cycle4"/>
    <dgm:cxn modelId="{B873D00F-FDDC-4C57-9B5A-556434330A15}" type="presParOf" srcId="{3A452F5D-A513-4C6C-B536-9EE7109ACDC4}" destId="{9C91DA9F-D2DF-412C-A818-683F974664AA}" srcOrd="3" destOrd="0" presId="urn:microsoft.com/office/officeart/2005/8/layout/cycle4"/>
    <dgm:cxn modelId="{F3B67B6D-CD49-4217-A800-C6D61BEE7FC6}" type="presParOf" srcId="{3A452F5D-A513-4C6C-B536-9EE7109ACDC4}" destId="{283C044D-50BB-4F93-8B75-36D8F2E3ABBA}" srcOrd="4" destOrd="0" presId="urn:microsoft.com/office/officeart/2005/8/layout/cycle4"/>
    <dgm:cxn modelId="{9E9E18A0-A079-4BBA-8E6C-03EE18DEC87A}" type="presParOf" srcId="{4501DCA0-5A4E-43C4-98DE-E13E1ECB5DBC}" destId="{6A045A22-A71F-45B8-BB30-ED06F855A4E0}" srcOrd="2" destOrd="0" presId="urn:microsoft.com/office/officeart/2005/8/layout/cycle4"/>
    <dgm:cxn modelId="{36C6E376-AF79-453F-AC25-31DE76E1F7D0}" type="presParOf" srcId="{4501DCA0-5A4E-43C4-98DE-E13E1ECB5DBC}" destId="{B1321DC0-09A3-45D8-ADE1-FD15A2C1D668}" srcOrd="3" destOrd="0" presId="urn:microsoft.com/office/officeart/2005/8/layout/cycle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0A4684-3452-4613-A70B-075F7026E6F7}"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14413387-9899-42EB-A34D-E7C9C9D97EC1}">
      <dgm:prSet phldrT="[Text]"/>
      <dgm:spPr>
        <a:solidFill>
          <a:schemeClr val="accent3"/>
        </a:solidFill>
      </dgm:spPr>
      <dgm:t>
        <a:bodyPr/>
        <a:lstStyle/>
        <a:p>
          <a:r>
            <a:rPr lang="en-US" b="1" dirty="0" smtClean="0">
              <a:solidFill>
                <a:schemeClr val="tx1"/>
              </a:solidFill>
            </a:rPr>
            <a:t>ACT</a:t>
          </a:r>
          <a:endParaRPr lang="en-US" b="1" dirty="0">
            <a:solidFill>
              <a:schemeClr val="tx1"/>
            </a:solidFill>
          </a:endParaRPr>
        </a:p>
      </dgm:t>
    </dgm:pt>
    <dgm:pt modelId="{04B8094C-3A6E-477A-A2CF-AEF9804F70D3}" type="parTrans" cxnId="{9D2CC0F9-AD9F-45A1-B16B-AC3B223C8D8F}">
      <dgm:prSet/>
      <dgm:spPr/>
      <dgm:t>
        <a:bodyPr/>
        <a:lstStyle/>
        <a:p>
          <a:endParaRPr lang="en-US">
            <a:solidFill>
              <a:schemeClr val="tx1"/>
            </a:solidFill>
          </a:endParaRPr>
        </a:p>
      </dgm:t>
    </dgm:pt>
    <dgm:pt modelId="{0933B4D6-3F61-44A1-BB6C-7BE73242888D}" type="sibTrans" cxnId="{9D2CC0F9-AD9F-45A1-B16B-AC3B223C8D8F}">
      <dgm:prSet/>
      <dgm:spPr/>
      <dgm:t>
        <a:bodyPr/>
        <a:lstStyle/>
        <a:p>
          <a:endParaRPr lang="en-US">
            <a:solidFill>
              <a:schemeClr val="tx1"/>
            </a:solidFill>
          </a:endParaRPr>
        </a:p>
      </dgm:t>
    </dgm:pt>
    <dgm:pt modelId="{F3DEA74A-6963-4F8D-A262-A2F2FD00D201}">
      <dgm:prSet phldrT="[Text]"/>
      <dgm:spPr>
        <a:solidFill>
          <a:schemeClr val="accent4">
            <a:lumMod val="40000"/>
            <a:lumOff val="60000"/>
          </a:schemeClr>
        </a:solidFill>
      </dgm:spPr>
      <dgm:t>
        <a:bodyPr/>
        <a:lstStyle/>
        <a:p>
          <a:r>
            <a:rPr lang="en-US" b="1" dirty="0" smtClean="0">
              <a:solidFill>
                <a:schemeClr val="tx1"/>
              </a:solidFill>
            </a:rPr>
            <a:t>PLAN</a:t>
          </a:r>
          <a:endParaRPr lang="en-US" b="1" dirty="0">
            <a:solidFill>
              <a:schemeClr val="tx1"/>
            </a:solidFill>
          </a:endParaRPr>
        </a:p>
      </dgm:t>
    </dgm:pt>
    <dgm:pt modelId="{9F0E97C0-8B2C-4845-BE0B-9BA89A104A54}" type="parTrans" cxnId="{44971D8E-BBCA-4411-BC3D-019E6C4700A7}">
      <dgm:prSet/>
      <dgm:spPr/>
      <dgm:t>
        <a:bodyPr/>
        <a:lstStyle/>
        <a:p>
          <a:endParaRPr lang="en-US">
            <a:solidFill>
              <a:schemeClr val="tx1"/>
            </a:solidFill>
          </a:endParaRPr>
        </a:p>
      </dgm:t>
    </dgm:pt>
    <dgm:pt modelId="{A7800066-99FB-46BA-961D-25F93881305C}" type="sibTrans" cxnId="{44971D8E-BBCA-4411-BC3D-019E6C4700A7}">
      <dgm:prSet/>
      <dgm:spPr/>
      <dgm:t>
        <a:bodyPr/>
        <a:lstStyle/>
        <a:p>
          <a:endParaRPr lang="en-US">
            <a:solidFill>
              <a:schemeClr val="tx1"/>
            </a:solidFill>
          </a:endParaRPr>
        </a:p>
      </dgm:t>
    </dgm:pt>
    <dgm:pt modelId="{6B8A59BE-9D67-4441-86A4-71920DF14142}">
      <dgm:prSet phldrT="[Text]"/>
      <dgm:spPr>
        <a:solidFill>
          <a:schemeClr val="accent2"/>
        </a:solidFill>
      </dgm:spPr>
      <dgm:t>
        <a:bodyPr/>
        <a:lstStyle/>
        <a:p>
          <a:r>
            <a:rPr lang="en-US" b="1" dirty="0" smtClean="0">
              <a:solidFill>
                <a:schemeClr val="tx1"/>
              </a:solidFill>
            </a:rPr>
            <a:t>DO</a:t>
          </a:r>
          <a:endParaRPr lang="en-US" b="1" dirty="0">
            <a:solidFill>
              <a:schemeClr val="tx1"/>
            </a:solidFill>
          </a:endParaRPr>
        </a:p>
      </dgm:t>
    </dgm:pt>
    <dgm:pt modelId="{4414AE1E-F58A-4241-B2D9-2A360A39A981}" type="parTrans" cxnId="{85C2565D-2B3F-4E77-9B82-CE720A1E257D}">
      <dgm:prSet/>
      <dgm:spPr/>
      <dgm:t>
        <a:bodyPr/>
        <a:lstStyle/>
        <a:p>
          <a:endParaRPr lang="en-US">
            <a:solidFill>
              <a:schemeClr val="tx1"/>
            </a:solidFill>
          </a:endParaRPr>
        </a:p>
      </dgm:t>
    </dgm:pt>
    <dgm:pt modelId="{55944904-28F1-4AC3-B6B5-0B2E107CCE63}" type="sibTrans" cxnId="{85C2565D-2B3F-4E77-9B82-CE720A1E257D}">
      <dgm:prSet/>
      <dgm:spPr/>
      <dgm:t>
        <a:bodyPr/>
        <a:lstStyle/>
        <a:p>
          <a:endParaRPr lang="en-US">
            <a:solidFill>
              <a:schemeClr val="tx1"/>
            </a:solidFill>
          </a:endParaRPr>
        </a:p>
      </dgm:t>
    </dgm:pt>
    <dgm:pt modelId="{F03D3F43-ADE9-4395-BD33-EE15426F0570}">
      <dgm:prSet phldrT="[Text]"/>
      <dgm:spPr/>
      <dgm:t>
        <a:bodyPr/>
        <a:lstStyle/>
        <a:p>
          <a:r>
            <a:rPr lang="en-US" b="1" dirty="0" smtClean="0">
              <a:solidFill>
                <a:schemeClr val="tx1"/>
              </a:solidFill>
            </a:rPr>
            <a:t>STUDY</a:t>
          </a:r>
          <a:endParaRPr lang="en-US" b="1" dirty="0">
            <a:solidFill>
              <a:schemeClr val="tx1"/>
            </a:solidFill>
          </a:endParaRPr>
        </a:p>
      </dgm:t>
    </dgm:pt>
    <dgm:pt modelId="{2400104E-69DC-4AB6-9BBE-49221C16F8CF}" type="parTrans" cxnId="{EB6D818A-29EC-4C59-85C9-DEB6AEC23F38}">
      <dgm:prSet/>
      <dgm:spPr/>
      <dgm:t>
        <a:bodyPr/>
        <a:lstStyle/>
        <a:p>
          <a:endParaRPr lang="en-US">
            <a:solidFill>
              <a:schemeClr val="tx1"/>
            </a:solidFill>
          </a:endParaRPr>
        </a:p>
      </dgm:t>
    </dgm:pt>
    <dgm:pt modelId="{E70C27F3-97AA-46F1-B5C1-381B5086301B}" type="sibTrans" cxnId="{EB6D818A-29EC-4C59-85C9-DEB6AEC23F38}">
      <dgm:prSet/>
      <dgm:spPr/>
      <dgm:t>
        <a:bodyPr/>
        <a:lstStyle/>
        <a:p>
          <a:endParaRPr lang="en-US">
            <a:solidFill>
              <a:schemeClr val="tx1"/>
            </a:solidFill>
          </a:endParaRPr>
        </a:p>
      </dgm:t>
    </dgm:pt>
    <dgm:pt modelId="{4501DCA0-5A4E-43C4-98DE-E13E1ECB5DBC}" type="pres">
      <dgm:prSet presAssocID="{580A4684-3452-4613-A70B-075F7026E6F7}" presName="cycleMatrixDiagram" presStyleCnt="0">
        <dgm:presLayoutVars>
          <dgm:chMax val="1"/>
          <dgm:dir/>
          <dgm:animLvl val="lvl"/>
          <dgm:resizeHandles val="exact"/>
        </dgm:presLayoutVars>
      </dgm:prSet>
      <dgm:spPr/>
      <dgm:t>
        <a:bodyPr/>
        <a:lstStyle/>
        <a:p>
          <a:endParaRPr lang="en-US"/>
        </a:p>
      </dgm:t>
    </dgm:pt>
    <dgm:pt modelId="{EBBD9C49-428D-4B25-8CAB-A4838ED51E24}" type="pres">
      <dgm:prSet presAssocID="{580A4684-3452-4613-A70B-075F7026E6F7}" presName="children" presStyleCnt="0"/>
      <dgm:spPr/>
    </dgm:pt>
    <dgm:pt modelId="{3AD2DBA7-8993-4814-B61F-5B5BA8F0D4D9}" type="pres">
      <dgm:prSet presAssocID="{580A4684-3452-4613-A70B-075F7026E6F7}" presName="childPlaceholder" presStyleCnt="0"/>
      <dgm:spPr/>
    </dgm:pt>
    <dgm:pt modelId="{3A452F5D-A513-4C6C-B536-9EE7109ACDC4}" type="pres">
      <dgm:prSet presAssocID="{580A4684-3452-4613-A70B-075F7026E6F7}" presName="circle" presStyleCnt="0"/>
      <dgm:spPr/>
    </dgm:pt>
    <dgm:pt modelId="{A20C8137-4E84-4806-870D-B92A972DAD7B}" type="pres">
      <dgm:prSet presAssocID="{580A4684-3452-4613-A70B-075F7026E6F7}" presName="quadrant1" presStyleLbl="node1" presStyleIdx="0" presStyleCnt="4">
        <dgm:presLayoutVars>
          <dgm:chMax val="1"/>
          <dgm:bulletEnabled val="1"/>
        </dgm:presLayoutVars>
      </dgm:prSet>
      <dgm:spPr/>
      <dgm:t>
        <a:bodyPr/>
        <a:lstStyle/>
        <a:p>
          <a:endParaRPr lang="en-US"/>
        </a:p>
      </dgm:t>
    </dgm:pt>
    <dgm:pt modelId="{CF5FA666-9A70-4682-971A-07F19F99D9B2}" type="pres">
      <dgm:prSet presAssocID="{580A4684-3452-4613-A70B-075F7026E6F7}" presName="quadrant2" presStyleLbl="node1" presStyleIdx="1" presStyleCnt="4">
        <dgm:presLayoutVars>
          <dgm:chMax val="1"/>
          <dgm:bulletEnabled val="1"/>
        </dgm:presLayoutVars>
      </dgm:prSet>
      <dgm:spPr/>
      <dgm:t>
        <a:bodyPr/>
        <a:lstStyle/>
        <a:p>
          <a:endParaRPr lang="en-US"/>
        </a:p>
      </dgm:t>
    </dgm:pt>
    <dgm:pt modelId="{F1FF53D3-1A2F-49F6-A090-B34E54973875}" type="pres">
      <dgm:prSet presAssocID="{580A4684-3452-4613-A70B-075F7026E6F7}" presName="quadrant3" presStyleLbl="node1" presStyleIdx="2" presStyleCnt="4">
        <dgm:presLayoutVars>
          <dgm:chMax val="1"/>
          <dgm:bulletEnabled val="1"/>
        </dgm:presLayoutVars>
      </dgm:prSet>
      <dgm:spPr/>
      <dgm:t>
        <a:bodyPr/>
        <a:lstStyle/>
        <a:p>
          <a:endParaRPr lang="en-US"/>
        </a:p>
      </dgm:t>
    </dgm:pt>
    <dgm:pt modelId="{9C91DA9F-D2DF-412C-A818-683F974664AA}" type="pres">
      <dgm:prSet presAssocID="{580A4684-3452-4613-A70B-075F7026E6F7}" presName="quadrant4" presStyleLbl="node1" presStyleIdx="3" presStyleCnt="4">
        <dgm:presLayoutVars>
          <dgm:chMax val="1"/>
          <dgm:bulletEnabled val="1"/>
        </dgm:presLayoutVars>
      </dgm:prSet>
      <dgm:spPr/>
      <dgm:t>
        <a:bodyPr/>
        <a:lstStyle/>
        <a:p>
          <a:endParaRPr lang="en-US"/>
        </a:p>
      </dgm:t>
    </dgm:pt>
    <dgm:pt modelId="{283C044D-50BB-4F93-8B75-36D8F2E3ABBA}" type="pres">
      <dgm:prSet presAssocID="{580A4684-3452-4613-A70B-075F7026E6F7}" presName="quadrantPlaceholder" presStyleCnt="0"/>
      <dgm:spPr/>
    </dgm:pt>
    <dgm:pt modelId="{6A045A22-A71F-45B8-BB30-ED06F855A4E0}" type="pres">
      <dgm:prSet presAssocID="{580A4684-3452-4613-A70B-075F7026E6F7}" presName="center1" presStyleLbl="fgShp" presStyleIdx="0" presStyleCnt="2"/>
      <dgm:spPr/>
    </dgm:pt>
    <dgm:pt modelId="{B1321DC0-09A3-45D8-ADE1-FD15A2C1D668}" type="pres">
      <dgm:prSet presAssocID="{580A4684-3452-4613-A70B-075F7026E6F7}" presName="center2" presStyleLbl="fgShp" presStyleIdx="1" presStyleCnt="2"/>
      <dgm:spPr/>
    </dgm:pt>
  </dgm:ptLst>
  <dgm:cxnLst>
    <dgm:cxn modelId="{0D2F6143-9453-4258-8E7C-B9EEB7031822}" type="presOf" srcId="{F3DEA74A-6963-4F8D-A262-A2F2FD00D201}" destId="{CF5FA666-9A70-4682-971A-07F19F99D9B2}" srcOrd="0" destOrd="0" presId="urn:microsoft.com/office/officeart/2005/8/layout/cycle4"/>
    <dgm:cxn modelId="{BC2810B8-96E1-41EC-AB77-01C91E267908}" type="presOf" srcId="{6B8A59BE-9D67-4441-86A4-71920DF14142}" destId="{F1FF53D3-1A2F-49F6-A090-B34E54973875}" srcOrd="0" destOrd="0" presId="urn:microsoft.com/office/officeart/2005/8/layout/cycle4"/>
    <dgm:cxn modelId="{44971D8E-BBCA-4411-BC3D-019E6C4700A7}" srcId="{580A4684-3452-4613-A70B-075F7026E6F7}" destId="{F3DEA74A-6963-4F8D-A262-A2F2FD00D201}" srcOrd="1" destOrd="0" parTransId="{9F0E97C0-8B2C-4845-BE0B-9BA89A104A54}" sibTransId="{A7800066-99FB-46BA-961D-25F93881305C}"/>
    <dgm:cxn modelId="{85C2565D-2B3F-4E77-9B82-CE720A1E257D}" srcId="{580A4684-3452-4613-A70B-075F7026E6F7}" destId="{6B8A59BE-9D67-4441-86A4-71920DF14142}" srcOrd="2" destOrd="0" parTransId="{4414AE1E-F58A-4241-B2D9-2A360A39A981}" sibTransId="{55944904-28F1-4AC3-B6B5-0B2E107CCE63}"/>
    <dgm:cxn modelId="{D94D54CB-CA7B-4C86-9F30-9A891AAE35F2}" type="presOf" srcId="{14413387-9899-42EB-A34D-E7C9C9D97EC1}" destId="{A20C8137-4E84-4806-870D-B92A972DAD7B}" srcOrd="0" destOrd="0" presId="urn:microsoft.com/office/officeart/2005/8/layout/cycle4"/>
    <dgm:cxn modelId="{EB6D818A-29EC-4C59-85C9-DEB6AEC23F38}" srcId="{580A4684-3452-4613-A70B-075F7026E6F7}" destId="{F03D3F43-ADE9-4395-BD33-EE15426F0570}" srcOrd="3" destOrd="0" parTransId="{2400104E-69DC-4AB6-9BBE-49221C16F8CF}" sibTransId="{E70C27F3-97AA-46F1-B5C1-381B5086301B}"/>
    <dgm:cxn modelId="{9D2CC0F9-AD9F-45A1-B16B-AC3B223C8D8F}" srcId="{580A4684-3452-4613-A70B-075F7026E6F7}" destId="{14413387-9899-42EB-A34D-E7C9C9D97EC1}" srcOrd="0" destOrd="0" parTransId="{04B8094C-3A6E-477A-A2CF-AEF9804F70D3}" sibTransId="{0933B4D6-3F61-44A1-BB6C-7BE73242888D}"/>
    <dgm:cxn modelId="{14D5EFA9-D3AF-4084-A785-FDE20AAA1738}" type="presOf" srcId="{F03D3F43-ADE9-4395-BD33-EE15426F0570}" destId="{9C91DA9F-D2DF-412C-A818-683F974664AA}" srcOrd="0" destOrd="0" presId="urn:microsoft.com/office/officeart/2005/8/layout/cycle4"/>
    <dgm:cxn modelId="{F1C8CB70-425F-4F01-84BA-B50CAECD6484}" type="presOf" srcId="{580A4684-3452-4613-A70B-075F7026E6F7}" destId="{4501DCA0-5A4E-43C4-98DE-E13E1ECB5DBC}" srcOrd="0" destOrd="0" presId="urn:microsoft.com/office/officeart/2005/8/layout/cycle4"/>
    <dgm:cxn modelId="{0BA6618E-BCB8-489A-AEC4-4DF1401C5327}" type="presParOf" srcId="{4501DCA0-5A4E-43C4-98DE-E13E1ECB5DBC}" destId="{EBBD9C49-428D-4B25-8CAB-A4838ED51E24}" srcOrd="0" destOrd="0" presId="urn:microsoft.com/office/officeart/2005/8/layout/cycle4"/>
    <dgm:cxn modelId="{64E2FBD2-315B-4772-89BC-B42C4154C532}" type="presParOf" srcId="{EBBD9C49-428D-4B25-8CAB-A4838ED51E24}" destId="{3AD2DBA7-8993-4814-B61F-5B5BA8F0D4D9}" srcOrd="0" destOrd="0" presId="urn:microsoft.com/office/officeart/2005/8/layout/cycle4"/>
    <dgm:cxn modelId="{56FDACDF-C67B-4BC6-8B7E-E264E3D5C66A}" type="presParOf" srcId="{4501DCA0-5A4E-43C4-98DE-E13E1ECB5DBC}" destId="{3A452F5D-A513-4C6C-B536-9EE7109ACDC4}" srcOrd="1" destOrd="0" presId="urn:microsoft.com/office/officeart/2005/8/layout/cycle4"/>
    <dgm:cxn modelId="{882D7649-0F11-46CE-BB2C-51E70BD85AE1}" type="presParOf" srcId="{3A452F5D-A513-4C6C-B536-9EE7109ACDC4}" destId="{A20C8137-4E84-4806-870D-B92A972DAD7B}" srcOrd="0" destOrd="0" presId="urn:microsoft.com/office/officeart/2005/8/layout/cycle4"/>
    <dgm:cxn modelId="{88D33F36-4955-4D22-9ED7-D1ECEE4C2501}" type="presParOf" srcId="{3A452F5D-A513-4C6C-B536-9EE7109ACDC4}" destId="{CF5FA666-9A70-4682-971A-07F19F99D9B2}" srcOrd="1" destOrd="0" presId="urn:microsoft.com/office/officeart/2005/8/layout/cycle4"/>
    <dgm:cxn modelId="{A9302E10-D777-499A-A199-1B3EB594F68E}" type="presParOf" srcId="{3A452F5D-A513-4C6C-B536-9EE7109ACDC4}" destId="{F1FF53D3-1A2F-49F6-A090-B34E54973875}" srcOrd="2" destOrd="0" presId="urn:microsoft.com/office/officeart/2005/8/layout/cycle4"/>
    <dgm:cxn modelId="{F8BE1A5E-270B-4291-8DC9-15A3DE708C73}" type="presParOf" srcId="{3A452F5D-A513-4C6C-B536-9EE7109ACDC4}" destId="{9C91DA9F-D2DF-412C-A818-683F974664AA}" srcOrd="3" destOrd="0" presId="urn:microsoft.com/office/officeart/2005/8/layout/cycle4"/>
    <dgm:cxn modelId="{50A9A2E9-0896-4E72-AC2A-530AC6C65899}" type="presParOf" srcId="{3A452F5D-A513-4C6C-B536-9EE7109ACDC4}" destId="{283C044D-50BB-4F93-8B75-36D8F2E3ABBA}" srcOrd="4" destOrd="0" presId="urn:microsoft.com/office/officeart/2005/8/layout/cycle4"/>
    <dgm:cxn modelId="{B9DC315B-A8E3-4770-9CD5-CC34B31BEE08}" type="presParOf" srcId="{4501DCA0-5A4E-43C4-98DE-E13E1ECB5DBC}" destId="{6A045A22-A71F-45B8-BB30-ED06F855A4E0}" srcOrd="2" destOrd="0" presId="urn:microsoft.com/office/officeart/2005/8/layout/cycle4"/>
    <dgm:cxn modelId="{6A8D4D24-1F08-49C5-B2A7-4887677EB298}" type="presParOf" srcId="{4501DCA0-5A4E-43C4-98DE-E13E1ECB5DBC}" destId="{B1321DC0-09A3-45D8-ADE1-FD15A2C1D668}" srcOrd="3" destOrd="0" presId="urn:microsoft.com/office/officeart/2005/8/layout/cycle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0A4684-3452-4613-A70B-075F7026E6F7}"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14413387-9899-42EB-A34D-E7C9C9D97EC1}">
      <dgm:prSet phldrT="[Text]"/>
      <dgm:spPr>
        <a:solidFill>
          <a:schemeClr val="accent3"/>
        </a:solidFill>
      </dgm:spPr>
      <dgm:t>
        <a:bodyPr/>
        <a:lstStyle/>
        <a:p>
          <a:r>
            <a:rPr lang="en-US" b="1" dirty="0" smtClean="0">
              <a:solidFill>
                <a:schemeClr val="tx1"/>
              </a:solidFill>
            </a:rPr>
            <a:t>ACT</a:t>
          </a:r>
          <a:endParaRPr lang="en-US" b="1" dirty="0">
            <a:solidFill>
              <a:schemeClr val="tx1"/>
            </a:solidFill>
          </a:endParaRPr>
        </a:p>
      </dgm:t>
    </dgm:pt>
    <dgm:pt modelId="{04B8094C-3A6E-477A-A2CF-AEF9804F70D3}" type="parTrans" cxnId="{9D2CC0F9-AD9F-45A1-B16B-AC3B223C8D8F}">
      <dgm:prSet/>
      <dgm:spPr/>
      <dgm:t>
        <a:bodyPr/>
        <a:lstStyle/>
        <a:p>
          <a:endParaRPr lang="en-US">
            <a:solidFill>
              <a:schemeClr val="tx1"/>
            </a:solidFill>
          </a:endParaRPr>
        </a:p>
      </dgm:t>
    </dgm:pt>
    <dgm:pt modelId="{0933B4D6-3F61-44A1-BB6C-7BE73242888D}" type="sibTrans" cxnId="{9D2CC0F9-AD9F-45A1-B16B-AC3B223C8D8F}">
      <dgm:prSet/>
      <dgm:spPr/>
      <dgm:t>
        <a:bodyPr/>
        <a:lstStyle/>
        <a:p>
          <a:endParaRPr lang="en-US">
            <a:solidFill>
              <a:schemeClr val="tx1"/>
            </a:solidFill>
          </a:endParaRPr>
        </a:p>
      </dgm:t>
    </dgm:pt>
    <dgm:pt modelId="{F3DEA74A-6963-4F8D-A262-A2F2FD00D201}">
      <dgm:prSet phldrT="[Text]"/>
      <dgm:spPr>
        <a:solidFill>
          <a:schemeClr val="accent4">
            <a:lumMod val="40000"/>
            <a:lumOff val="60000"/>
          </a:schemeClr>
        </a:solidFill>
      </dgm:spPr>
      <dgm:t>
        <a:bodyPr/>
        <a:lstStyle/>
        <a:p>
          <a:r>
            <a:rPr lang="en-US" b="1" dirty="0" smtClean="0">
              <a:solidFill>
                <a:schemeClr val="tx1"/>
              </a:solidFill>
            </a:rPr>
            <a:t>PLAN</a:t>
          </a:r>
          <a:endParaRPr lang="en-US" b="1" dirty="0">
            <a:solidFill>
              <a:schemeClr val="tx1"/>
            </a:solidFill>
          </a:endParaRPr>
        </a:p>
      </dgm:t>
    </dgm:pt>
    <dgm:pt modelId="{9F0E97C0-8B2C-4845-BE0B-9BA89A104A54}" type="parTrans" cxnId="{44971D8E-BBCA-4411-BC3D-019E6C4700A7}">
      <dgm:prSet/>
      <dgm:spPr/>
      <dgm:t>
        <a:bodyPr/>
        <a:lstStyle/>
        <a:p>
          <a:endParaRPr lang="en-US">
            <a:solidFill>
              <a:schemeClr val="tx1"/>
            </a:solidFill>
          </a:endParaRPr>
        </a:p>
      </dgm:t>
    </dgm:pt>
    <dgm:pt modelId="{A7800066-99FB-46BA-961D-25F93881305C}" type="sibTrans" cxnId="{44971D8E-BBCA-4411-BC3D-019E6C4700A7}">
      <dgm:prSet/>
      <dgm:spPr/>
      <dgm:t>
        <a:bodyPr/>
        <a:lstStyle/>
        <a:p>
          <a:endParaRPr lang="en-US">
            <a:solidFill>
              <a:schemeClr val="tx1"/>
            </a:solidFill>
          </a:endParaRPr>
        </a:p>
      </dgm:t>
    </dgm:pt>
    <dgm:pt modelId="{6B8A59BE-9D67-4441-86A4-71920DF14142}">
      <dgm:prSet phldrT="[Text]"/>
      <dgm:spPr>
        <a:solidFill>
          <a:schemeClr val="accent2"/>
        </a:solidFill>
      </dgm:spPr>
      <dgm:t>
        <a:bodyPr/>
        <a:lstStyle/>
        <a:p>
          <a:r>
            <a:rPr lang="en-US" b="1" dirty="0" smtClean="0">
              <a:solidFill>
                <a:schemeClr val="tx1"/>
              </a:solidFill>
            </a:rPr>
            <a:t>DO</a:t>
          </a:r>
          <a:endParaRPr lang="en-US" b="1" dirty="0">
            <a:solidFill>
              <a:schemeClr val="tx1"/>
            </a:solidFill>
          </a:endParaRPr>
        </a:p>
      </dgm:t>
    </dgm:pt>
    <dgm:pt modelId="{4414AE1E-F58A-4241-B2D9-2A360A39A981}" type="parTrans" cxnId="{85C2565D-2B3F-4E77-9B82-CE720A1E257D}">
      <dgm:prSet/>
      <dgm:spPr/>
      <dgm:t>
        <a:bodyPr/>
        <a:lstStyle/>
        <a:p>
          <a:endParaRPr lang="en-US">
            <a:solidFill>
              <a:schemeClr val="tx1"/>
            </a:solidFill>
          </a:endParaRPr>
        </a:p>
      </dgm:t>
    </dgm:pt>
    <dgm:pt modelId="{55944904-28F1-4AC3-B6B5-0B2E107CCE63}" type="sibTrans" cxnId="{85C2565D-2B3F-4E77-9B82-CE720A1E257D}">
      <dgm:prSet/>
      <dgm:spPr/>
      <dgm:t>
        <a:bodyPr/>
        <a:lstStyle/>
        <a:p>
          <a:endParaRPr lang="en-US">
            <a:solidFill>
              <a:schemeClr val="tx1"/>
            </a:solidFill>
          </a:endParaRPr>
        </a:p>
      </dgm:t>
    </dgm:pt>
    <dgm:pt modelId="{F03D3F43-ADE9-4395-BD33-EE15426F0570}">
      <dgm:prSet phldrT="[Text]"/>
      <dgm:spPr/>
      <dgm:t>
        <a:bodyPr/>
        <a:lstStyle/>
        <a:p>
          <a:r>
            <a:rPr lang="en-US" b="1" dirty="0" smtClean="0">
              <a:solidFill>
                <a:schemeClr val="tx1"/>
              </a:solidFill>
            </a:rPr>
            <a:t>STUDY</a:t>
          </a:r>
          <a:endParaRPr lang="en-US" b="1" dirty="0">
            <a:solidFill>
              <a:schemeClr val="tx1"/>
            </a:solidFill>
          </a:endParaRPr>
        </a:p>
      </dgm:t>
    </dgm:pt>
    <dgm:pt modelId="{2400104E-69DC-4AB6-9BBE-49221C16F8CF}" type="parTrans" cxnId="{EB6D818A-29EC-4C59-85C9-DEB6AEC23F38}">
      <dgm:prSet/>
      <dgm:spPr/>
      <dgm:t>
        <a:bodyPr/>
        <a:lstStyle/>
        <a:p>
          <a:endParaRPr lang="en-US">
            <a:solidFill>
              <a:schemeClr val="tx1"/>
            </a:solidFill>
          </a:endParaRPr>
        </a:p>
      </dgm:t>
    </dgm:pt>
    <dgm:pt modelId="{E70C27F3-97AA-46F1-B5C1-381B5086301B}" type="sibTrans" cxnId="{EB6D818A-29EC-4C59-85C9-DEB6AEC23F38}">
      <dgm:prSet/>
      <dgm:spPr/>
      <dgm:t>
        <a:bodyPr/>
        <a:lstStyle/>
        <a:p>
          <a:endParaRPr lang="en-US">
            <a:solidFill>
              <a:schemeClr val="tx1"/>
            </a:solidFill>
          </a:endParaRPr>
        </a:p>
      </dgm:t>
    </dgm:pt>
    <dgm:pt modelId="{4501DCA0-5A4E-43C4-98DE-E13E1ECB5DBC}" type="pres">
      <dgm:prSet presAssocID="{580A4684-3452-4613-A70B-075F7026E6F7}" presName="cycleMatrixDiagram" presStyleCnt="0">
        <dgm:presLayoutVars>
          <dgm:chMax val="1"/>
          <dgm:dir/>
          <dgm:animLvl val="lvl"/>
          <dgm:resizeHandles val="exact"/>
        </dgm:presLayoutVars>
      </dgm:prSet>
      <dgm:spPr/>
      <dgm:t>
        <a:bodyPr/>
        <a:lstStyle/>
        <a:p>
          <a:endParaRPr lang="en-US"/>
        </a:p>
      </dgm:t>
    </dgm:pt>
    <dgm:pt modelId="{EBBD9C49-428D-4B25-8CAB-A4838ED51E24}" type="pres">
      <dgm:prSet presAssocID="{580A4684-3452-4613-A70B-075F7026E6F7}" presName="children" presStyleCnt="0"/>
      <dgm:spPr/>
    </dgm:pt>
    <dgm:pt modelId="{3AD2DBA7-8993-4814-B61F-5B5BA8F0D4D9}" type="pres">
      <dgm:prSet presAssocID="{580A4684-3452-4613-A70B-075F7026E6F7}" presName="childPlaceholder" presStyleCnt="0"/>
      <dgm:spPr/>
    </dgm:pt>
    <dgm:pt modelId="{3A452F5D-A513-4C6C-B536-9EE7109ACDC4}" type="pres">
      <dgm:prSet presAssocID="{580A4684-3452-4613-A70B-075F7026E6F7}" presName="circle" presStyleCnt="0"/>
      <dgm:spPr/>
    </dgm:pt>
    <dgm:pt modelId="{A20C8137-4E84-4806-870D-B92A972DAD7B}" type="pres">
      <dgm:prSet presAssocID="{580A4684-3452-4613-A70B-075F7026E6F7}" presName="quadrant1" presStyleLbl="node1" presStyleIdx="0" presStyleCnt="4">
        <dgm:presLayoutVars>
          <dgm:chMax val="1"/>
          <dgm:bulletEnabled val="1"/>
        </dgm:presLayoutVars>
      </dgm:prSet>
      <dgm:spPr/>
      <dgm:t>
        <a:bodyPr/>
        <a:lstStyle/>
        <a:p>
          <a:endParaRPr lang="en-US"/>
        </a:p>
      </dgm:t>
    </dgm:pt>
    <dgm:pt modelId="{CF5FA666-9A70-4682-971A-07F19F99D9B2}" type="pres">
      <dgm:prSet presAssocID="{580A4684-3452-4613-A70B-075F7026E6F7}" presName="quadrant2" presStyleLbl="node1" presStyleIdx="1" presStyleCnt="4">
        <dgm:presLayoutVars>
          <dgm:chMax val="1"/>
          <dgm:bulletEnabled val="1"/>
        </dgm:presLayoutVars>
      </dgm:prSet>
      <dgm:spPr/>
      <dgm:t>
        <a:bodyPr/>
        <a:lstStyle/>
        <a:p>
          <a:endParaRPr lang="en-US"/>
        </a:p>
      </dgm:t>
    </dgm:pt>
    <dgm:pt modelId="{F1FF53D3-1A2F-49F6-A090-B34E54973875}" type="pres">
      <dgm:prSet presAssocID="{580A4684-3452-4613-A70B-075F7026E6F7}" presName="quadrant3" presStyleLbl="node1" presStyleIdx="2" presStyleCnt="4">
        <dgm:presLayoutVars>
          <dgm:chMax val="1"/>
          <dgm:bulletEnabled val="1"/>
        </dgm:presLayoutVars>
      </dgm:prSet>
      <dgm:spPr/>
      <dgm:t>
        <a:bodyPr/>
        <a:lstStyle/>
        <a:p>
          <a:endParaRPr lang="en-US"/>
        </a:p>
      </dgm:t>
    </dgm:pt>
    <dgm:pt modelId="{9C91DA9F-D2DF-412C-A818-683F974664AA}" type="pres">
      <dgm:prSet presAssocID="{580A4684-3452-4613-A70B-075F7026E6F7}" presName="quadrant4" presStyleLbl="node1" presStyleIdx="3" presStyleCnt="4">
        <dgm:presLayoutVars>
          <dgm:chMax val="1"/>
          <dgm:bulletEnabled val="1"/>
        </dgm:presLayoutVars>
      </dgm:prSet>
      <dgm:spPr/>
      <dgm:t>
        <a:bodyPr/>
        <a:lstStyle/>
        <a:p>
          <a:endParaRPr lang="en-US"/>
        </a:p>
      </dgm:t>
    </dgm:pt>
    <dgm:pt modelId="{283C044D-50BB-4F93-8B75-36D8F2E3ABBA}" type="pres">
      <dgm:prSet presAssocID="{580A4684-3452-4613-A70B-075F7026E6F7}" presName="quadrantPlaceholder" presStyleCnt="0"/>
      <dgm:spPr/>
    </dgm:pt>
    <dgm:pt modelId="{6A045A22-A71F-45B8-BB30-ED06F855A4E0}" type="pres">
      <dgm:prSet presAssocID="{580A4684-3452-4613-A70B-075F7026E6F7}" presName="center1" presStyleLbl="fgShp" presStyleIdx="0" presStyleCnt="2"/>
      <dgm:spPr/>
    </dgm:pt>
    <dgm:pt modelId="{B1321DC0-09A3-45D8-ADE1-FD15A2C1D668}" type="pres">
      <dgm:prSet presAssocID="{580A4684-3452-4613-A70B-075F7026E6F7}" presName="center2" presStyleLbl="fgShp" presStyleIdx="1" presStyleCnt="2"/>
      <dgm:spPr/>
    </dgm:pt>
  </dgm:ptLst>
  <dgm:cxnLst>
    <dgm:cxn modelId="{512F1BB6-F827-4FD3-A2C4-595923525827}" type="presOf" srcId="{14413387-9899-42EB-A34D-E7C9C9D97EC1}" destId="{A20C8137-4E84-4806-870D-B92A972DAD7B}" srcOrd="0" destOrd="0" presId="urn:microsoft.com/office/officeart/2005/8/layout/cycle4"/>
    <dgm:cxn modelId="{677F5F78-91B5-41E2-9EEF-5C11507A5471}" type="presOf" srcId="{6B8A59BE-9D67-4441-86A4-71920DF14142}" destId="{F1FF53D3-1A2F-49F6-A090-B34E54973875}" srcOrd="0" destOrd="0" presId="urn:microsoft.com/office/officeart/2005/8/layout/cycle4"/>
    <dgm:cxn modelId="{85C2565D-2B3F-4E77-9B82-CE720A1E257D}" srcId="{580A4684-3452-4613-A70B-075F7026E6F7}" destId="{6B8A59BE-9D67-4441-86A4-71920DF14142}" srcOrd="2" destOrd="0" parTransId="{4414AE1E-F58A-4241-B2D9-2A360A39A981}" sibTransId="{55944904-28F1-4AC3-B6B5-0B2E107CCE63}"/>
    <dgm:cxn modelId="{A30D89F6-64A8-418B-98F2-432A632F5337}" type="presOf" srcId="{580A4684-3452-4613-A70B-075F7026E6F7}" destId="{4501DCA0-5A4E-43C4-98DE-E13E1ECB5DBC}" srcOrd="0" destOrd="0" presId="urn:microsoft.com/office/officeart/2005/8/layout/cycle4"/>
    <dgm:cxn modelId="{EB6D818A-29EC-4C59-85C9-DEB6AEC23F38}" srcId="{580A4684-3452-4613-A70B-075F7026E6F7}" destId="{F03D3F43-ADE9-4395-BD33-EE15426F0570}" srcOrd="3" destOrd="0" parTransId="{2400104E-69DC-4AB6-9BBE-49221C16F8CF}" sibTransId="{E70C27F3-97AA-46F1-B5C1-381B5086301B}"/>
    <dgm:cxn modelId="{E62C2086-76FD-4400-AA56-BB0B513192DC}" type="presOf" srcId="{F03D3F43-ADE9-4395-BD33-EE15426F0570}" destId="{9C91DA9F-D2DF-412C-A818-683F974664AA}" srcOrd="0" destOrd="0" presId="urn:microsoft.com/office/officeart/2005/8/layout/cycle4"/>
    <dgm:cxn modelId="{9D2CC0F9-AD9F-45A1-B16B-AC3B223C8D8F}" srcId="{580A4684-3452-4613-A70B-075F7026E6F7}" destId="{14413387-9899-42EB-A34D-E7C9C9D97EC1}" srcOrd="0" destOrd="0" parTransId="{04B8094C-3A6E-477A-A2CF-AEF9804F70D3}" sibTransId="{0933B4D6-3F61-44A1-BB6C-7BE73242888D}"/>
    <dgm:cxn modelId="{932C69FD-A494-49A5-9E29-0C766C2ECC00}" type="presOf" srcId="{F3DEA74A-6963-4F8D-A262-A2F2FD00D201}" destId="{CF5FA666-9A70-4682-971A-07F19F99D9B2}" srcOrd="0" destOrd="0" presId="urn:microsoft.com/office/officeart/2005/8/layout/cycle4"/>
    <dgm:cxn modelId="{44971D8E-BBCA-4411-BC3D-019E6C4700A7}" srcId="{580A4684-3452-4613-A70B-075F7026E6F7}" destId="{F3DEA74A-6963-4F8D-A262-A2F2FD00D201}" srcOrd="1" destOrd="0" parTransId="{9F0E97C0-8B2C-4845-BE0B-9BA89A104A54}" sibTransId="{A7800066-99FB-46BA-961D-25F93881305C}"/>
    <dgm:cxn modelId="{11A97DE8-C0A4-443F-9A0D-CB1CD0293C14}" type="presParOf" srcId="{4501DCA0-5A4E-43C4-98DE-E13E1ECB5DBC}" destId="{EBBD9C49-428D-4B25-8CAB-A4838ED51E24}" srcOrd="0" destOrd="0" presId="urn:microsoft.com/office/officeart/2005/8/layout/cycle4"/>
    <dgm:cxn modelId="{845F9B06-7EF6-496C-802E-9BE8914A72AE}" type="presParOf" srcId="{EBBD9C49-428D-4B25-8CAB-A4838ED51E24}" destId="{3AD2DBA7-8993-4814-B61F-5B5BA8F0D4D9}" srcOrd="0" destOrd="0" presId="urn:microsoft.com/office/officeart/2005/8/layout/cycle4"/>
    <dgm:cxn modelId="{5030036C-6A85-4289-9EB5-51AF98EBEA57}" type="presParOf" srcId="{4501DCA0-5A4E-43C4-98DE-E13E1ECB5DBC}" destId="{3A452F5D-A513-4C6C-B536-9EE7109ACDC4}" srcOrd="1" destOrd="0" presId="urn:microsoft.com/office/officeart/2005/8/layout/cycle4"/>
    <dgm:cxn modelId="{42EF95BA-8EC9-44CD-940E-A633DBF58F69}" type="presParOf" srcId="{3A452F5D-A513-4C6C-B536-9EE7109ACDC4}" destId="{A20C8137-4E84-4806-870D-B92A972DAD7B}" srcOrd="0" destOrd="0" presId="urn:microsoft.com/office/officeart/2005/8/layout/cycle4"/>
    <dgm:cxn modelId="{E63CB559-1FE1-4AEB-9CA7-1B3449A683F4}" type="presParOf" srcId="{3A452F5D-A513-4C6C-B536-9EE7109ACDC4}" destId="{CF5FA666-9A70-4682-971A-07F19F99D9B2}" srcOrd="1" destOrd="0" presId="urn:microsoft.com/office/officeart/2005/8/layout/cycle4"/>
    <dgm:cxn modelId="{8D1781CD-562D-4AF6-B411-BECB22161A14}" type="presParOf" srcId="{3A452F5D-A513-4C6C-B536-9EE7109ACDC4}" destId="{F1FF53D3-1A2F-49F6-A090-B34E54973875}" srcOrd="2" destOrd="0" presId="urn:microsoft.com/office/officeart/2005/8/layout/cycle4"/>
    <dgm:cxn modelId="{718CFAE3-F34B-4BA8-AEEB-4B5E47F5DB41}" type="presParOf" srcId="{3A452F5D-A513-4C6C-B536-9EE7109ACDC4}" destId="{9C91DA9F-D2DF-412C-A818-683F974664AA}" srcOrd="3" destOrd="0" presId="urn:microsoft.com/office/officeart/2005/8/layout/cycle4"/>
    <dgm:cxn modelId="{8D0E0C9E-801C-4BDF-BCF7-E94ED392E4BC}" type="presParOf" srcId="{3A452F5D-A513-4C6C-B536-9EE7109ACDC4}" destId="{283C044D-50BB-4F93-8B75-36D8F2E3ABBA}" srcOrd="4" destOrd="0" presId="urn:microsoft.com/office/officeart/2005/8/layout/cycle4"/>
    <dgm:cxn modelId="{2813237F-3C3A-4697-81C3-8ADFB5CE9EA1}" type="presParOf" srcId="{4501DCA0-5A4E-43C4-98DE-E13E1ECB5DBC}" destId="{6A045A22-A71F-45B8-BB30-ED06F855A4E0}" srcOrd="2" destOrd="0" presId="urn:microsoft.com/office/officeart/2005/8/layout/cycle4"/>
    <dgm:cxn modelId="{F3B97FF4-C38F-4B76-BCFC-9BF98BC9EFFB}" type="presParOf" srcId="{4501DCA0-5A4E-43C4-98DE-E13E1ECB5DBC}" destId="{B1321DC0-09A3-45D8-ADE1-FD15A2C1D668}" srcOrd="3" destOrd="0" presId="urn:microsoft.com/office/officeart/2005/8/layout/cycle4"/>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C8137-4E84-4806-870D-B92A972DAD7B}">
      <dsp:nvSpPr>
        <dsp:cNvPr id="0" name=""/>
        <dsp:cNvSpPr/>
      </dsp:nvSpPr>
      <dsp:spPr>
        <a:xfrm>
          <a:off x="1468568" y="162758"/>
          <a:ext cx="1236390" cy="1236390"/>
        </a:xfrm>
        <a:prstGeom prst="pieWedg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ACT</a:t>
          </a:r>
          <a:endParaRPr lang="en-US" sz="2000" b="1" kern="1200" dirty="0">
            <a:solidFill>
              <a:schemeClr val="tx1"/>
            </a:solidFill>
          </a:endParaRPr>
        </a:p>
      </dsp:txBody>
      <dsp:txXfrm>
        <a:off x="1830698" y="524888"/>
        <a:ext cx="874260" cy="874260"/>
      </dsp:txXfrm>
    </dsp:sp>
    <dsp:sp modelId="{CF5FA666-9A70-4682-971A-07F19F99D9B2}">
      <dsp:nvSpPr>
        <dsp:cNvPr id="0" name=""/>
        <dsp:cNvSpPr/>
      </dsp:nvSpPr>
      <dsp:spPr>
        <a:xfrm rot="5400000">
          <a:off x="2762067" y="162758"/>
          <a:ext cx="1236390" cy="1236390"/>
        </a:xfrm>
        <a:prstGeom prst="pieWedge">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PLAN</a:t>
          </a:r>
          <a:endParaRPr lang="en-US" sz="2000" b="1" kern="1200" dirty="0">
            <a:solidFill>
              <a:schemeClr val="tx1"/>
            </a:solidFill>
          </a:endParaRPr>
        </a:p>
      </dsp:txBody>
      <dsp:txXfrm rot="-5400000">
        <a:off x="2762067" y="524888"/>
        <a:ext cx="874260" cy="874260"/>
      </dsp:txXfrm>
    </dsp:sp>
    <dsp:sp modelId="{F1FF53D3-1A2F-49F6-A090-B34E54973875}">
      <dsp:nvSpPr>
        <dsp:cNvPr id="0" name=""/>
        <dsp:cNvSpPr/>
      </dsp:nvSpPr>
      <dsp:spPr>
        <a:xfrm rot="10800000">
          <a:off x="2762067" y="1456257"/>
          <a:ext cx="1236390" cy="1236390"/>
        </a:xfrm>
        <a:prstGeom prst="pieWedg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DO</a:t>
          </a:r>
          <a:endParaRPr lang="en-US" sz="2000" b="1" kern="1200" dirty="0">
            <a:solidFill>
              <a:schemeClr val="tx1"/>
            </a:solidFill>
          </a:endParaRPr>
        </a:p>
      </dsp:txBody>
      <dsp:txXfrm rot="10800000">
        <a:off x="2762067" y="1456257"/>
        <a:ext cx="874260" cy="874260"/>
      </dsp:txXfrm>
    </dsp:sp>
    <dsp:sp modelId="{9C91DA9F-D2DF-412C-A818-683F974664AA}">
      <dsp:nvSpPr>
        <dsp:cNvPr id="0" name=""/>
        <dsp:cNvSpPr/>
      </dsp:nvSpPr>
      <dsp:spPr>
        <a:xfrm rot="16200000">
          <a:off x="1468568" y="1456257"/>
          <a:ext cx="1236390" cy="123639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STUDY</a:t>
          </a:r>
          <a:endParaRPr lang="en-US" sz="1700" b="1" kern="1200" dirty="0">
            <a:solidFill>
              <a:schemeClr val="tx1"/>
            </a:solidFill>
          </a:endParaRPr>
        </a:p>
      </dsp:txBody>
      <dsp:txXfrm rot="5400000">
        <a:off x="1830698" y="1456257"/>
        <a:ext cx="874260" cy="874260"/>
      </dsp:txXfrm>
    </dsp:sp>
    <dsp:sp modelId="{6A045A22-A71F-45B8-BB30-ED06F855A4E0}">
      <dsp:nvSpPr>
        <dsp:cNvPr id="0" name=""/>
        <dsp:cNvSpPr/>
      </dsp:nvSpPr>
      <dsp:spPr>
        <a:xfrm>
          <a:off x="2520071" y="1170716"/>
          <a:ext cx="426883" cy="37120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321DC0-09A3-45D8-ADE1-FD15A2C1D668}">
      <dsp:nvSpPr>
        <dsp:cNvPr id="0" name=""/>
        <dsp:cNvSpPr/>
      </dsp:nvSpPr>
      <dsp:spPr>
        <a:xfrm rot="10800000">
          <a:off x="2520071" y="1313486"/>
          <a:ext cx="426883" cy="37120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C8137-4E84-4806-870D-B92A972DAD7B}">
      <dsp:nvSpPr>
        <dsp:cNvPr id="0" name=""/>
        <dsp:cNvSpPr/>
      </dsp:nvSpPr>
      <dsp:spPr>
        <a:xfrm>
          <a:off x="667336" y="210136"/>
          <a:ext cx="1395925" cy="1395925"/>
        </a:xfrm>
        <a:prstGeom prst="pieWedg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ACT</a:t>
          </a:r>
          <a:endParaRPr lang="en-US" sz="2000" b="1" kern="1200" dirty="0">
            <a:solidFill>
              <a:schemeClr val="tx1"/>
            </a:solidFill>
          </a:endParaRPr>
        </a:p>
      </dsp:txBody>
      <dsp:txXfrm>
        <a:off x="1076193" y="618993"/>
        <a:ext cx="987068" cy="987068"/>
      </dsp:txXfrm>
    </dsp:sp>
    <dsp:sp modelId="{CF5FA666-9A70-4682-971A-07F19F99D9B2}">
      <dsp:nvSpPr>
        <dsp:cNvPr id="0" name=""/>
        <dsp:cNvSpPr/>
      </dsp:nvSpPr>
      <dsp:spPr>
        <a:xfrm rot="5400000">
          <a:off x="2127738" y="210136"/>
          <a:ext cx="1395925" cy="1395925"/>
        </a:xfrm>
        <a:prstGeom prst="pieWedge">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PLAN</a:t>
          </a:r>
          <a:endParaRPr lang="en-US" sz="2000" b="1" kern="1200" dirty="0">
            <a:solidFill>
              <a:schemeClr val="tx1"/>
            </a:solidFill>
          </a:endParaRPr>
        </a:p>
      </dsp:txBody>
      <dsp:txXfrm rot="-5400000">
        <a:off x="2127738" y="618993"/>
        <a:ext cx="987068" cy="987068"/>
      </dsp:txXfrm>
    </dsp:sp>
    <dsp:sp modelId="{F1FF53D3-1A2F-49F6-A090-B34E54973875}">
      <dsp:nvSpPr>
        <dsp:cNvPr id="0" name=""/>
        <dsp:cNvSpPr/>
      </dsp:nvSpPr>
      <dsp:spPr>
        <a:xfrm rot="10800000">
          <a:off x="2127738" y="1670538"/>
          <a:ext cx="1395925" cy="1395925"/>
        </a:xfrm>
        <a:prstGeom prst="pieWedg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DO</a:t>
          </a:r>
          <a:endParaRPr lang="en-US" sz="2000" b="1" kern="1200" dirty="0">
            <a:solidFill>
              <a:schemeClr val="tx1"/>
            </a:solidFill>
          </a:endParaRPr>
        </a:p>
      </dsp:txBody>
      <dsp:txXfrm rot="10800000">
        <a:off x="2127738" y="1670538"/>
        <a:ext cx="987068" cy="987068"/>
      </dsp:txXfrm>
    </dsp:sp>
    <dsp:sp modelId="{9C91DA9F-D2DF-412C-A818-683F974664AA}">
      <dsp:nvSpPr>
        <dsp:cNvPr id="0" name=""/>
        <dsp:cNvSpPr/>
      </dsp:nvSpPr>
      <dsp:spPr>
        <a:xfrm rot="16200000">
          <a:off x="667336" y="1670538"/>
          <a:ext cx="1395925" cy="1395925"/>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STUDY</a:t>
          </a:r>
          <a:endParaRPr lang="en-US" sz="2000" b="1" kern="1200" dirty="0">
            <a:solidFill>
              <a:schemeClr val="tx1"/>
            </a:solidFill>
          </a:endParaRPr>
        </a:p>
      </dsp:txBody>
      <dsp:txXfrm rot="5400000">
        <a:off x="1076193" y="1670538"/>
        <a:ext cx="987068" cy="987068"/>
      </dsp:txXfrm>
    </dsp:sp>
    <dsp:sp modelId="{6A045A22-A71F-45B8-BB30-ED06F855A4E0}">
      <dsp:nvSpPr>
        <dsp:cNvPr id="0" name=""/>
        <dsp:cNvSpPr/>
      </dsp:nvSpPr>
      <dsp:spPr>
        <a:xfrm>
          <a:off x="1854517" y="1348153"/>
          <a:ext cx="481965" cy="41910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321DC0-09A3-45D8-ADE1-FD15A2C1D668}">
      <dsp:nvSpPr>
        <dsp:cNvPr id="0" name=""/>
        <dsp:cNvSpPr/>
      </dsp:nvSpPr>
      <dsp:spPr>
        <a:xfrm rot="10800000">
          <a:off x="1854517" y="1509346"/>
          <a:ext cx="481965" cy="41910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C8137-4E84-4806-870D-B92A972DAD7B}">
      <dsp:nvSpPr>
        <dsp:cNvPr id="0" name=""/>
        <dsp:cNvSpPr/>
      </dsp:nvSpPr>
      <dsp:spPr>
        <a:xfrm>
          <a:off x="626592" y="169392"/>
          <a:ext cx="1286789" cy="1286789"/>
        </a:xfrm>
        <a:prstGeom prst="pieWedg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ACT</a:t>
          </a:r>
          <a:endParaRPr lang="en-US" sz="1800" b="1" kern="1200" dirty="0">
            <a:solidFill>
              <a:schemeClr val="tx1"/>
            </a:solidFill>
          </a:endParaRPr>
        </a:p>
      </dsp:txBody>
      <dsp:txXfrm>
        <a:off x="1003484" y="546284"/>
        <a:ext cx="909897" cy="909897"/>
      </dsp:txXfrm>
    </dsp:sp>
    <dsp:sp modelId="{CF5FA666-9A70-4682-971A-07F19F99D9B2}">
      <dsp:nvSpPr>
        <dsp:cNvPr id="0" name=""/>
        <dsp:cNvSpPr/>
      </dsp:nvSpPr>
      <dsp:spPr>
        <a:xfrm rot="5400000">
          <a:off x="1972818" y="169392"/>
          <a:ext cx="1286789" cy="1286789"/>
        </a:xfrm>
        <a:prstGeom prst="pieWedge">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PLAN</a:t>
          </a:r>
          <a:endParaRPr lang="en-US" sz="1800" b="1" kern="1200" dirty="0">
            <a:solidFill>
              <a:schemeClr val="tx1"/>
            </a:solidFill>
          </a:endParaRPr>
        </a:p>
      </dsp:txBody>
      <dsp:txXfrm rot="-5400000">
        <a:off x="1972818" y="546284"/>
        <a:ext cx="909897" cy="909897"/>
      </dsp:txXfrm>
    </dsp:sp>
    <dsp:sp modelId="{F1FF53D3-1A2F-49F6-A090-B34E54973875}">
      <dsp:nvSpPr>
        <dsp:cNvPr id="0" name=""/>
        <dsp:cNvSpPr/>
      </dsp:nvSpPr>
      <dsp:spPr>
        <a:xfrm rot="10800000">
          <a:off x="1972818" y="1515617"/>
          <a:ext cx="1286789" cy="1286789"/>
        </a:xfrm>
        <a:prstGeom prst="pieWedg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DO</a:t>
          </a:r>
          <a:endParaRPr lang="en-US" sz="1800" b="1" kern="1200" dirty="0">
            <a:solidFill>
              <a:schemeClr val="tx1"/>
            </a:solidFill>
          </a:endParaRPr>
        </a:p>
      </dsp:txBody>
      <dsp:txXfrm rot="10800000">
        <a:off x="1972818" y="1515617"/>
        <a:ext cx="909897" cy="909897"/>
      </dsp:txXfrm>
    </dsp:sp>
    <dsp:sp modelId="{9C91DA9F-D2DF-412C-A818-683F974664AA}">
      <dsp:nvSpPr>
        <dsp:cNvPr id="0" name=""/>
        <dsp:cNvSpPr/>
      </dsp:nvSpPr>
      <dsp:spPr>
        <a:xfrm rot="16200000">
          <a:off x="626592" y="1515617"/>
          <a:ext cx="1286789" cy="128678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STUDY</a:t>
          </a:r>
          <a:endParaRPr lang="en-US" sz="1800" b="1" kern="1200" dirty="0">
            <a:solidFill>
              <a:schemeClr val="tx1"/>
            </a:solidFill>
          </a:endParaRPr>
        </a:p>
      </dsp:txBody>
      <dsp:txXfrm rot="5400000">
        <a:off x="1003484" y="1515617"/>
        <a:ext cx="909897" cy="909897"/>
      </dsp:txXfrm>
    </dsp:sp>
    <dsp:sp modelId="{6A045A22-A71F-45B8-BB30-ED06F855A4E0}">
      <dsp:nvSpPr>
        <dsp:cNvPr id="0" name=""/>
        <dsp:cNvSpPr/>
      </dsp:nvSpPr>
      <dsp:spPr>
        <a:xfrm>
          <a:off x="1720957" y="1218438"/>
          <a:ext cx="444284" cy="386334"/>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321DC0-09A3-45D8-ADE1-FD15A2C1D668}">
      <dsp:nvSpPr>
        <dsp:cNvPr id="0" name=""/>
        <dsp:cNvSpPr/>
      </dsp:nvSpPr>
      <dsp:spPr>
        <a:xfrm rot="10800000">
          <a:off x="1720957" y="1367028"/>
          <a:ext cx="444284" cy="386334"/>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C8137-4E84-4806-870D-B92A972DAD7B}">
      <dsp:nvSpPr>
        <dsp:cNvPr id="0" name=""/>
        <dsp:cNvSpPr/>
      </dsp:nvSpPr>
      <dsp:spPr>
        <a:xfrm>
          <a:off x="533868" y="152868"/>
          <a:ext cx="1116740" cy="1116740"/>
        </a:xfrm>
        <a:prstGeom prst="pieWedg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ACT</a:t>
          </a:r>
          <a:endParaRPr lang="en-US" sz="1600" b="1" kern="1200" dirty="0">
            <a:solidFill>
              <a:schemeClr val="tx1"/>
            </a:solidFill>
          </a:endParaRPr>
        </a:p>
      </dsp:txBody>
      <dsp:txXfrm>
        <a:off x="860954" y="479954"/>
        <a:ext cx="789654" cy="789654"/>
      </dsp:txXfrm>
    </dsp:sp>
    <dsp:sp modelId="{CF5FA666-9A70-4682-971A-07F19F99D9B2}">
      <dsp:nvSpPr>
        <dsp:cNvPr id="0" name=""/>
        <dsp:cNvSpPr/>
      </dsp:nvSpPr>
      <dsp:spPr>
        <a:xfrm rot="5400000">
          <a:off x="1702190" y="152868"/>
          <a:ext cx="1116740" cy="1116740"/>
        </a:xfrm>
        <a:prstGeom prst="pieWedge">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PLAN</a:t>
          </a:r>
          <a:endParaRPr lang="en-US" sz="1600" b="1" kern="1200" dirty="0">
            <a:solidFill>
              <a:schemeClr val="tx1"/>
            </a:solidFill>
          </a:endParaRPr>
        </a:p>
      </dsp:txBody>
      <dsp:txXfrm rot="-5400000">
        <a:off x="1702190" y="479954"/>
        <a:ext cx="789654" cy="789654"/>
      </dsp:txXfrm>
    </dsp:sp>
    <dsp:sp modelId="{F1FF53D3-1A2F-49F6-A090-B34E54973875}">
      <dsp:nvSpPr>
        <dsp:cNvPr id="0" name=""/>
        <dsp:cNvSpPr/>
      </dsp:nvSpPr>
      <dsp:spPr>
        <a:xfrm rot="10800000">
          <a:off x="1702190" y="1321190"/>
          <a:ext cx="1116740" cy="1116740"/>
        </a:xfrm>
        <a:prstGeom prst="pieWedg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DO</a:t>
          </a:r>
          <a:endParaRPr lang="en-US" sz="1600" b="1" kern="1200" dirty="0">
            <a:solidFill>
              <a:schemeClr val="tx1"/>
            </a:solidFill>
          </a:endParaRPr>
        </a:p>
      </dsp:txBody>
      <dsp:txXfrm rot="10800000">
        <a:off x="1702190" y="1321190"/>
        <a:ext cx="789654" cy="789654"/>
      </dsp:txXfrm>
    </dsp:sp>
    <dsp:sp modelId="{9C91DA9F-D2DF-412C-A818-683F974664AA}">
      <dsp:nvSpPr>
        <dsp:cNvPr id="0" name=""/>
        <dsp:cNvSpPr/>
      </dsp:nvSpPr>
      <dsp:spPr>
        <a:xfrm rot="16200000">
          <a:off x="533868" y="1321190"/>
          <a:ext cx="1116740" cy="111674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STUDY</a:t>
          </a:r>
          <a:endParaRPr lang="en-US" sz="1600" b="1" kern="1200" dirty="0">
            <a:solidFill>
              <a:schemeClr val="tx1"/>
            </a:solidFill>
          </a:endParaRPr>
        </a:p>
      </dsp:txBody>
      <dsp:txXfrm rot="5400000">
        <a:off x="860954" y="1321190"/>
        <a:ext cx="789654" cy="789654"/>
      </dsp:txXfrm>
    </dsp:sp>
    <dsp:sp modelId="{6A045A22-A71F-45B8-BB30-ED06F855A4E0}">
      <dsp:nvSpPr>
        <dsp:cNvPr id="0" name=""/>
        <dsp:cNvSpPr/>
      </dsp:nvSpPr>
      <dsp:spPr>
        <a:xfrm>
          <a:off x="1483614" y="1063283"/>
          <a:ext cx="385572" cy="33528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321DC0-09A3-45D8-ADE1-FD15A2C1D668}">
      <dsp:nvSpPr>
        <dsp:cNvPr id="0" name=""/>
        <dsp:cNvSpPr/>
      </dsp:nvSpPr>
      <dsp:spPr>
        <a:xfrm rot="10800000">
          <a:off x="1483614" y="1192236"/>
          <a:ext cx="385572" cy="33528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C8137-4E84-4806-870D-B92A972DAD7B}">
      <dsp:nvSpPr>
        <dsp:cNvPr id="0" name=""/>
        <dsp:cNvSpPr/>
      </dsp:nvSpPr>
      <dsp:spPr>
        <a:xfrm>
          <a:off x="400401" y="171801"/>
          <a:ext cx="837555" cy="837555"/>
        </a:xfrm>
        <a:prstGeom prst="pieWedg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ACT</a:t>
          </a:r>
          <a:endParaRPr lang="en-US" sz="1200" b="1" kern="1200" dirty="0">
            <a:solidFill>
              <a:schemeClr val="tx1"/>
            </a:solidFill>
          </a:endParaRPr>
        </a:p>
      </dsp:txBody>
      <dsp:txXfrm>
        <a:off x="645715" y="417115"/>
        <a:ext cx="592241" cy="592241"/>
      </dsp:txXfrm>
    </dsp:sp>
    <dsp:sp modelId="{CF5FA666-9A70-4682-971A-07F19F99D9B2}">
      <dsp:nvSpPr>
        <dsp:cNvPr id="0" name=""/>
        <dsp:cNvSpPr/>
      </dsp:nvSpPr>
      <dsp:spPr>
        <a:xfrm rot="5400000">
          <a:off x="1276643" y="171801"/>
          <a:ext cx="837555" cy="837555"/>
        </a:xfrm>
        <a:prstGeom prst="pieWedge">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PLAN</a:t>
          </a:r>
          <a:endParaRPr lang="en-US" sz="1200" b="1" kern="1200" dirty="0">
            <a:solidFill>
              <a:schemeClr val="tx1"/>
            </a:solidFill>
          </a:endParaRPr>
        </a:p>
      </dsp:txBody>
      <dsp:txXfrm rot="-5400000">
        <a:off x="1276643" y="417115"/>
        <a:ext cx="592241" cy="592241"/>
      </dsp:txXfrm>
    </dsp:sp>
    <dsp:sp modelId="{F1FF53D3-1A2F-49F6-A090-B34E54973875}">
      <dsp:nvSpPr>
        <dsp:cNvPr id="0" name=""/>
        <dsp:cNvSpPr/>
      </dsp:nvSpPr>
      <dsp:spPr>
        <a:xfrm rot="10800000">
          <a:off x="1276643" y="1048043"/>
          <a:ext cx="837555" cy="837555"/>
        </a:xfrm>
        <a:prstGeom prst="pieWedg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DO</a:t>
          </a:r>
          <a:endParaRPr lang="en-US" sz="1200" b="1" kern="1200" dirty="0">
            <a:solidFill>
              <a:schemeClr val="tx1"/>
            </a:solidFill>
          </a:endParaRPr>
        </a:p>
      </dsp:txBody>
      <dsp:txXfrm rot="10800000">
        <a:off x="1276643" y="1048043"/>
        <a:ext cx="592241" cy="592241"/>
      </dsp:txXfrm>
    </dsp:sp>
    <dsp:sp modelId="{9C91DA9F-D2DF-412C-A818-683F974664AA}">
      <dsp:nvSpPr>
        <dsp:cNvPr id="0" name=""/>
        <dsp:cNvSpPr/>
      </dsp:nvSpPr>
      <dsp:spPr>
        <a:xfrm rot="16200000">
          <a:off x="400401" y="1048043"/>
          <a:ext cx="837555" cy="837555"/>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STUDY</a:t>
          </a:r>
          <a:endParaRPr lang="en-US" sz="1200" b="1" kern="1200" dirty="0">
            <a:solidFill>
              <a:schemeClr val="tx1"/>
            </a:solidFill>
          </a:endParaRPr>
        </a:p>
      </dsp:txBody>
      <dsp:txXfrm rot="5400000">
        <a:off x="645715" y="1048043"/>
        <a:ext cx="592241" cy="592241"/>
      </dsp:txXfrm>
    </dsp:sp>
    <dsp:sp modelId="{6A045A22-A71F-45B8-BB30-ED06F855A4E0}">
      <dsp:nvSpPr>
        <dsp:cNvPr id="0" name=""/>
        <dsp:cNvSpPr/>
      </dsp:nvSpPr>
      <dsp:spPr>
        <a:xfrm>
          <a:off x="1112710" y="854612"/>
          <a:ext cx="289179" cy="25146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321DC0-09A3-45D8-ADE1-FD15A2C1D668}">
      <dsp:nvSpPr>
        <dsp:cNvPr id="0" name=""/>
        <dsp:cNvSpPr/>
      </dsp:nvSpPr>
      <dsp:spPr>
        <a:xfrm rot="10800000">
          <a:off x="1112710" y="951327"/>
          <a:ext cx="289179" cy="25146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1F2A40-B262-4D69-AA95-DF3093905B04}" type="datetimeFigureOut">
              <a:rPr lang="en-US" smtClean="0"/>
              <a:t>12/28/2017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E1A746-A751-4B92-AA66-F08FD7EAC0F1}" type="slidenum">
              <a:rPr lang="en-US" smtClean="0"/>
              <a:t>‹#›</a:t>
            </a:fld>
            <a:endParaRPr lang="en-US"/>
          </a:p>
        </p:txBody>
      </p:sp>
    </p:spTree>
    <p:extLst>
      <p:ext uri="{BB962C8B-B14F-4D97-AF65-F5344CB8AC3E}">
        <p14:creationId xmlns:p14="http://schemas.microsoft.com/office/powerpoint/2010/main" val="4198155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pPr marL="171450" indent="-171450">
              <a:buFont typeface="Arial" panose="020B0604020202020204" pitchFamily="34" charset="0"/>
              <a:buChar char="•"/>
            </a:pPr>
            <a:r>
              <a:rPr lang="en-US" dirty="0" smtClean="0"/>
              <a:t>Today’s session is about sustaining</a:t>
            </a:r>
            <a:r>
              <a:rPr lang="en-US" baseline="0" dirty="0" smtClean="0"/>
              <a:t> and spreading improvements. </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i="0" u="sng" baseline="0" dirty="0" smtClean="0"/>
              <a:t>Activity</a:t>
            </a:r>
          </a:p>
          <a:p>
            <a:pPr marL="171450" indent="-171450">
              <a:buFont typeface="Arial" panose="020B0604020202020204" pitchFamily="34" charset="0"/>
              <a:buChar char="•"/>
            </a:pPr>
            <a:r>
              <a:rPr lang="en-US" b="0" i="0" u="none" baseline="0" dirty="0" smtClean="0"/>
              <a:t>Conduct participant and facilitator introductions.</a:t>
            </a:r>
          </a:p>
        </p:txBody>
      </p:sp>
      <p:sp>
        <p:nvSpPr>
          <p:cNvPr id="4" name="Slide Number Placeholder 3"/>
          <p:cNvSpPr>
            <a:spLocks noGrp="1"/>
          </p:cNvSpPr>
          <p:nvPr>
            <p:ph type="sldNum" sz="quarter" idx="10"/>
          </p:nvPr>
        </p:nvSpPr>
        <p:spPr/>
        <p:txBody>
          <a:bodyPr/>
          <a:lstStyle/>
          <a:p>
            <a:fld id="{909E0D4A-E176-4E8F-9B57-59CC52585B21}" type="slidenum">
              <a:rPr lang="en-US" smtClean="0"/>
              <a:t>1</a:t>
            </a:fld>
            <a:endParaRPr lang="en-US"/>
          </a:p>
        </p:txBody>
      </p:sp>
    </p:spTree>
    <p:extLst>
      <p:ext uri="{BB962C8B-B14F-4D97-AF65-F5344CB8AC3E}">
        <p14:creationId xmlns:p14="http://schemas.microsoft.com/office/powerpoint/2010/main" val="1803650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u="sng" dirty="0" smtClean="0"/>
              <a:t>Facilitator Notes</a:t>
            </a:r>
          </a:p>
          <a:p>
            <a:pPr marL="171450" indent="-171450" eaLnBrk="1" hangingPunct="1">
              <a:spcBef>
                <a:spcPct val="0"/>
              </a:spcBef>
              <a:buFont typeface="Arial" panose="020B0604020202020204" pitchFamily="34" charset="0"/>
              <a:buChar char="•"/>
            </a:pPr>
            <a:r>
              <a:rPr lang="en-US" b="0" dirty="0" smtClean="0"/>
              <a:t>Now</a:t>
            </a:r>
            <a:r>
              <a:rPr lang="en-US" b="0" baseline="0" dirty="0" smtClean="0"/>
              <a:t> let’s talk more </a:t>
            </a:r>
            <a:r>
              <a:rPr lang="en-US" b="0" dirty="0" smtClean="0"/>
              <a:t>about how to spread these changes across other sites in your network. </a:t>
            </a:r>
          </a:p>
          <a:p>
            <a:pPr marL="171450" indent="-171450" eaLnBrk="1" hangingPunct="1">
              <a:spcBef>
                <a:spcPct val="0"/>
              </a:spcBef>
              <a:buFont typeface="Arial" panose="020B0604020202020204" pitchFamily="34" charset="0"/>
              <a:buChar char="•"/>
            </a:pPr>
            <a:r>
              <a:rPr lang="en-US" altLang="en-US" b="0" dirty="0" smtClean="0"/>
              <a:t>The Model</a:t>
            </a:r>
            <a:r>
              <a:rPr lang="en-US" altLang="en-US" b="0" baseline="0" dirty="0" smtClean="0"/>
              <a:t> for Improvement</a:t>
            </a:r>
            <a:r>
              <a:rPr lang="en-US" altLang="en-US" b="0" dirty="0" smtClean="0"/>
              <a:t>, made popular by the Institute for Healthcare Improvement (IHI),</a:t>
            </a:r>
            <a:r>
              <a:rPr lang="en-US" altLang="en-US" b="0" baseline="0" dirty="0" smtClean="0"/>
              <a:t> </a:t>
            </a:r>
            <a:r>
              <a:rPr lang="en-US" altLang="en-US" b="0" dirty="0" smtClean="0"/>
              <a:t>is based on a combination of three fundamental questions that drive all improvement: </a:t>
            </a:r>
          </a:p>
          <a:p>
            <a:pPr marL="628650" lvl="1" indent="-171450" eaLnBrk="1" hangingPunct="1">
              <a:spcBef>
                <a:spcPct val="0"/>
              </a:spcBef>
              <a:buFont typeface="Arial" panose="020B0604020202020204" pitchFamily="34" charset="0"/>
              <a:buChar char="•"/>
            </a:pPr>
            <a:r>
              <a:rPr lang="en-US" altLang="en-US" b="0" dirty="0" smtClean="0"/>
              <a:t>What are we trying to accomplish? (What is our goal?)</a:t>
            </a:r>
          </a:p>
          <a:p>
            <a:pPr marL="628650" lvl="1" indent="-171450" eaLnBrk="1" hangingPunct="1">
              <a:spcBef>
                <a:spcPct val="0"/>
              </a:spcBef>
              <a:buFont typeface="Arial" panose="020B0604020202020204" pitchFamily="34" charset="0"/>
              <a:buChar char="•"/>
            </a:pPr>
            <a:r>
              <a:rPr lang="en-US" altLang="en-US" b="0" dirty="0" smtClean="0"/>
              <a:t>How will we know that a change is an improvement? (i.e., what do we need in terms of measurement and data)</a:t>
            </a:r>
          </a:p>
          <a:p>
            <a:pPr marL="628650" lvl="1" indent="-171450" eaLnBrk="1" hangingPunct="1">
              <a:spcBef>
                <a:spcPct val="0"/>
              </a:spcBef>
              <a:buFont typeface="Arial" panose="020B0604020202020204" pitchFamily="34" charset="0"/>
              <a:buChar char="•"/>
            </a:pPr>
            <a:r>
              <a:rPr lang="en-US" altLang="en-US" b="0" dirty="0" smtClean="0"/>
              <a:t>What changes can we make that will result in improvement? (What can you do about it?)</a:t>
            </a:r>
          </a:p>
          <a:p>
            <a:pPr marL="171450" lvl="0" indent="-171450" eaLnBrk="1" hangingPunct="1">
              <a:spcBef>
                <a:spcPct val="0"/>
              </a:spcBef>
              <a:buFont typeface="Arial" panose="020B0604020202020204" pitchFamily="34" charset="0"/>
              <a:buChar char="•"/>
            </a:pPr>
            <a:r>
              <a:rPr lang="en-US" b="0" baseline="0" dirty="0" smtClean="0"/>
              <a:t>The MFI then uses rapid tests of change, using the PDSA cycle, to test change ideas.</a:t>
            </a:r>
          </a:p>
          <a:p>
            <a:pPr marL="0" lvl="0" indent="0" eaLnBrk="1" hangingPunct="1">
              <a:spcBef>
                <a:spcPct val="0"/>
              </a:spcBef>
              <a:buFont typeface="Arial" panose="020B0604020202020204" pitchFamily="34" charset="0"/>
              <a:buNone/>
            </a:pPr>
            <a:r>
              <a:rPr lang="en-US" altLang="en-US" b="0" i="1" dirty="0" smtClean="0"/>
              <a:t>(Note to facilitators: for more on the MFI,</a:t>
            </a:r>
            <a:r>
              <a:rPr lang="en-US" altLang="en-US" b="0" i="1" baseline="0" dirty="0" smtClean="0"/>
              <a:t> see the discussion guide titled Develop a Site-Level Improvement Plan)</a:t>
            </a:r>
            <a:endParaRPr lang="en-US" altLang="en-US" b="0" i="1" dirty="0" smtClean="0"/>
          </a:p>
        </p:txBody>
      </p:sp>
      <p:sp>
        <p:nvSpPr>
          <p:cNvPr id="4" name="Slide Number Placeholder 3"/>
          <p:cNvSpPr>
            <a:spLocks noGrp="1"/>
          </p:cNvSpPr>
          <p:nvPr>
            <p:ph type="sldNum" sz="quarter" idx="10"/>
          </p:nvPr>
        </p:nvSpPr>
        <p:spPr/>
        <p:txBody>
          <a:bodyPr/>
          <a:lstStyle/>
          <a:p>
            <a:fld id="{D862C0FD-DFDA-4720-8450-259339B26B13}"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093114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pPr marL="171450" indent="-171450">
              <a:buFont typeface="Arial" panose="020B0604020202020204" pitchFamily="34" charset="0"/>
              <a:buChar char="•"/>
            </a:pPr>
            <a:r>
              <a:rPr lang="en-US" dirty="0" smtClean="0"/>
              <a:t>After changes have been implemented and determined</a:t>
            </a:r>
            <a:r>
              <a:rPr lang="en-US" baseline="0" dirty="0" smtClean="0"/>
              <a:t> to be effective, then we think about making those PDSAs bigger and bigger. This might be within the same pilot site, or it may be across network sites. </a:t>
            </a:r>
          </a:p>
          <a:p>
            <a:pPr marL="171450" indent="-171450">
              <a:buFont typeface="Arial" panose="020B0604020202020204" pitchFamily="34" charset="0"/>
              <a:buChar char="•"/>
            </a:pPr>
            <a:r>
              <a:rPr lang="en-US" baseline="0" dirty="0" smtClean="0"/>
              <a:t>As we take interventions to scale and spread, the PDSA cycles continue. The t</a:t>
            </a:r>
            <a:r>
              <a:rPr lang="en-US" baseline="0" dirty="0" smtClean="0">
                <a:sym typeface="Wingdings" panose="05000000000000000000" pitchFamily="2" charset="2"/>
              </a:rPr>
              <a:t>ests of change continue—but get bigger. The cycle of testing and learning continues as you expand it to other sites.</a:t>
            </a:r>
          </a:p>
        </p:txBody>
      </p:sp>
      <p:sp>
        <p:nvSpPr>
          <p:cNvPr id="4" name="Slide Number Placeholder 3"/>
          <p:cNvSpPr>
            <a:spLocks noGrp="1"/>
          </p:cNvSpPr>
          <p:nvPr>
            <p:ph type="sldNum" sz="quarter" idx="10"/>
          </p:nvPr>
        </p:nvSpPr>
        <p:spPr/>
        <p:txBody>
          <a:bodyPr/>
          <a:lstStyle/>
          <a:p>
            <a:fld id="{D862C0FD-DFDA-4720-8450-259339B26B13}"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070103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a:t>
            </a:r>
            <a:r>
              <a:rPr lang="en-US" b="1" u="sng" baseline="0" dirty="0" smtClean="0"/>
              <a:t> Notes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We know that, </a:t>
            </a:r>
            <a:r>
              <a:rPr lang="en-US" dirty="0" smtClean="0">
                <a:solidFill>
                  <a:schemeClr val="accent6"/>
                </a:solidFill>
              </a:rPr>
              <a:t>“pockets of excellence exist in our health care systems, but </a:t>
            </a:r>
            <a:r>
              <a:rPr lang="en-US" b="0" dirty="0" smtClean="0">
                <a:solidFill>
                  <a:schemeClr val="accent6"/>
                </a:solidFill>
              </a:rPr>
              <a:t>knowledge of these better ideas and practices often remains isolated and unknown to others.”</a:t>
            </a:r>
          </a:p>
          <a:p>
            <a:pPr marL="171450" indent="-171450">
              <a:buFont typeface="Arial" panose="020B0604020202020204" pitchFamily="34" charset="0"/>
              <a:buChar char="•"/>
            </a:pPr>
            <a:r>
              <a:rPr lang="en-US" baseline="0" dirty="0" smtClean="0"/>
              <a:t>Sharing that knowledge gained from successful interventions is essential for those in other network sites who can then build on that foundation.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But how do we spread this to other sites across the network?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To explore this, we’ll be diving into a white paper from the Institute for Healthcare Improvement, titled: </a:t>
            </a:r>
            <a:r>
              <a:rPr lang="en-US" i="1" dirty="0" smtClean="0">
                <a:solidFill>
                  <a:schemeClr val="bg1">
                    <a:lumMod val="50000"/>
                  </a:schemeClr>
                </a:solidFill>
              </a:rPr>
              <a:t>A </a:t>
            </a:r>
            <a:r>
              <a:rPr lang="en-US" i="1" dirty="0">
                <a:solidFill>
                  <a:schemeClr val="bg1">
                    <a:lumMod val="50000"/>
                  </a:schemeClr>
                </a:solidFill>
              </a:rPr>
              <a:t>Framework for Spread</a:t>
            </a:r>
            <a:r>
              <a:rPr lang="en-US" i="1" dirty="0" smtClean="0">
                <a:solidFill>
                  <a:schemeClr val="bg1">
                    <a:lumMod val="50000"/>
                  </a:schemeClr>
                </a:solidFill>
              </a:rPr>
              <a:t>: From </a:t>
            </a:r>
            <a:r>
              <a:rPr lang="en-US" i="1" dirty="0">
                <a:solidFill>
                  <a:schemeClr val="bg1">
                    <a:lumMod val="50000"/>
                  </a:schemeClr>
                </a:solidFill>
              </a:rPr>
              <a:t>Local Improvements to System-Wide Change</a:t>
            </a:r>
            <a:r>
              <a:rPr lang="en-US" dirty="0">
                <a:solidFill>
                  <a:schemeClr val="bg1">
                    <a:lumMod val="50000"/>
                  </a:schemeClr>
                </a:solidFill>
              </a:rPr>
              <a:t>. </a:t>
            </a:r>
            <a:endParaRPr lang="en-US" dirty="0" smtClean="0">
              <a:solidFill>
                <a:schemeClr val="bg1">
                  <a:lumMod val="50000"/>
                </a:schemeClr>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r>
              <a:rPr lang="en-US" b="1" u="sng" dirty="0" smtClean="0"/>
              <a:t>Source (for reference) </a:t>
            </a:r>
          </a:p>
          <a:p>
            <a:pPr marL="171450" indent="-171450">
              <a:buFont typeface="Arial" panose="020B0604020202020204" pitchFamily="34" charset="0"/>
              <a:buChar char="•"/>
            </a:pPr>
            <a:r>
              <a:rPr lang="en-US" i="0" dirty="0" err="1" smtClean="0">
                <a:solidFill>
                  <a:schemeClr val="bg2">
                    <a:lumMod val="50000"/>
                  </a:schemeClr>
                </a:solidFill>
                <a:latin typeface="Calibri Light" panose="020F0302020204030204" pitchFamily="34" charset="0"/>
              </a:rPr>
              <a:t>Massoud</a:t>
            </a:r>
            <a:r>
              <a:rPr lang="en-US" i="0" dirty="0" smtClean="0">
                <a:solidFill>
                  <a:schemeClr val="bg2">
                    <a:lumMod val="50000"/>
                  </a:schemeClr>
                </a:solidFill>
                <a:latin typeface="Calibri Light" panose="020F0302020204030204" pitchFamily="34" charset="0"/>
              </a:rPr>
              <a:t> MR, Nielsen GA, Nolan K, Nolan T, </a:t>
            </a:r>
            <a:r>
              <a:rPr lang="en-US" i="0" dirty="0" err="1" smtClean="0">
                <a:solidFill>
                  <a:schemeClr val="bg2">
                    <a:lumMod val="50000"/>
                  </a:schemeClr>
                </a:solidFill>
                <a:latin typeface="Calibri Light" panose="020F0302020204030204" pitchFamily="34" charset="0"/>
              </a:rPr>
              <a:t>Schall</a:t>
            </a:r>
            <a:r>
              <a:rPr lang="en-US" i="0" dirty="0" smtClean="0">
                <a:solidFill>
                  <a:schemeClr val="bg2">
                    <a:lumMod val="50000"/>
                  </a:schemeClr>
                </a:solidFill>
                <a:latin typeface="Calibri Light" panose="020F0302020204030204" pitchFamily="34" charset="0"/>
              </a:rPr>
              <a:t> MW, </a:t>
            </a:r>
            <a:r>
              <a:rPr lang="en-US" i="0" dirty="0" err="1" smtClean="0">
                <a:solidFill>
                  <a:schemeClr val="bg2">
                    <a:lumMod val="50000"/>
                  </a:schemeClr>
                </a:solidFill>
                <a:latin typeface="Calibri Light" panose="020F0302020204030204" pitchFamily="34" charset="0"/>
              </a:rPr>
              <a:t>Sevin</a:t>
            </a:r>
            <a:r>
              <a:rPr lang="en-US" i="0" dirty="0" smtClean="0">
                <a:solidFill>
                  <a:schemeClr val="bg2">
                    <a:lumMod val="50000"/>
                  </a:schemeClr>
                </a:solidFill>
                <a:latin typeface="Calibri Light" panose="020F0302020204030204" pitchFamily="34" charset="0"/>
              </a:rPr>
              <a:t> C. A Framework for Spread: From Local Improvements to System-Wide Change. IHI Innovation Series white paper. Cambridge, Massachusetts: Institute for Healthcare Improvement; 2006. (Available on www.IHI.org)</a:t>
            </a:r>
          </a:p>
          <a:p>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12</a:t>
            </a:fld>
            <a:endParaRPr lang="en-US"/>
          </a:p>
        </p:txBody>
      </p:sp>
    </p:spTree>
    <p:extLst>
      <p:ext uri="{BB962C8B-B14F-4D97-AF65-F5344CB8AC3E}">
        <p14:creationId xmlns:p14="http://schemas.microsoft.com/office/powerpoint/2010/main" val="3212546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a:t>
            </a:r>
            <a:r>
              <a:rPr lang="en-US" b="1" u="sng" baseline="0" dirty="0" smtClean="0"/>
              <a:t> Notes</a:t>
            </a:r>
          </a:p>
          <a:p>
            <a:pPr marL="171450" indent="-171450">
              <a:buFont typeface="Arial" panose="020B0604020202020204" pitchFamily="34" charset="0"/>
              <a:buChar char="•"/>
            </a:pPr>
            <a:r>
              <a:rPr lang="en-US" dirty="0" smtClean="0"/>
              <a:t>One</a:t>
            </a:r>
            <a:r>
              <a:rPr lang="en-US" baseline="0" dirty="0" smtClean="0"/>
              <a:t> of IHI’s k</a:t>
            </a:r>
            <a:r>
              <a:rPr lang="en-US" dirty="0" smtClean="0"/>
              <a:t>ey points is that spread is a thoughtful process, </a:t>
            </a:r>
            <a:r>
              <a:rPr lang="en-US" baseline="0" dirty="0" smtClean="0"/>
              <a:t>more than just disseminating lessons learned.</a:t>
            </a:r>
          </a:p>
          <a:p>
            <a:pPr marL="171450" indent="-171450">
              <a:buFont typeface="Arial" panose="020B0604020202020204" pitchFamily="34" charset="0"/>
              <a:buChar char="•"/>
            </a:pPr>
            <a:r>
              <a:rPr lang="en-US" baseline="0" dirty="0" smtClean="0"/>
              <a:t>Here are some tips to think about when planning for spread:</a:t>
            </a:r>
          </a:p>
          <a:p>
            <a:pPr marL="627013" lvl="1" indent="-169813">
              <a:buFont typeface="Arial" panose="020B0604020202020204" pitchFamily="34" charset="0"/>
              <a:buChar char="•"/>
            </a:pPr>
            <a:r>
              <a:rPr lang="en-US" baseline="0" dirty="0" smtClean="0"/>
              <a:t>Make sure that the improvement aligns with organizational strategy</a:t>
            </a:r>
          </a:p>
          <a:p>
            <a:pPr marL="627013" lvl="1" indent="-169813">
              <a:buFont typeface="Arial" panose="020B0604020202020204" pitchFamily="34" charset="0"/>
              <a:buChar char="•"/>
            </a:pPr>
            <a:r>
              <a:rPr lang="en-US" baseline="0" dirty="0" smtClean="0"/>
              <a:t>Demonstrate feasibility/implementation at one site first—who can then be the model and reference site for others testing the changes</a:t>
            </a:r>
          </a:p>
          <a:p>
            <a:pPr marL="627013" lvl="1" indent="-169813">
              <a:buFont typeface="Arial" panose="020B0604020202020204" pitchFamily="34" charset="0"/>
              <a:buChar char="•"/>
            </a:pPr>
            <a:r>
              <a:rPr lang="en-US" baseline="0" dirty="0" smtClean="0"/>
              <a:t>Make it a team effort. This should include leadership as well as on-the-ground implementation staff who can lead the changes</a:t>
            </a:r>
          </a:p>
          <a:p>
            <a:pPr marL="627013" lvl="1" indent="-169813">
              <a:buFont typeface="Arial" panose="020B0604020202020204" pitchFamily="34" charset="0"/>
              <a:buChar char="•"/>
            </a:pPr>
            <a:r>
              <a:rPr lang="en-US" baseline="0" dirty="0" smtClean="0"/>
              <a:t>Identify early adopters by utilizing broad-based communication, “thought leaders,” and sharing comparative data</a:t>
            </a:r>
          </a:p>
          <a:p>
            <a:pPr marL="627013" lvl="1" indent="-169813">
              <a:buFont typeface="Arial" panose="020B0604020202020204" pitchFamily="34" charset="0"/>
              <a:buChar char="•"/>
            </a:pPr>
            <a:r>
              <a:rPr lang="en-US" baseline="0" dirty="0" smtClean="0"/>
              <a:t>And finally, focus on spreading infrastructure changes. Systems-level changes have the ability to make a real impact </a:t>
            </a:r>
          </a:p>
          <a:p>
            <a:endParaRPr lang="en-US" b="1" u="sng" dirty="0" smtClean="0"/>
          </a:p>
          <a:p>
            <a:endParaRPr lang="en-US" b="1" u="sng" dirty="0" smtClean="0"/>
          </a:p>
          <a:p>
            <a:r>
              <a:rPr lang="en-US" b="1" u="sng" dirty="0" smtClean="0"/>
              <a:t>Source (for reference) </a:t>
            </a:r>
          </a:p>
          <a:p>
            <a:pPr marL="171450" indent="-171450">
              <a:buFont typeface="Arial" panose="020B0604020202020204" pitchFamily="34" charset="0"/>
              <a:buChar char="•"/>
            </a:pPr>
            <a:r>
              <a:rPr lang="en-US" i="0" dirty="0" err="1" smtClean="0">
                <a:solidFill>
                  <a:schemeClr val="bg2">
                    <a:lumMod val="50000"/>
                  </a:schemeClr>
                </a:solidFill>
                <a:latin typeface="Calibri Light" panose="020F0302020204030204" pitchFamily="34" charset="0"/>
              </a:rPr>
              <a:t>Massoud</a:t>
            </a:r>
            <a:r>
              <a:rPr lang="en-US" i="0" dirty="0" smtClean="0">
                <a:solidFill>
                  <a:schemeClr val="bg2">
                    <a:lumMod val="50000"/>
                  </a:schemeClr>
                </a:solidFill>
                <a:latin typeface="Calibri Light" panose="020F0302020204030204" pitchFamily="34" charset="0"/>
              </a:rPr>
              <a:t> MR, Nielsen GA, Nolan K, Nolan T, </a:t>
            </a:r>
            <a:r>
              <a:rPr lang="en-US" i="0" dirty="0" err="1" smtClean="0">
                <a:solidFill>
                  <a:schemeClr val="bg2">
                    <a:lumMod val="50000"/>
                  </a:schemeClr>
                </a:solidFill>
                <a:latin typeface="Calibri Light" panose="020F0302020204030204" pitchFamily="34" charset="0"/>
              </a:rPr>
              <a:t>Schall</a:t>
            </a:r>
            <a:r>
              <a:rPr lang="en-US" i="0" dirty="0" smtClean="0">
                <a:solidFill>
                  <a:schemeClr val="bg2">
                    <a:lumMod val="50000"/>
                  </a:schemeClr>
                </a:solidFill>
                <a:latin typeface="Calibri Light" panose="020F0302020204030204" pitchFamily="34" charset="0"/>
              </a:rPr>
              <a:t> MW, </a:t>
            </a:r>
            <a:r>
              <a:rPr lang="en-US" i="0" dirty="0" err="1" smtClean="0">
                <a:solidFill>
                  <a:schemeClr val="bg2">
                    <a:lumMod val="50000"/>
                  </a:schemeClr>
                </a:solidFill>
                <a:latin typeface="Calibri Light" panose="020F0302020204030204" pitchFamily="34" charset="0"/>
              </a:rPr>
              <a:t>Sevin</a:t>
            </a:r>
            <a:r>
              <a:rPr lang="en-US" i="0" dirty="0" smtClean="0">
                <a:solidFill>
                  <a:schemeClr val="bg2">
                    <a:lumMod val="50000"/>
                  </a:schemeClr>
                </a:solidFill>
                <a:latin typeface="Calibri Light" panose="020F0302020204030204" pitchFamily="34" charset="0"/>
              </a:rPr>
              <a:t> C. A Framework for Spread: From Local Improvements to System-Wide Change. IHI Innovation Series white paper. Cambridge, Massachusetts:</a:t>
            </a:r>
            <a:r>
              <a:rPr lang="en-US" i="0" baseline="0" dirty="0" smtClean="0">
                <a:solidFill>
                  <a:schemeClr val="bg2">
                    <a:lumMod val="50000"/>
                  </a:schemeClr>
                </a:solidFill>
                <a:latin typeface="Calibri Light" panose="020F0302020204030204" pitchFamily="34" charset="0"/>
              </a:rPr>
              <a:t> </a:t>
            </a:r>
            <a:r>
              <a:rPr lang="en-US" i="0" dirty="0" smtClean="0">
                <a:solidFill>
                  <a:schemeClr val="bg2">
                    <a:lumMod val="50000"/>
                  </a:schemeClr>
                </a:solidFill>
                <a:latin typeface="Calibri Light" panose="020F0302020204030204" pitchFamily="34" charset="0"/>
              </a:rPr>
              <a:t>Institute for Healthcare Improvement; 2006. (Available on www.IHI.org)</a:t>
            </a:r>
          </a:p>
          <a:p>
            <a:pPr marL="0" lv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909E0D4A-E176-4E8F-9B57-59CC52585B21}" type="slidenum">
              <a:rPr lang="en-US" smtClean="0"/>
              <a:t>13</a:t>
            </a:fld>
            <a:endParaRPr lang="en-US"/>
          </a:p>
        </p:txBody>
      </p:sp>
    </p:spTree>
    <p:extLst>
      <p:ext uri="{BB962C8B-B14F-4D97-AF65-F5344CB8AC3E}">
        <p14:creationId xmlns:p14="http://schemas.microsoft.com/office/powerpoint/2010/main" val="712889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pPr marL="171450" indent="-171450">
              <a:buFont typeface="Arial" panose="020B0604020202020204" pitchFamily="34" charset="0"/>
              <a:buChar char="•"/>
            </a:pPr>
            <a:r>
              <a:rPr lang="en-US" dirty="0" smtClean="0"/>
              <a:t>Some tips when it comes to communicating the</a:t>
            </a:r>
            <a:r>
              <a:rPr lang="en-US" baseline="0" dirty="0" smtClean="0"/>
              <a:t> successes that you’ve had so far:</a:t>
            </a:r>
          </a:p>
          <a:p>
            <a:pPr marL="627013" lvl="1" indent="-169813">
              <a:buFont typeface="Arial" panose="020B0604020202020204" pitchFamily="34" charset="0"/>
              <a:buChar char="•"/>
            </a:pPr>
            <a:r>
              <a:rPr lang="en-US" dirty="0" smtClean="0"/>
              <a:t>Define the benefits of implementation—</a:t>
            </a:r>
            <a:r>
              <a:rPr lang="en-US" baseline="0" dirty="0" smtClean="0"/>
              <a:t>package your story of improvements in a compelling way to share with other sites</a:t>
            </a:r>
            <a:endParaRPr lang="en-US" dirty="0" smtClean="0"/>
          </a:p>
          <a:p>
            <a:pPr marL="627013" lvl="1" indent="-169813">
              <a:buFont typeface="Arial" panose="020B0604020202020204" pitchFamily="34" charset="0"/>
              <a:buChar char="•"/>
            </a:pPr>
            <a:r>
              <a:rPr lang="en-US" dirty="0" smtClean="0"/>
              <a:t>Prepare the comparative data that proves this changes is worthwhile</a:t>
            </a:r>
          </a:p>
          <a:p>
            <a:pPr marL="627013" lvl="1" indent="-169813">
              <a:buFont typeface="Arial" panose="020B0604020202020204" pitchFamily="34" charset="0"/>
              <a:buChar char="•"/>
            </a:pPr>
            <a:r>
              <a:rPr lang="en-US" dirty="0" smtClean="0"/>
              <a:t>Use</a:t>
            </a:r>
            <a:r>
              <a:rPr lang="en-US" baseline="0" dirty="0" smtClean="0"/>
              <a:t> diverse c</a:t>
            </a:r>
            <a:r>
              <a:rPr lang="en-US" dirty="0" smtClean="0"/>
              <a:t>hannels of communication</a:t>
            </a:r>
          </a:p>
          <a:p>
            <a:pPr marL="627013" lvl="1" indent="-169813">
              <a:buFont typeface="Arial" panose="020B0604020202020204" pitchFamily="34" charset="0"/>
              <a:buChar char="•"/>
            </a:pPr>
            <a:r>
              <a:rPr lang="en-US" dirty="0" smtClean="0"/>
              <a:t>And</a:t>
            </a:r>
            <a:r>
              <a:rPr lang="en-US" baseline="0" dirty="0" smtClean="0"/>
              <a:t> finally, leverage peer-to-peer interactions and involve successful sites in providing technical support. </a:t>
            </a:r>
            <a:r>
              <a:rPr lang="en-US" dirty="0" smtClean="0"/>
              <a:t>Hearing directly</a:t>
            </a:r>
            <a:r>
              <a:rPr lang="en-US" baseline="0" dirty="0" smtClean="0"/>
              <a:t> from successful sites can be the most meaningful way to spread changes. It’s always helpful for people to hear directly from those who have gotten a change to work effectively</a:t>
            </a:r>
          </a:p>
          <a:p>
            <a:pPr marL="627013" lvl="1" indent="-169813">
              <a:buFont typeface="Arial" panose="020B0604020202020204" pitchFamily="34" charset="0"/>
              <a:buChar char="•"/>
            </a:pPr>
            <a:endParaRPr lang="en-US" baseline="0" dirty="0" smtClean="0"/>
          </a:p>
          <a:p>
            <a:endParaRPr lang="en-US" b="1" u="sng" dirty="0" smtClean="0"/>
          </a:p>
          <a:p>
            <a:r>
              <a:rPr lang="en-US" b="1" u="sng" dirty="0" smtClean="0"/>
              <a:t>Source (for reference) </a:t>
            </a:r>
          </a:p>
          <a:p>
            <a:pPr marL="171450" indent="-171450">
              <a:buFont typeface="Arial" panose="020B0604020202020204" pitchFamily="34" charset="0"/>
              <a:buChar char="•"/>
            </a:pPr>
            <a:r>
              <a:rPr lang="en-US" i="0" dirty="0" err="1" smtClean="0">
                <a:solidFill>
                  <a:schemeClr val="bg2">
                    <a:lumMod val="50000"/>
                  </a:schemeClr>
                </a:solidFill>
                <a:latin typeface="Calibri Light" panose="020F0302020204030204" pitchFamily="34" charset="0"/>
              </a:rPr>
              <a:t>Massoud</a:t>
            </a:r>
            <a:r>
              <a:rPr lang="en-US" i="0" dirty="0" smtClean="0">
                <a:solidFill>
                  <a:schemeClr val="bg2">
                    <a:lumMod val="50000"/>
                  </a:schemeClr>
                </a:solidFill>
                <a:latin typeface="Calibri Light" panose="020F0302020204030204" pitchFamily="34" charset="0"/>
              </a:rPr>
              <a:t> MR, Nielsen GA, Nolan K, Nolan T, </a:t>
            </a:r>
            <a:r>
              <a:rPr lang="en-US" i="0" dirty="0" err="1" smtClean="0">
                <a:solidFill>
                  <a:schemeClr val="bg2">
                    <a:lumMod val="50000"/>
                  </a:schemeClr>
                </a:solidFill>
                <a:latin typeface="Calibri Light" panose="020F0302020204030204" pitchFamily="34" charset="0"/>
              </a:rPr>
              <a:t>Schall</a:t>
            </a:r>
            <a:r>
              <a:rPr lang="en-US" i="0" dirty="0" smtClean="0">
                <a:solidFill>
                  <a:schemeClr val="bg2">
                    <a:lumMod val="50000"/>
                  </a:schemeClr>
                </a:solidFill>
                <a:latin typeface="Calibri Light" panose="020F0302020204030204" pitchFamily="34" charset="0"/>
              </a:rPr>
              <a:t> MW, </a:t>
            </a:r>
            <a:r>
              <a:rPr lang="en-US" i="0" dirty="0" err="1" smtClean="0">
                <a:solidFill>
                  <a:schemeClr val="bg2">
                    <a:lumMod val="50000"/>
                  </a:schemeClr>
                </a:solidFill>
                <a:latin typeface="Calibri Light" panose="020F0302020204030204" pitchFamily="34" charset="0"/>
              </a:rPr>
              <a:t>Sevin</a:t>
            </a:r>
            <a:r>
              <a:rPr lang="en-US" i="0" dirty="0" smtClean="0">
                <a:solidFill>
                  <a:schemeClr val="bg2">
                    <a:lumMod val="50000"/>
                  </a:schemeClr>
                </a:solidFill>
                <a:latin typeface="Calibri Light" panose="020F0302020204030204" pitchFamily="34" charset="0"/>
              </a:rPr>
              <a:t> C. A Framework for Spread: From Local Improvements to System-Wide Change. IHI Innovation Series white paper. Cambridge, Massachusetts:</a:t>
            </a:r>
            <a:r>
              <a:rPr lang="en-US" i="0" baseline="0" dirty="0" smtClean="0">
                <a:solidFill>
                  <a:schemeClr val="bg2">
                    <a:lumMod val="50000"/>
                  </a:schemeClr>
                </a:solidFill>
                <a:latin typeface="Calibri Light" panose="020F0302020204030204" pitchFamily="34" charset="0"/>
              </a:rPr>
              <a:t> </a:t>
            </a:r>
            <a:r>
              <a:rPr lang="en-US" i="0" dirty="0" smtClean="0">
                <a:solidFill>
                  <a:schemeClr val="bg2">
                    <a:lumMod val="50000"/>
                  </a:schemeClr>
                </a:solidFill>
                <a:latin typeface="Calibri Light" panose="020F0302020204030204" pitchFamily="34" charset="0"/>
              </a:rPr>
              <a:t>Institute for Healthcare Improvement; 2006. (Available on www.IHI.org)</a:t>
            </a:r>
          </a:p>
          <a:p>
            <a:pPr marL="0" lvl="0" indent="0">
              <a:buFont typeface="Arial" panose="020B0604020202020204" pitchFamily="34" charset="0"/>
              <a:buNone/>
            </a:pPr>
            <a:endParaRPr lang="en-US" baseline="0" dirty="0" smtClean="0"/>
          </a:p>
          <a:p>
            <a:pPr marL="169813" lvl="0" indent="-16981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14</a:t>
            </a:fld>
            <a:endParaRPr lang="en-US"/>
          </a:p>
        </p:txBody>
      </p:sp>
    </p:spTree>
    <p:extLst>
      <p:ext uri="{BB962C8B-B14F-4D97-AF65-F5344CB8AC3E}">
        <p14:creationId xmlns:p14="http://schemas.microsoft.com/office/powerpoint/2010/main" val="712889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pPr marL="171450" indent="-171450">
              <a:buFont typeface="Arial" panose="020B0604020202020204" pitchFamily="34" charset="0"/>
              <a:buChar char="•"/>
            </a:pPr>
            <a:r>
              <a:rPr lang="en-US" dirty="0" smtClean="0"/>
              <a:t>Finally – here are some tips</a:t>
            </a:r>
            <a:r>
              <a:rPr lang="en-US" baseline="0" dirty="0" smtClean="0"/>
              <a:t> for managing spread:</a:t>
            </a:r>
          </a:p>
          <a:p>
            <a:pPr marL="628650" lvl="1" indent="-171450">
              <a:buFont typeface="Arial" panose="020B0604020202020204" pitchFamily="34" charset="0"/>
              <a:buChar char="•"/>
            </a:pPr>
            <a:r>
              <a:rPr lang="en-US" baseline="0" dirty="0" smtClean="0"/>
              <a:t>Define responsibilities for data collection/summary and review. Data should be reviewed frequently (e.g., monthly)</a:t>
            </a:r>
          </a:p>
          <a:p>
            <a:pPr marL="628650" lvl="1" indent="-171450">
              <a:buFont typeface="Arial" panose="020B0604020202020204" pitchFamily="34" charset="0"/>
              <a:buChar char="•"/>
            </a:pPr>
            <a:r>
              <a:rPr lang="en-US" baseline="0" dirty="0" smtClean="0"/>
              <a:t>Establish systems for feedback, including providing feedback to the implementing sites on their progress. Also, get feedback from your implementing sites on what knowledge they gained from testing the changes at their own sites </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endParaRPr lang="en-US" baseline="0" dirty="0" smtClean="0"/>
          </a:p>
          <a:p>
            <a:pPr marL="0" indent="0">
              <a:buFont typeface="Arial" panose="020B0604020202020204" pitchFamily="34" charset="0"/>
              <a:buNone/>
            </a:pPr>
            <a:r>
              <a:rPr lang="en-US" b="1" u="sng" baseline="0" dirty="0" smtClean="0"/>
              <a:t>Discuss</a:t>
            </a:r>
          </a:p>
          <a:p>
            <a:pPr marL="171450" indent="-171450">
              <a:buFont typeface="Arial" panose="020B0604020202020204" pitchFamily="34" charset="0"/>
              <a:buChar char="•"/>
            </a:pPr>
            <a:r>
              <a:rPr lang="en-US" baseline="0" dirty="0" smtClean="0"/>
              <a:t>How ready are you to spread changes to other sites in the network? What can you do to increase readiness?</a:t>
            </a:r>
          </a:p>
          <a:p>
            <a:pPr marL="171450" lvl="0" indent="-171450">
              <a:buFont typeface="Arial" panose="020B0604020202020204" pitchFamily="34" charset="0"/>
              <a:buChar char="•"/>
            </a:pPr>
            <a:r>
              <a:rPr lang="en-US" b="0" dirty="0" smtClean="0"/>
              <a:t>What is one</a:t>
            </a:r>
            <a:r>
              <a:rPr lang="en-US" b="0" baseline="0" dirty="0" smtClean="0"/>
              <a:t> approach you will use to start spreading best practices to other sites?</a:t>
            </a:r>
          </a:p>
          <a:p>
            <a:pPr marL="171450" lvl="0" indent="-171450">
              <a:buFont typeface="Arial" panose="020B0604020202020204" pitchFamily="34" charset="0"/>
              <a:buChar char="•"/>
            </a:pPr>
            <a:r>
              <a:rPr lang="en-US" b="0" baseline="0" dirty="0" smtClean="0"/>
              <a:t>How will you support other sites to make improvements (e.g., peer-to-peer support, technical assistance)?</a:t>
            </a:r>
            <a:endParaRPr lang="en-US" b="0" dirty="0" smtClean="0"/>
          </a:p>
          <a:p>
            <a:pPr marL="0" lvl="0" indent="0">
              <a:buFont typeface="Arial" panose="020B0604020202020204" pitchFamily="34" charset="0"/>
              <a:buNone/>
            </a:pPr>
            <a:endParaRPr lang="en-US" baseline="0" dirty="0" smtClean="0"/>
          </a:p>
          <a:p>
            <a:endParaRPr lang="en-US" b="1" u="sng" dirty="0" smtClean="0"/>
          </a:p>
          <a:p>
            <a:r>
              <a:rPr lang="en-US" b="1" u="sng" dirty="0" smtClean="0"/>
              <a:t>Source (for reference) </a:t>
            </a:r>
          </a:p>
          <a:p>
            <a:pPr marL="171450" indent="-171450">
              <a:buFont typeface="Arial" panose="020B0604020202020204" pitchFamily="34" charset="0"/>
              <a:buChar char="•"/>
            </a:pPr>
            <a:r>
              <a:rPr lang="en-US" dirty="0" err="1" smtClean="0">
                <a:solidFill>
                  <a:schemeClr val="bg2">
                    <a:lumMod val="50000"/>
                  </a:schemeClr>
                </a:solidFill>
                <a:latin typeface="Calibri Light" panose="020F0302020204030204" pitchFamily="34" charset="0"/>
              </a:rPr>
              <a:t>Massoud</a:t>
            </a:r>
            <a:r>
              <a:rPr lang="en-US" dirty="0" smtClean="0">
                <a:solidFill>
                  <a:schemeClr val="bg2">
                    <a:lumMod val="50000"/>
                  </a:schemeClr>
                </a:solidFill>
                <a:latin typeface="Calibri Light" panose="020F0302020204030204" pitchFamily="34" charset="0"/>
              </a:rPr>
              <a:t> MR, Nielsen GA, Nolan K, Nolan T, </a:t>
            </a:r>
            <a:r>
              <a:rPr lang="en-US" dirty="0" err="1" smtClean="0">
                <a:solidFill>
                  <a:schemeClr val="bg2">
                    <a:lumMod val="50000"/>
                  </a:schemeClr>
                </a:solidFill>
                <a:latin typeface="Calibri Light" panose="020F0302020204030204" pitchFamily="34" charset="0"/>
              </a:rPr>
              <a:t>Schall</a:t>
            </a:r>
            <a:r>
              <a:rPr lang="en-US" dirty="0" smtClean="0">
                <a:solidFill>
                  <a:schemeClr val="bg2">
                    <a:lumMod val="50000"/>
                  </a:schemeClr>
                </a:solidFill>
                <a:latin typeface="Calibri Light" panose="020F0302020204030204" pitchFamily="34" charset="0"/>
              </a:rPr>
              <a:t> MW, </a:t>
            </a:r>
            <a:r>
              <a:rPr lang="en-US" dirty="0" err="1" smtClean="0">
                <a:solidFill>
                  <a:schemeClr val="bg2">
                    <a:lumMod val="50000"/>
                  </a:schemeClr>
                </a:solidFill>
                <a:latin typeface="Calibri Light" panose="020F0302020204030204" pitchFamily="34" charset="0"/>
              </a:rPr>
              <a:t>Sevin</a:t>
            </a:r>
            <a:r>
              <a:rPr lang="en-US" dirty="0" smtClean="0">
                <a:solidFill>
                  <a:schemeClr val="bg2">
                    <a:lumMod val="50000"/>
                  </a:schemeClr>
                </a:solidFill>
                <a:latin typeface="Calibri Light" panose="020F0302020204030204" pitchFamily="34" charset="0"/>
              </a:rPr>
              <a:t> C. </a:t>
            </a:r>
            <a:r>
              <a:rPr lang="en-US" i="0" dirty="0" smtClean="0">
                <a:solidFill>
                  <a:schemeClr val="bg2">
                    <a:lumMod val="50000"/>
                  </a:schemeClr>
                </a:solidFill>
                <a:latin typeface="Calibri Light" panose="020F0302020204030204" pitchFamily="34" charset="0"/>
              </a:rPr>
              <a:t>A Framework for Spread: From Local Improvements to System-Wide Change. </a:t>
            </a:r>
            <a:r>
              <a:rPr lang="en-US" dirty="0" smtClean="0">
                <a:solidFill>
                  <a:schemeClr val="bg2">
                    <a:lumMod val="50000"/>
                  </a:schemeClr>
                </a:solidFill>
                <a:latin typeface="Calibri Light" panose="020F0302020204030204" pitchFamily="34" charset="0"/>
              </a:rPr>
              <a:t>IHI Innovation Series white paper. Cambridge, Massachusetts:</a:t>
            </a:r>
            <a:r>
              <a:rPr lang="en-US" baseline="0" dirty="0" smtClean="0">
                <a:solidFill>
                  <a:schemeClr val="bg2">
                    <a:lumMod val="50000"/>
                  </a:schemeClr>
                </a:solidFill>
                <a:latin typeface="Calibri Light" panose="020F0302020204030204" pitchFamily="34" charset="0"/>
              </a:rPr>
              <a:t> </a:t>
            </a:r>
            <a:r>
              <a:rPr lang="en-US" dirty="0" smtClean="0">
                <a:solidFill>
                  <a:schemeClr val="bg2">
                    <a:lumMod val="50000"/>
                  </a:schemeClr>
                </a:solidFill>
                <a:latin typeface="Calibri Light" panose="020F0302020204030204" pitchFamily="34" charset="0"/>
              </a:rPr>
              <a:t>Institute for Healthcare Improvement; 2006. (Available on www.IHI.org)</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909E0D4A-E176-4E8F-9B57-59CC52585B21}" type="slidenum">
              <a:rPr lang="en-US" smtClean="0"/>
              <a:t>15</a:t>
            </a:fld>
            <a:endParaRPr lang="en-US"/>
          </a:p>
        </p:txBody>
      </p:sp>
    </p:spTree>
    <p:extLst>
      <p:ext uri="{BB962C8B-B14F-4D97-AF65-F5344CB8AC3E}">
        <p14:creationId xmlns:p14="http://schemas.microsoft.com/office/powerpoint/2010/main" val="712889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pPr marL="171450" indent="-171450">
              <a:buFont typeface="Arial" panose="020B0604020202020204" pitchFamily="34" charset="0"/>
              <a:buChar char="•"/>
            </a:pPr>
            <a:r>
              <a:rPr lang="en-US" dirty="0" smtClean="0"/>
              <a:t>Finally, sustaining</a:t>
            </a:r>
            <a:r>
              <a:rPr lang="en-US" baseline="0" dirty="0" smtClean="0"/>
              <a:t> and spreading changes, that is, keeping the improvements going, contributes to a culture of quality ultimately.</a:t>
            </a:r>
          </a:p>
          <a:p>
            <a:pPr marL="171450" indent="-171450">
              <a:buFont typeface="Arial" panose="020B0604020202020204" pitchFamily="34" charset="0"/>
              <a:buChar char="•"/>
            </a:pPr>
            <a:r>
              <a:rPr lang="en-US" baseline="0" dirty="0" smtClean="0"/>
              <a:t>Many agencies undertake quality improvement projects, meaning that they engage in limited or defined efforts to improve a particular measure.</a:t>
            </a:r>
          </a:p>
          <a:p>
            <a:pPr marL="171450" indent="-171450">
              <a:buFont typeface="Arial" panose="020B0604020202020204" pitchFamily="34" charset="0"/>
              <a:buChar char="•"/>
            </a:pPr>
            <a:r>
              <a:rPr lang="en-US" baseline="0" dirty="0" smtClean="0"/>
              <a:t>But building a culture of quality isn’t just looking for what (or where) things are wrong, or when a standard isn’t being met. It involves looking at </a:t>
            </a:r>
            <a:r>
              <a:rPr lang="en-US" b="1" baseline="0" dirty="0" smtClean="0"/>
              <a:t>all </a:t>
            </a:r>
            <a:r>
              <a:rPr lang="en-US" baseline="0" dirty="0" smtClean="0"/>
              <a:t>systems and practices for improvement, and </a:t>
            </a:r>
            <a:r>
              <a:rPr lang="en-US" b="1" baseline="0" dirty="0" smtClean="0"/>
              <a:t>continuously </a:t>
            </a:r>
            <a:r>
              <a:rPr lang="en-US" baseline="0" dirty="0" smtClean="0"/>
              <a:t>looking for ways to improve.</a:t>
            </a:r>
            <a:endParaRPr lang="en-US" dirty="0"/>
          </a:p>
        </p:txBody>
      </p:sp>
      <p:sp>
        <p:nvSpPr>
          <p:cNvPr id="4" name="Slide Number Placeholder 3"/>
          <p:cNvSpPr>
            <a:spLocks noGrp="1"/>
          </p:cNvSpPr>
          <p:nvPr>
            <p:ph type="sldNum" sz="quarter" idx="10"/>
          </p:nvPr>
        </p:nvSpPr>
        <p:spPr/>
        <p:txBody>
          <a:bodyPr/>
          <a:lstStyle/>
          <a:p>
            <a:fld id="{0D05B475-6514-4A9D-9963-CF36BF76C9B8}" type="slidenum">
              <a:rPr lang="en-US" smtClean="0"/>
              <a:t>16</a:t>
            </a:fld>
            <a:endParaRPr lang="en-US"/>
          </a:p>
        </p:txBody>
      </p:sp>
    </p:spTree>
    <p:extLst>
      <p:ext uri="{BB962C8B-B14F-4D97-AF65-F5344CB8AC3E}">
        <p14:creationId xmlns:p14="http://schemas.microsoft.com/office/powerpoint/2010/main" val="3686219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pPr marL="171450" indent="-171450">
              <a:buFont typeface="Arial" panose="020B0604020202020204" pitchFamily="34" charset="0"/>
              <a:buChar char="•"/>
            </a:pPr>
            <a:r>
              <a:rPr lang="en-US" dirty="0" smtClean="0"/>
              <a:t>Here are five</a:t>
            </a:r>
            <a:r>
              <a:rPr lang="en-US" baseline="0" dirty="0" smtClean="0"/>
              <a:t> </a:t>
            </a:r>
            <a:r>
              <a:rPr lang="en-US" dirty="0" smtClean="0"/>
              <a:t>strategies </a:t>
            </a:r>
            <a:r>
              <a:rPr lang="en-US" baseline="0" dirty="0" smtClean="0"/>
              <a:t>to create a culture of quality: </a:t>
            </a:r>
          </a:p>
          <a:p>
            <a:pPr marL="628650" lvl="1" indent="-171450">
              <a:buFont typeface="Arial" panose="020B0604020202020204" pitchFamily="34" charset="0"/>
              <a:buChar char="•"/>
            </a:pPr>
            <a:r>
              <a:rPr lang="en-US" baseline="0" dirty="0" smtClean="0"/>
              <a:t>First, be client-centered. </a:t>
            </a:r>
            <a:r>
              <a:rPr lang="en-US" dirty="0" smtClean="0"/>
              <a:t>Quality is defined</a:t>
            </a:r>
            <a:r>
              <a:rPr lang="en-US" baseline="0" dirty="0" smtClean="0"/>
              <a:t> by client expectations and values. Maintain a client focus when making decisions about clinic operations even if it’s easier to make decisions based on the organization’s or staff’s priorities.</a:t>
            </a:r>
          </a:p>
          <a:p>
            <a:pPr marL="628650" lvl="1" indent="-171450">
              <a:buFont typeface="Arial" panose="020B0604020202020204" pitchFamily="34" charset="0"/>
              <a:buChar char="•"/>
            </a:pPr>
            <a:r>
              <a:rPr lang="en-US" baseline="0" dirty="0" smtClean="0"/>
              <a:t>Next, engage leadership (if you haven’t already). Support from the top is critical to building a culture of quality. Involve leaders in quality improvement efforts and keep stakeholders informed about incremental improvements. </a:t>
            </a:r>
          </a:p>
          <a:p>
            <a:pPr marL="628650" lvl="1" indent="-171450">
              <a:buFont typeface="Arial" panose="020B0604020202020204" pitchFamily="34" charset="0"/>
              <a:buChar char="•"/>
            </a:pPr>
            <a:r>
              <a:rPr lang="en-US" baseline="0" dirty="0" smtClean="0"/>
              <a:t>It’s important to involve everybody—all staff—when building a culture of quality. Quality improvement requires involvement and buy-in from staff at all levels. All staff have important roles to play in providing quality services. </a:t>
            </a:r>
          </a:p>
          <a:p>
            <a:pPr marL="628650" lvl="1" indent="-171450">
              <a:buFont typeface="Arial" panose="020B0604020202020204" pitchFamily="34" charset="0"/>
              <a:buChar char="•"/>
            </a:pPr>
            <a:r>
              <a:rPr lang="en-US" baseline="0" dirty="0" smtClean="0"/>
              <a:t>Identify and clearly communicate the agency’s improvement goals. The goal should be clear and meaningful, and understood by all staff. </a:t>
            </a:r>
          </a:p>
          <a:p>
            <a:pPr marL="628650" lvl="1" indent="-171450">
              <a:buFont typeface="Arial" panose="020B0604020202020204" pitchFamily="34" charset="0"/>
              <a:buChar char="•"/>
            </a:pPr>
            <a:r>
              <a:rPr lang="en-US" baseline="0" dirty="0" smtClean="0"/>
              <a:t>Finally, create and maintain a QI plan to adopt, systematize, and scale-up improvements. </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u="sng" baseline="0" dirty="0" smtClean="0"/>
              <a:t>Discuss</a:t>
            </a:r>
          </a:p>
          <a:p>
            <a:pPr marL="171450" indent="-171450">
              <a:buFont typeface="Arial" panose="020B0604020202020204" pitchFamily="34" charset="0"/>
              <a:buChar char="•"/>
            </a:pPr>
            <a:r>
              <a:rPr lang="en-US" baseline="0" dirty="0" smtClean="0"/>
              <a:t>What is one strategy you can implement to promote a culture of quality at your organization?</a:t>
            </a:r>
            <a:endParaRPr lang="en-US" dirty="0"/>
          </a:p>
        </p:txBody>
      </p:sp>
      <p:sp>
        <p:nvSpPr>
          <p:cNvPr id="4" name="Slide Number Placeholder 3"/>
          <p:cNvSpPr>
            <a:spLocks noGrp="1"/>
          </p:cNvSpPr>
          <p:nvPr>
            <p:ph type="sldNum" sz="quarter" idx="10"/>
          </p:nvPr>
        </p:nvSpPr>
        <p:spPr/>
        <p:txBody>
          <a:bodyPr/>
          <a:lstStyle/>
          <a:p>
            <a:fld id="{0D05B475-6514-4A9D-9963-CF36BF76C9B8}" type="slidenum">
              <a:rPr lang="en-US" smtClean="0"/>
              <a:t>17</a:t>
            </a:fld>
            <a:endParaRPr lang="en-US"/>
          </a:p>
        </p:txBody>
      </p:sp>
    </p:spTree>
    <p:extLst>
      <p:ext uri="{BB962C8B-B14F-4D97-AF65-F5344CB8AC3E}">
        <p14:creationId xmlns:p14="http://schemas.microsoft.com/office/powerpoint/2010/main" val="1337136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a:t>
            </a:r>
            <a:r>
              <a:rPr lang="en-US" b="1" u="sng" baseline="0" dirty="0" smtClean="0"/>
              <a:t> Notes</a:t>
            </a:r>
          </a:p>
          <a:p>
            <a:pPr marL="171450" indent="-171450">
              <a:buFont typeface="Arial" panose="020B0604020202020204" pitchFamily="34" charset="0"/>
              <a:buChar char="•"/>
            </a:pPr>
            <a:r>
              <a:rPr lang="en-US" dirty="0" smtClean="0"/>
              <a:t>If</a:t>
            </a:r>
            <a:r>
              <a:rPr lang="en-US" baseline="0" dirty="0" smtClean="0"/>
              <a:t> you’re interested in learning more about sustainable quality improvement, check out module 5 of the Quality Improvement in Family Planning eLearning course from the Family Planning National Training Center. Its title:  “Building a Culture of Quality for Family Planning.” </a:t>
            </a:r>
            <a:endParaRPr lang="en-US" dirty="0" smtClean="0"/>
          </a:p>
        </p:txBody>
      </p:sp>
      <p:sp>
        <p:nvSpPr>
          <p:cNvPr id="4" name="Slide Number Placeholder 3"/>
          <p:cNvSpPr>
            <a:spLocks noGrp="1"/>
          </p:cNvSpPr>
          <p:nvPr>
            <p:ph type="sldNum" sz="quarter" idx="10"/>
          </p:nvPr>
        </p:nvSpPr>
        <p:spPr/>
        <p:txBody>
          <a:bodyPr/>
          <a:lstStyle/>
          <a:p>
            <a:fld id="{0D05B475-6514-4A9D-9963-CF36BF76C9B8}" type="slidenum">
              <a:rPr lang="en-US" smtClean="0"/>
              <a:t>18</a:t>
            </a:fld>
            <a:endParaRPr lang="en-US"/>
          </a:p>
        </p:txBody>
      </p:sp>
    </p:spTree>
    <p:extLst>
      <p:ext uri="{BB962C8B-B14F-4D97-AF65-F5344CB8AC3E}">
        <p14:creationId xmlns:p14="http://schemas.microsoft.com/office/powerpoint/2010/main" val="239452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sng" strike="noStrike" kern="1200" dirty="0" smtClean="0">
                <a:solidFill>
                  <a:schemeClr val="tx1"/>
                </a:solidFill>
                <a:effectLst/>
                <a:latin typeface="+mn-lt"/>
                <a:ea typeface="+mn-ea"/>
                <a:cs typeface="+mn-cs"/>
              </a:rPr>
              <a:t>Discuss (if time allows)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What other questions do you have for each other before we end? Are there other issues or challenges that we haven’t discussed yet?</a:t>
            </a:r>
            <a:r>
              <a:rPr lang="en-US" sz="1200" b="0" i="1" u="none" strike="noStrike" kern="1200" dirty="0" smtClean="0">
                <a:solidFill>
                  <a:schemeClr val="tx1"/>
                </a:solidFill>
                <a:effectLst/>
                <a:latin typeface="+mn-lt"/>
                <a:ea typeface="+mn-ea"/>
                <a:cs typeface="+mn-cs"/>
              </a:rPr>
              <a:t>(Note</a:t>
            </a:r>
            <a:r>
              <a:rPr lang="en-US" sz="1200" b="0" i="1" u="none" strike="noStrike" kern="1200" baseline="0" dirty="0" smtClean="0">
                <a:solidFill>
                  <a:schemeClr val="tx1"/>
                </a:solidFill>
                <a:effectLst/>
                <a:latin typeface="+mn-lt"/>
                <a:ea typeface="+mn-ea"/>
                <a:cs typeface="+mn-cs"/>
              </a:rPr>
              <a:t> to facilitators: If challenges came up in earlier discussions, this could be a good time to discuss them.)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What are your next steps for sustaining and spreading improvements?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Before we leave, w</a:t>
            </a:r>
            <a:r>
              <a:rPr lang="en-US" sz="1200" b="0" i="0" u="none" strike="noStrike" kern="1200" dirty="0" smtClean="0">
                <a:solidFill>
                  <a:schemeClr val="tx1"/>
                </a:solidFill>
                <a:effectLst/>
                <a:latin typeface="+mn-lt"/>
                <a:ea typeface="+mn-ea"/>
                <a:cs typeface="+mn-cs"/>
              </a:rPr>
              <a:t>hat is one thing you will take away from today’s discussion? (</a:t>
            </a:r>
            <a:r>
              <a:rPr lang="en-US" sz="1200" b="0" i="1" u="none" strike="noStrike" kern="1200" dirty="0" smtClean="0">
                <a:solidFill>
                  <a:schemeClr val="tx1"/>
                </a:solidFill>
                <a:effectLst/>
                <a:latin typeface="+mn-lt"/>
                <a:ea typeface="+mn-ea"/>
                <a:cs typeface="+mn-cs"/>
              </a:rPr>
              <a:t>Note</a:t>
            </a:r>
            <a:r>
              <a:rPr lang="en-US" sz="1200" b="0" i="1" u="none" strike="noStrike" kern="1200" baseline="0" dirty="0" smtClean="0">
                <a:solidFill>
                  <a:schemeClr val="tx1"/>
                </a:solidFill>
                <a:effectLst/>
                <a:latin typeface="+mn-lt"/>
                <a:ea typeface="+mn-ea"/>
                <a:cs typeface="+mn-cs"/>
              </a:rPr>
              <a:t> to facilitators: Consider round robin sharing or ask a couple of participants to share.)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1"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B1B089-2B73-44CF-A4BD-03A6285AE71A}" type="slidenum">
              <a:rPr lang="en-US" smtClean="0"/>
              <a:pPr/>
              <a:t>19</a:t>
            </a:fld>
            <a:endParaRPr lang="en-US"/>
          </a:p>
        </p:txBody>
      </p:sp>
    </p:spTree>
    <p:extLst>
      <p:ext uri="{BB962C8B-B14F-4D97-AF65-F5344CB8AC3E}">
        <p14:creationId xmlns:p14="http://schemas.microsoft.com/office/powerpoint/2010/main" val="772288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u="sng" dirty="0" smtClean="0"/>
              <a:t>Facilitator</a:t>
            </a:r>
            <a:r>
              <a:rPr lang="en-US" b="1" u="sng" baseline="0" dirty="0" smtClean="0"/>
              <a:t> Notes</a:t>
            </a:r>
          </a:p>
          <a:p>
            <a:pPr marL="171450" indent="-171450" rtl="0" fontAlgn="base">
              <a:buFont typeface="Arial" panose="020B0604020202020204" pitchFamily="34" charset="0"/>
              <a:buChar char="•"/>
            </a:pPr>
            <a:r>
              <a:rPr lang="en-US" dirty="0" smtClean="0"/>
              <a:t>By the end of today’s meeting you should be able to:</a:t>
            </a:r>
          </a:p>
          <a:p>
            <a:pPr marL="628650" lvl="1" indent="-171450" rtl="0" fontAlgn="base">
              <a:buFont typeface="Arial" panose="020B0604020202020204" pitchFamily="34" charset="0"/>
              <a:buChar char="•"/>
            </a:pPr>
            <a:r>
              <a:rPr lang="en-US" dirty="0" smtClean="0"/>
              <a:t>Identify one next step for sustaining changes that have</a:t>
            </a:r>
            <a:r>
              <a:rPr lang="en-US" baseline="0" dirty="0" smtClean="0"/>
              <a:t> resulted in improvements at your site</a:t>
            </a:r>
            <a:endParaRPr lang="en-US" dirty="0" smtClean="0"/>
          </a:p>
          <a:p>
            <a:pPr marL="628650" lvl="1" indent="-171450" rtl="0" fontAlgn="base">
              <a:buFont typeface="Arial" panose="020B0604020202020204" pitchFamily="34" charset="0"/>
              <a:buChar char="•"/>
            </a:pPr>
            <a:r>
              <a:rPr lang="en-US" dirty="0" smtClean="0"/>
              <a:t>Identify one strategy for spreading changes to other sites</a:t>
            </a:r>
          </a:p>
          <a:p>
            <a:pPr marL="628650" lvl="1" indent="-171450" rtl="0" fontAlgn="base">
              <a:buFont typeface="Arial" panose="020B0604020202020204" pitchFamily="34" charset="0"/>
              <a:buChar char="•"/>
            </a:pPr>
            <a:r>
              <a:rPr lang="en-US" dirty="0" smtClean="0"/>
              <a:t>Identify one strategy for building a culture of quality at your agency</a:t>
            </a: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2</a:t>
            </a:fld>
            <a:endParaRPr lang="en-US"/>
          </a:p>
        </p:txBody>
      </p:sp>
    </p:spTree>
    <p:extLst>
      <p:ext uri="{BB962C8B-B14F-4D97-AF65-F5344CB8AC3E}">
        <p14:creationId xmlns:p14="http://schemas.microsoft.com/office/powerpoint/2010/main" val="3607775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dirty="0" smtClean="0"/>
              <a:t>Facilitator</a:t>
            </a:r>
            <a:r>
              <a:rPr lang="en-US" sz="1200" b="1" u="sng" baseline="0" dirty="0" smtClean="0"/>
              <a:t> Notes</a:t>
            </a:r>
            <a:endParaRPr lang="en-US" sz="1200" b="1" u="sng"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Thank</a:t>
            </a:r>
            <a:r>
              <a:rPr lang="en-US" sz="1200" baseline="0" dirty="0" smtClean="0"/>
              <a:t> you for participating in today’s discussion.</a:t>
            </a:r>
          </a:p>
          <a:p>
            <a:pPr marL="171450" indent="-171450">
              <a:buFont typeface="Arial" panose="020B0604020202020204" pitchFamily="34" charset="0"/>
              <a:buChar char="•"/>
            </a:pPr>
            <a:r>
              <a:rPr lang="en-US" sz="1200" baseline="0" dirty="0" smtClean="0"/>
              <a:t>If applicable, you can contact me </a:t>
            </a:r>
            <a:r>
              <a:rPr lang="en-US" sz="1200" baseline="0" smtClean="0"/>
              <a:t>at:_________</a:t>
            </a:r>
            <a:endParaRPr lang="en-US" sz="1200" baseline="0" dirty="0" smtClean="0"/>
          </a:p>
          <a:p>
            <a:pPr marL="0" indent="0">
              <a:buFont typeface="Arial" panose="020B0604020202020204" pitchFamily="34" charset="0"/>
              <a:buNone/>
            </a:pPr>
            <a:endParaRPr lang="en-US" sz="1200" baseline="0" dirty="0" smtClean="0"/>
          </a:p>
          <a:p>
            <a:pPr marL="171450" lvl="0" indent="-171450">
              <a:buFont typeface="Arial" panose="020B0604020202020204" pitchFamily="34" charset="0"/>
              <a:buChar char="•"/>
            </a:pPr>
            <a:r>
              <a:rPr lang="en-US" sz="1200" baseline="0" dirty="0" smtClean="0"/>
              <a:t>You can also always contact the Family Planning National Training Center (fpntc@jsi.com) with questions/comments.</a:t>
            </a:r>
          </a:p>
        </p:txBody>
      </p:sp>
      <p:sp>
        <p:nvSpPr>
          <p:cNvPr id="4" name="Slide Number Placeholder 3"/>
          <p:cNvSpPr>
            <a:spLocks noGrp="1"/>
          </p:cNvSpPr>
          <p:nvPr>
            <p:ph type="sldNum" sz="quarter" idx="10"/>
          </p:nvPr>
        </p:nvSpPr>
        <p:spPr/>
        <p:txBody>
          <a:bodyPr/>
          <a:lstStyle/>
          <a:p>
            <a:fld id="{909E0D4A-E176-4E8F-9B57-59CC52585B21}" type="slidenum">
              <a:rPr lang="en-US" smtClean="0"/>
              <a:t>20</a:t>
            </a:fld>
            <a:endParaRPr lang="en-US"/>
          </a:p>
        </p:txBody>
      </p:sp>
    </p:spTree>
    <p:extLst>
      <p:ext uri="{BB962C8B-B14F-4D97-AF65-F5344CB8AC3E}">
        <p14:creationId xmlns:p14="http://schemas.microsoft.com/office/powerpoint/2010/main" val="291877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0" u="sng" dirty="0" smtClean="0"/>
              <a:t>Activity (optional) </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Look at data in comparison to baseline, using an appropriate assessment tool.</a:t>
            </a:r>
            <a:endParaRPr lang="en-US" i="0" baseline="0" dirty="0" smtClean="0"/>
          </a:p>
          <a:p>
            <a:pPr marL="171450" indent="-171450">
              <a:buFont typeface="Arial" panose="020B0604020202020204" pitchFamily="34" charset="0"/>
              <a:buChar char="•"/>
            </a:pPr>
            <a:r>
              <a:rPr lang="en-US" i="0" baseline="0" dirty="0" smtClean="0"/>
              <a:t>Consider </a:t>
            </a:r>
            <a:r>
              <a:rPr lang="en-US" i="0" dirty="0" smtClean="0"/>
              <a:t>what changes have come about in the past few months. </a:t>
            </a:r>
            <a:r>
              <a:rPr lang="en-US" i="1" dirty="0" smtClean="0"/>
              <a:t>(Note to facilitators: Ask participants to reflect on changes that have been made prior to</a:t>
            </a:r>
            <a:r>
              <a:rPr lang="en-US" i="1" baseline="0" dirty="0" smtClean="0"/>
              <a:t> </a:t>
            </a:r>
            <a:r>
              <a:rPr lang="en-US" i="1" dirty="0" smtClean="0"/>
              <a:t>the session.</a:t>
            </a:r>
            <a:r>
              <a:rPr lang="en-US" i="1" baseline="0" dirty="0" smtClean="0"/>
              <a:t> Ask participants to bring performance indicator data, and/or assessment results, if applicable.)</a:t>
            </a:r>
            <a:endParaRPr lang="en-US" b="1" i="0" u="sng"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i="0"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0" u="sng" dirty="0" smtClean="0"/>
              <a:t>Discuss</a:t>
            </a:r>
          </a:p>
          <a:p>
            <a:pPr marL="171450" indent="-171450">
              <a:buFont typeface="Arial" panose="020B0604020202020204" pitchFamily="34" charset="0"/>
              <a:buChar char="•"/>
            </a:pPr>
            <a:r>
              <a:rPr lang="en-US" b="0" baseline="0" dirty="0" smtClean="0"/>
              <a:t>What has changed at your site over the past few months</a:t>
            </a:r>
            <a:r>
              <a:rPr lang="en-US" b="0"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solidFill>
                  <a:schemeClr val="accent6"/>
                </a:solidFill>
              </a:rPr>
              <a:t>In what way </a:t>
            </a:r>
            <a:r>
              <a:rPr lang="en-US" sz="1200" dirty="0" smtClean="0"/>
              <a:t>is this an improvement for your clients? </a:t>
            </a:r>
            <a:endParaRPr lang="en-US" b="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What data show</a:t>
            </a:r>
            <a:r>
              <a:rPr lang="en-US" b="0" baseline="0" dirty="0" smtClean="0"/>
              <a:t> </a:t>
            </a:r>
            <a:r>
              <a:rPr lang="en-US" b="0" dirty="0" smtClean="0"/>
              <a:t>this</a:t>
            </a:r>
            <a:r>
              <a:rPr lang="en-US" b="0" baseline="0" dirty="0" smtClean="0"/>
              <a:t> improvement? </a:t>
            </a:r>
            <a:r>
              <a:rPr lang="en-US" b="0" dirty="0" smtClean="0"/>
              <a:t>How has performance </a:t>
            </a:r>
            <a:r>
              <a:rPr lang="en-US" b="0" baseline="0" dirty="0" smtClean="0"/>
              <a:t>changed over the past few months?</a:t>
            </a:r>
            <a:endParaRPr lang="en-US" b="0" dirty="0" smtClean="0"/>
          </a:p>
          <a:p>
            <a:pPr marL="171450" indent="-171450">
              <a:buFont typeface="Arial" panose="020B0604020202020204" pitchFamily="34" charset="0"/>
              <a:buChar char="•"/>
            </a:pPr>
            <a:r>
              <a:rPr lang="en-US" b="0" dirty="0" smtClean="0"/>
              <a:t>What challenges</a:t>
            </a:r>
            <a:r>
              <a:rPr lang="en-US" b="0" baseline="0" dirty="0" smtClean="0"/>
              <a:t> remain</a:t>
            </a:r>
            <a:r>
              <a:rPr lang="en-US" b="0" dirty="0" smtClean="0"/>
              <a:t>?</a:t>
            </a:r>
          </a:p>
          <a:p>
            <a:endParaRPr lang="en-US" dirty="0" smtClean="0"/>
          </a:p>
          <a:p>
            <a:pPr marL="0" indent="0">
              <a:buFont typeface="Arial" panose="020B0604020202020204" pitchFamily="34" charset="0"/>
              <a:buNone/>
            </a:pPr>
            <a:endParaRPr lang="en-US" i="0" dirty="0"/>
          </a:p>
        </p:txBody>
      </p:sp>
      <p:sp>
        <p:nvSpPr>
          <p:cNvPr id="4" name="Slide Number Placeholder 3"/>
          <p:cNvSpPr>
            <a:spLocks noGrp="1"/>
          </p:cNvSpPr>
          <p:nvPr>
            <p:ph type="sldNum" sz="quarter" idx="10"/>
          </p:nvPr>
        </p:nvSpPr>
        <p:spPr/>
        <p:txBody>
          <a:bodyPr/>
          <a:lstStyle/>
          <a:p>
            <a:fld id="{1A61A45F-D04D-4E33-BB2A-A8C83A5377DA}" type="slidenum">
              <a:rPr lang="en-US" smtClean="0"/>
              <a:t>3</a:t>
            </a:fld>
            <a:endParaRPr lang="en-US"/>
          </a:p>
        </p:txBody>
      </p:sp>
    </p:spTree>
    <p:extLst>
      <p:ext uri="{BB962C8B-B14F-4D97-AF65-F5344CB8AC3E}">
        <p14:creationId xmlns:p14="http://schemas.microsoft.com/office/powerpoint/2010/main" val="4078700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u="sng" dirty="0" smtClean="0"/>
              <a:t>Facilitator</a:t>
            </a:r>
            <a:r>
              <a:rPr lang="en-US" b="1" i="0" u="sng" baseline="0" dirty="0" smtClean="0"/>
              <a:t> Notes</a:t>
            </a:r>
            <a:endParaRPr lang="en-US" b="1" i="0" u="sng" dirty="0" smtClean="0"/>
          </a:p>
          <a:p>
            <a:pPr marL="171450" indent="-171450">
              <a:buFont typeface="Arial" panose="020B0604020202020204" pitchFamily="34" charset="0"/>
              <a:buChar char="•"/>
            </a:pPr>
            <a:r>
              <a:rPr lang="en-US" dirty="0" smtClean="0"/>
              <a:t>Improvements have been implemented at your site</a:t>
            </a:r>
            <a:r>
              <a:rPr lang="en-US" baseline="0" dirty="0" smtClean="0"/>
              <a:t>, but that doesn’t mean the work stops there. In fact, there are many steps to take to ensure these changes are sustained, spread to other sites, and contribute to building a culture of quality at your organization.</a:t>
            </a:r>
          </a:p>
          <a:p>
            <a:pPr marL="171450" indent="-171450">
              <a:buFont typeface="Arial" panose="020B0604020202020204" pitchFamily="34" charset="0"/>
              <a:buChar char="•"/>
            </a:pPr>
            <a:r>
              <a:rPr lang="en-US" baseline="0" dirty="0" smtClean="0"/>
              <a:t>After making improvements, you will want to consider how to: </a:t>
            </a:r>
          </a:p>
          <a:p>
            <a:pPr marL="628650" lvl="1" indent="-171450">
              <a:spcAft>
                <a:spcPts val="1800"/>
              </a:spcAft>
              <a:buFont typeface="Arial" panose="020B0604020202020204" pitchFamily="34" charset="0"/>
              <a:buChar char="•"/>
            </a:pPr>
            <a:r>
              <a:rPr lang="en-US" sz="1200" b="0" dirty="0" smtClean="0">
                <a:solidFill>
                  <a:schemeClr val="accent6"/>
                </a:solidFill>
              </a:rPr>
              <a:t>Sustain improvements, and bring those improvements </a:t>
            </a:r>
            <a:r>
              <a:rPr lang="en-US" sz="1200" b="0" dirty="0" smtClean="0"/>
              <a:t>to other</a:t>
            </a:r>
            <a:r>
              <a:rPr lang="en-US" sz="1200" b="0" baseline="0" dirty="0" smtClean="0"/>
              <a:t> parts of your practice and organization</a:t>
            </a:r>
          </a:p>
          <a:p>
            <a:pPr marL="628650" lvl="1" indent="-171450">
              <a:spcAft>
                <a:spcPts val="1800"/>
              </a:spcAft>
              <a:buFont typeface="Arial" panose="020B0604020202020204" pitchFamily="34" charset="0"/>
              <a:buChar char="•"/>
            </a:pPr>
            <a:r>
              <a:rPr lang="en-US" sz="1200" b="0" dirty="0" smtClean="0">
                <a:solidFill>
                  <a:schemeClr val="accent6"/>
                </a:solidFill>
              </a:rPr>
              <a:t>Spread improvements </a:t>
            </a:r>
            <a:r>
              <a:rPr lang="en-US" sz="1200" b="0" dirty="0" smtClean="0"/>
              <a:t>across other network sites</a:t>
            </a:r>
          </a:p>
          <a:p>
            <a:pPr marL="628650" lvl="1" indent="-171450">
              <a:spcAft>
                <a:spcPts val="1800"/>
              </a:spcAft>
              <a:buFont typeface="Arial" panose="020B0604020202020204" pitchFamily="34" charset="0"/>
              <a:buChar char="•"/>
            </a:pPr>
            <a:r>
              <a:rPr lang="en-US" sz="1200" b="0" dirty="0" smtClean="0">
                <a:solidFill>
                  <a:schemeClr val="accent6"/>
                </a:solidFill>
              </a:rPr>
              <a:t>Promote a culture of quality </a:t>
            </a:r>
            <a:r>
              <a:rPr lang="en-US" sz="1200" b="0" dirty="0" smtClean="0"/>
              <a:t>across the organization</a:t>
            </a:r>
          </a:p>
          <a:p>
            <a:pPr marL="628650" lvl="1" indent="-171450">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0D05B475-6514-4A9D-9963-CF36BF76C9B8}" type="slidenum">
              <a:rPr lang="en-US" smtClean="0"/>
              <a:t>4</a:t>
            </a:fld>
            <a:endParaRPr lang="en-US"/>
          </a:p>
        </p:txBody>
      </p:sp>
    </p:spTree>
    <p:extLst>
      <p:ext uri="{BB962C8B-B14F-4D97-AF65-F5344CB8AC3E}">
        <p14:creationId xmlns:p14="http://schemas.microsoft.com/office/powerpoint/2010/main" val="3430945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 </a:t>
            </a:r>
          </a:p>
          <a:p>
            <a:pPr marL="171450" indent="-171450">
              <a:buFont typeface="Arial" panose="020B0604020202020204" pitchFamily="34" charset="0"/>
              <a:buChar char="•"/>
            </a:pPr>
            <a:r>
              <a:rPr lang="en-US" baseline="0" dirty="0" smtClean="0"/>
              <a:t>After </a:t>
            </a:r>
            <a:r>
              <a:rPr lang="en-US" dirty="0" smtClean="0"/>
              <a:t>making changes that you</a:t>
            </a:r>
            <a:r>
              <a:rPr lang="en-US" baseline="0" dirty="0" smtClean="0"/>
              <a:t> have decided are improvements, your </a:t>
            </a:r>
            <a:r>
              <a:rPr lang="en-US" dirty="0" smtClean="0"/>
              <a:t>first consideration should be how to</a:t>
            </a:r>
            <a:r>
              <a:rPr lang="en-US" baseline="0" dirty="0" smtClean="0"/>
              <a:t> sustain those gains. </a:t>
            </a:r>
          </a:p>
          <a:p>
            <a:pPr marL="171450" indent="-171450">
              <a:buFont typeface="Arial" panose="020B0604020202020204" pitchFamily="34" charset="0"/>
              <a:buChar char="•"/>
            </a:pPr>
            <a:r>
              <a:rPr lang="en-US" dirty="0" smtClean="0"/>
              <a:t>It’s</a:t>
            </a:r>
            <a:r>
              <a:rPr lang="en-US" baseline="0" dirty="0" smtClean="0"/>
              <a:t> helpful</a:t>
            </a:r>
            <a:r>
              <a:rPr lang="en-US" dirty="0" smtClean="0"/>
              <a:t> </a:t>
            </a:r>
            <a:r>
              <a:rPr lang="en-US" baseline="0" dirty="0" smtClean="0"/>
              <a:t>to think about change with a change management framework. Well-managed change leads to sustained improvements. </a:t>
            </a:r>
          </a:p>
          <a:p>
            <a:pPr marL="171450" indent="-171450">
              <a:buFont typeface="Arial" panose="020B0604020202020204" pitchFamily="34" charset="0"/>
              <a:buChar char="•"/>
            </a:pPr>
            <a:r>
              <a:rPr lang="en-US" dirty="0" smtClean="0"/>
              <a:t>In Joseph </a:t>
            </a:r>
            <a:r>
              <a:rPr lang="en-US" dirty="0" err="1" smtClean="0"/>
              <a:t>Grenney’s</a:t>
            </a:r>
            <a:r>
              <a:rPr lang="en-US" dirty="0" smtClean="0"/>
              <a:t> model for leading change, there are 3</a:t>
            </a:r>
            <a:r>
              <a:rPr lang="en-US" baseline="0" dirty="0" smtClean="0"/>
              <a:t> keys to leading sustainable quality improvement. They are to:</a:t>
            </a:r>
          </a:p>
          <a:p>
            <a:pPr marL="628650" lvl="1" indent="-171450">
              <a:buFont typeface="Arial" panose="020B0604020202020204" pitchFamily="34" charset="0"/>
              <a:buChar char="•"/>
            </a:pPr>
            <a:r>
              <a:rPr lang="en-US" dirty="0" smtClean="0"/>
              <a:t>Focus and measure—be clear about what you are trying to achieve and zealous about measuring it </a:t>
            </a:r>
          </a:p>
          <a:p>
            <a:pPr marL="628650" lvl="1" indent="-171450">
              <a:buFont typeface="Arial" panose="020B0604020202020204" pitchFamily="34" charset="0"/>
              <a:buChar char="•"/>
            </a:pPr>
            <a:r>
              <a:rPr lang="en-US" dirty="0" smtClean="0"/>
              <a:t>Focus on 2-3 critical actions that will produce the greatest amount of needed change</a:t>
            </a:r>
          </a:p>
          <a:p>
            <a:pPr marL="628650" lvl="1" indent="-171450">
              <a:buFont typeface="Arial" panose="020B0604020202020204" pitchFamily="34" charset="0"/>
              <a:buChar char="•"/>
            </a:pPr>
            <a:r>
              <a:rPr lang="en-US" dirty="0" smtClean="0"/>
              <a:t>Engage all available sources of influence by tapping into people’s motivation and abilities</a:t>
            </a:r>
          </a:p>
          <a:p>
            <a:pPr marL="0" lvl="0" indent="0">
              <a:buFont typeface="Arial" panose="020B0604020202020204" pitchFamily="34" charset="0"/>
              <a:buNone/>
            </a:pPr>
            <a:endParaRPr lang="en-US" dirty="0" smtClean="0"/>
          </a:p>
          <a:p>
            <a:endParaRPr lang="en-US" b="1" u="sng" dirty="0" smtClean="0"/>
          </a:p>
          <a:p>
            <a:r>
              <a:rPr lang="en-US" b="1" u="sng" dirty="0" smtClean="0"/>
              <a:t>Source (for reference)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smtClean="0">
                <a:solidFill>
                  <a:schemeClr val="bg1">
                    <a:lumMod val="75000"/>
                  </a:schemeClr>
                </a:solidFill>
                <a:latin typeface="Calibri Light" panose="020F0302020204030204" pitchFamily="34" charset="0"/>
              </a:rPr>
              <a:t>Grenny</a:t>
            </a:r>
            <a:r>
              <a:rPr lang="en-US" dirty="0" smtClean="0">
                <a:solidFill>
                  <a:schemeClr val="bg1">
                    <a:lumMod val="75000"/>
                  </a:schemeClr>
                </a:solidFill>
                <a:latin typeface="Calibri Light" panose="020F0302020204030204" pitchFamily="34" charset="0"/>
              </a:rPr>
              <a:t>, J. (2013). Influencer: The new science of leading change (Second edition, Rev. and updated second edition.) McGraw-Hill.</a:t>
            </a:r>
          </a:p>
          <a:p>
            <a:endParaRPr lang="en-US" dirty="0" smtClean="0"/>
          </a:p>
          <a:p>
            <a:pPr marL="0" lv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0D05B475-6514-4A9D-9963-CF36BF76C9B8}" type="slidenum">
              <a:rPr lang="en-US" smtClean="0"/>
              <a:t>5</a:t>
            </a:fld>
            <a:endParaRPr lang="en-US"/>
          </a:p>
        </p:txBody>
      </p:sp>
    </p:spTree>
    <p:extLst>
      <p:ext uri="{BB962C8B-B14F-4D97-AF65-F5344CB8AC3E}">
        <p14:creationId xmlns:p14="http://schemas.microsoft.com/office/powerpoint/2010/main" val="3877369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u="sng" dirty="0" smtClean="0"/>
              <a:t>Facilitator Notes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first of </a:t>
            </a:r>
            <a:r>
              <a:rPr lang="en-US" dirty="0" err="1" smtClean="0"/>
              <a:t>Grenney’s</a:t>
            </a:r>
            <a:r>
              <a:rPr lang="en-US" dirty="0" smtClean="0"/>
              <a:t> keys to leading change is to focus and measure.</a:t>
            </a:r>
            <a:r>
              <a:rPr lang="en-US" baseline="0" dirty="0" smtClean="0"/>
              <a:t>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It can be easy to get</a:t>
            </a:r>
            <a:r>
              <a:rPr lang="en-US" baseline="0" dirty="0" smtClean="0"/>
              <a:t> caught up in checking tasks off the “to do” list, but it’s really important to keep in mind how changes are having an impact on the results you hope to achieve.</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First, keep your goal clear and actionable. For example, saying that you will increase the proportion of sexually active female patients age 16-24 with a chlamydia test in the last year (the HEDIS Chlamydia Screening measure) from 30% to 60% is much more actionable than saying generally that we want to improve our STD screening rates. You will actually know when you have achieved it and if you are making progress.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Then,</a:t>
            </a:r>
            <a:r>
              <a:rPr lang="en-US" baseline="0" dirty="0" smtClean="0"/>
              <a:t> measure the right things in order to help you determine if your goal is met. Too often we track what is available, rather than what is most valuable. Make sure what you are tracking is what will tell you if you are making progress toward your goal.</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Frequently measure progress against the goal, and share your progress. The whole team needs to know how you are doing. Make sure you share data frequently and celebrate success, even incremental improvements. </a:t>
            </a:r>
            <a:endParaRPr lang="en-US" dirty="0" smtClean="0"/>
          </a:p>
          <a:p>
            <a:endParaRPr lang="en-US" b="1" u="sng" dirty="0" smtClean="0"/>
          </a:p>
          <a:p>
            <a:endParaRPr lang="en-US" b="1" u="sng" dirty="0" smtClean="0"/>
          </a:p>
          <a:p>
            <a:r>
              <a:rPr lang="en-US" b="1" u="sng" dirty="0" smtClean="0"/>
              <a:t>Source (for reference)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smtClean="0">
                <a:solidFill>
                  <a:schemeClr val="bg1">
                    <a:lumMod val="75000"/>
                  </a:schemeClr>
                </a:solidFill>
                <a:latin typeface="Calibri Light" panose="020F0302020204030204" pitchFamily="34" charset="0"/>
              </a:rPr>
              <a:t>Grenny</a:t>
            </a:r>
            <a:r>
              <a:rPr lang="en-US" dirty="0" smtClean="0">
                <a:solidFill>
                  <a:schemeClr val="bg1">
                    <a:lumMod val="75000"/>
                  </a:schemeClr>
                </a:solidFill>
                <a:latin typeface="Calibri Light" panose="020F0302020204030204" pitchFamily="34" charset="0"/>
              </a:rPr>
              <a:t>, J. (2013). Influencer: The new science of leading change (Second edition, Rev. and updated second edition.) McGraw-Hill.</a:t>
            </a:r>
          </a:p>
          <a:p>
            <a:endParaRPr lang="en-US" dirty="0"/>
          </a:p>
        </p:txBody>
      </p:sp>
      <p:sp>
        <p:nvSpPr>
          <p:cNvPr id="4" name="Slide Number Placeholder 3"/>
          <p:cNvSpPr>
            <a:spLocks noGrp="1"/>
          </p:cNvSpPr>
          <p:nvPr>
            <p:ph type="sldNum" sz="quarter" idx="10"/>
          </p:nvPr>
        </p:nvSpPr>
        <p:spPr/>
        <p:txBody>
          <a:bodyPr/>
          <a:lstStyle/>
          <a:p>
            <a:fld id="{0D05B475-6514-4A9D-9963-CF36BF76C9B8}" type="slidenum">
              <a:rPr lang="en-US" smtClean="0"/>
              <a:t>6</a:t>
            </a:fld>
            <a:endParaRPr lang="en-US"/>
          </a:p>
        </p:txBody>
      </p:sp>
    </p:spTree>
    <p:extLst>
      <p:ext uri="{BB962C8B-B14F-4D97-AF65-F5344CB8AC3E}">
        <p14:creationId xmlns:p14="http://schemas.microsoft.com/office/powerpoint/2010/main" val="172859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second of </a:t>
            </a:r>
            <a:r>
              <a:rPr lang="en-US" dirty="0" err="1" smtClean="0"/>
              <a:t>Grenney’s</a:t>
            </a:r>
            <a:r>
              <a:rPr lang="en-US" dirty="0" smtClean="0"/>
              <a:t> keys to leading change is to focus on a few vital actions and put your energy</a:t>
            </a:r>
            <a:r>
              <a:rPr lang="en-US" baseline="0" dirty="0" smtClean="0"/>
              <a:t> there</a:t>
            </a:r>
            <a:r>
              <a:rPr lang="en-US" dirty="0" smtClean="0"/>
              <a:t>.</a:t>
            </a:r>
            <a:r>
              <a:rPr lang="en-US" baseline="0" dirty="0" smtClean="0"/>
              <a:t> </a:t>
            </a:r>
          </a:p>
          <a:p>
            <a:pPr marL="171450" indent="-171450">
              <a:buFont typeface="Arial" panose="020B0604020202020204" pitchFamily="34" charset="0"/>
              <a:buChar char="•"/>
            </a:pPr>
            <a:r>
              <a:rPr lang="en-US" dirty="0" smtClean="0"/>
              <a:t>One useful concept</a:t>
            </a:r>
            <a:r>
              <a:rPr lang="en-US" baseline="0" dirty="0" smtClean="0"/>
              <a:t> here is the “Pareto principle.” </a:t>
            </a:r>
          </a:p>
          <a:p>
            <a:pPr marL="171450" indent="-171450">
              <a:buFont typeface="Arial" panose="020B0604020202020204" pitchFamily="34" charset="0"/>
              <a:buChar char="•"/>
            </a:pPr>
            <a:r>
              <a:rPr lang="en-US" dirty="0" smtClean="0"/>
              <a:t>The Pareto principle states that roughly 80% of the effects</a:t>
            </a:r>
            <a:r>
              <a:rPr lang="en-US" baseline="0" dirty="0" smtClean="0"/>
              <a:t> come from 20% of the causes, and can be observed in everything from software engineering to investment. </a:t>
            </a:r>
          </a:p>
          <a:p>
            <a:pPr marL="171450" indent="-171450">
              <a:buFont typeface="Arial" panose="020B0604020202020204" pitchFamily="34" charset="0"/>
              <a:buChar char="•"/>
            </a:pPr>
            <a:r>
              <a:rPr lang="en-US" baseline="0" dirty="0" smtClean="0"/>
              <a:t>Using this principle, focusing on the few vital actions that will have the most impact, can give you the most improvement early on, and can help increase acceptance of subsequent changes.</a:t>
            </a:r>
          </a:p>
          <a:p>
            <a:pPr marL="171450" indent="-171450">
              <a:buFont typeface="Arial" panose="020B0604020202020204" pitchFamily="34" charset="0"/>
              <a:buChar char="•"/>
            </a:pPr>
            <a:r>
              <a:rPr lang="en-US" dirty="0" smtClean="0"/>
              <a:t>To identify vital actions for early wins:</a:t>
            </a:r>
          </a:p>
          <a:p>
            <a:pPr marL="628650" lvl="1" indent="-171450">
              <a:buFont typeface="Arial" panose="020B0604020202020204" pitchFamily="34" charset="0"/>
              <a:buChar char="•"/>
            </a:pPr>
            <a:r>
              <a:rPr lang="en-US" dirty="0" smtClean="0"/>
              <a:t>Look at what should be done (but may not be done consistently)</a:t>
            </a:r>
          </a:p>
          <a:p>
            <a:pPr marL="628650" lvl="1" indent="-171450">
              <a:buFont typeface="Arial" panose="020B0604020202020204" pitchFamily="34" charset="0"/>
              <a:buChar char="•"/>
            </a:pPr>
            <a:r>
              <a:rPr lang="en-US" dirty="0" smtClean="0"/>
              <a:t>Look at crucial moments—</a:t>
            </a:r>
            <a:r>
              <a:rPr lang="en-US" baseline="0" dirty="0" smtClean="0"/>
              <a:t>where </a:t>
            </a:r>
            <a:r>
              <a:rPr lang="en-US" dirty="0" smtClean="0"/>
              <a:t>you see</a:t>
            </a:r>
            <a:r>
              <a:rPr lang="en-US" baseline="0" dirty="0" smtClean="0"/>
              <a:t> problems with the system. Understanding those circumstances can help determine strategies for improvement</a:t>
            </a:r>
            <a:endParaRPr lang="en-US" dirty="0" smtClean="0"/>
          </a:p>
          <a:p>
            <a:pPr marL="628650" lvl="1" indent="-171450">
              <a:buFont typeface="Arial" panose="020B0604020202020204" pitchFamily="34" charset="0"/>
              <a:buChar char="•"/>
            </a:pPr>
            <a:r>
              <a:rPr lang="en-US" dirty="0" smtClean="0"/>
              <a:t>Learn from individuals and agencies who have figured out ways to overcome the challenges</a:t>
            </a:r>
          </a:p>
          <a:p>
            <a:pPr marL="0" lvl="0" indent="0">
              <a:buFont typeface="Arial" panose="020B0604020202020204" pitchFamily="34" charset="0"/>
              <a:buNone/>
            </a:pPr>
            <a:endParaRPr lang="en-US" dirty="0" smtClean="0"/>
          </a:p>
          <a:p>
            <a:endParaRPr lang="en-US" b="1" u="sng" dirty="0" smtClean="0"/>
          </a:p>
          <a:p>
            <a:r>
              <a:rPr lang="en-US" b="1" u="sng" dirty="0" smtClean="0"/>
              <a:t>Source (for reference)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smtClean="0">
                <a:solidFill>
                  <a:schemeClr val="bg1">
                    <a:lumMod val="75000"/>
                  </a:schemeClr>
                </a:solidFill>
                <a:latin typeface="Calibri Light" panose="020F0302020204030204" pitchFamily="34" charset="0"/>
              </a:rPr>
              <a:t>Grenny</a:t>
            </a:r>
            <a:r>
              <a:rPr lang="en-US" dirty="0" smtClean="0">
                <a:solidFill>
                  <a:schemeClr val="bg1">
                    <a:lumMod val="75000"/>
                  </a:schemeClr>
                </a:solidFill>
                <a:latin typeface="Calibri Light" panose="020F0302020204030204" pitchFamily="34" charset="0"/>
              </a:rPr>
              <a:t>, J. (2013). Influencer: The new science of leading change (Second edition, Rev. and updated second edition.) McGraw-Hill.</a:t>
            </a:r>
          </a:p>
          <a:p>
            <a:endParaRPr lang="en-US" dirty="0" smtClean="0"/>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D05B475-6514-4A9D-9963-CF36BF76C9B8}" type="slidenum">
              <a:rPr lang="en-US" smtClean="0"/>
              <a:t>7</a:t>
            </a:fld>
            <a:endParaRPr lang="en-US"/>
          </a:p>
        </p:txBody>
      </p:sp>
    </p:spTree>
    <p:extLst>
      <p:ext uri="{BB962C8B-B14F-4D97-AF65-F5344CB8AC3E}">
        <p14:creationId xmlns:p14="http://schemas.microsoft.com/office/powerpoint/2010/main" val="981257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Facilitator Notes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third of </a:t>
            </a:r>
            <a:r>
              <a:rPr lang="en-US" dirty="0" err="1" smtClean="0"/>
              <a:t>Grenney’s</a:t>
            </a:r>
            <a:r>
              <a:rPr lang="en-US" dirty="0" smtClean="0"/>
              <a:t> keys to leading change is to engage the six spheres</a:t>
            </a:r>
            <a:r>
              <a:rPr lang="en-US" baseline="0" dirty="0" smtClean="0"/>
              <a:t> of influence.</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Most people will try something if they can answer two basic questions: is the change worth it? And, can I do what is needed to make the change? These questions boil down to “motivation” and “ability.”</a:t>
            </a:r>
          </a:p>
          <a:p>
            <a:pPr marL="171450" indent="-171450">
              <a:buFont typeface="Arial" panose="020B0604020202020204" pitchFamily="34" charset="0"/>
              <a:buChar char="•"/>
            </a:pPr>
            <a:r>
              <a:rPr lang="en-US" baseline="0" dirty="0" smtClean="0"/>
              <a:t>Tapping into these sources of influence—people’s motivation and ability—can build buy-in and capacity for implementing changes. </a:t>
            </a:r>
          </a:p>
          <a:p>
            <a:pPr marL="171450" indent="-171450">
              <a:buFont typeface="Arial" panose="020B0604020202020204" pitchFamily="34" charset="0"/>
              <a:buChar char="•"/>
            </a:pPr>
            <a:r>
              <a:rPr lang="en-US" baseline="0" dirty="0" smtClean="0"/>
              <a:t>Within these two sources of influence, are three other levels: personal, social, and structural. </a:t>
            </a:r>
          </a:p>
          <a:p>
            <a:pPr marL="628650" lvl="1" indent="-171450">
              <a:buFont typeface="Arial" panose="020B0604020202020204" pitchFamily="34" charset="0"/>
              <a:buChar char="•"/>
            </a:pPr>
            <a:r>
              <a:rPr lang="en-US" baseline="0" dirty="0" smtClean="0"/>
              <a:t>To engage personal motivation, how can you make the change less painful?</a:t>
            </a:r>
          </a:p>
          <a:p>
            <a:pPr marL="628650" lvl="1" indent="-171450">
              <a:buFont typeface="Arial" panose="020B0604020202020204" pitchFamily="34" charset="0"/>
              <a:buChar char="•"/>
            </a:pPr>
            <a:r>
              <a:rPr lang="en-US" baseline="0" dirty="0" smtClean="0"/>
              <a:t>For personal ability, do staff have the necessary skills?</a:t>
            </a:r>
          </a:p>
          <a:p>
            <a:pPr marL="628650" lvl="1" indent="-171450">
              <a:buFont typeface="Arial" panose="020B0604020202020204" pitchFamily="34" charset="0"/>
              <a:buChar char="•"/>
            </a:pPr>
            <a:r>
              <a:rPr lang="en-US" baseline="0" dirty="0" smtClean="0"/>
              <a:t>For social motivation, can you harness peer pressure?</a:t>
            </a:r>
          </a:p>
          <a:p>
            <a:pPr marL="628650" lvl="1" indent="-171450">
              <a:buFont typeface="Arial" panose="020B0604020202020204" pitchFamily="34" charset="0"/>
              <a:buChar char="•"/>
            </a:pPr>
            <a:r>
              <a:rPr lang="en-US" baseline="0" dirty="0" smtClean="0"/>
              <a:t>For social ability, how can you find strength in numbers? Engage all staff, and encourage working together</a:t>
            </a:r>
          </a:p>
          <a:p>
            <a:pPr marL="628650" lvl="1" indent="-171450">
              <a:buFont typeface="Arial" panose="020B0604020202020204" pitchFamily="34" charset="0"/>
              <a:buChar char="•"/>
            </a:pPr>
            <a:r>
              <a:rPr lang="en-US" baseline="0" dirty="0" smtClean="0"/>
              <a:t>To engage structural motivation, can you offer reward or demand accountability?</a:t>
            </a:r>
          </a:p>
          <a:p>
            <a:pPr marL="628650" lvl="1" indent="-171450">
              <a:buFont typeface="Arial" panose="020B0604020202020204" pitchFamily="34" charset="0"/>
              <a:buChar char="•"/>
            </a:pPr>
            <a:r>
              <a:rPr lang="en-US" baseline="0" dirty="0" smtClean="0"/>
              <a:t>And for structural ability, how can you change the environment to support success? </a:t>
            </a:r>
            <a:endParaRPr lang="en-US" b="1" u="sng" baseline="0" dirty="0" smtClean="0"/>
          </a:p>
          <a:p>
            <a:pPr marL="0" indent="0">
              <a:buFont typeface="Arial" panose="020B0604020202020204" pitchFamily="34" charset="0"/>
              <a:buNone/>
            </a:pPr>
            <a:endParaRPr lang="en-US" b="1" u="sng" baseline="0" dirty="0" smtClean="0"/>
          </a:p>
          <a:p>
            <a:pPr marL="0" indent="0">
              <a:buFont typeface="Arial" panose="020B0604020202020204" pitchFamily="34" charset="0"/>
              <a:buNone/>
            </a:pPr>
            <a:endParaRPr lang="en-US" b="1" u="sng" baseline="0" dirty="0" smtClean="0"/>
          </a:p>
          <a:p>
            <a:pPr marL="0" indent="0">
              <a:buFont typeface="Arial" panose="020B0604020202020204" pitchFamily="34" charset="0"/>
              <a:buNone/>
            </a:pPr>
            <a:r>
              <a:rPr lang="en-US" b="1" u="sng" baseline="0" dirty="0" smtClean="0"/>
              <a:t>Discuss</a:t>
            </a:r>
          </a:p>
          <a:p>
            <a:pPr marL="171450" indent="-171450">
              <a:buFont typeface="Arial" panose="020B0604020202020204" pitchFamily="34" charset="0"/>
              <a:buChar char="•"/>
            </a:pPr>
            <a:r>
              <a:rPr lang="en-US" baseline="0" dirty="0" smtClean="0"/>
              <a:t>Reflecting on what changes have been made in your site: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What are the changes</a:t>
            </a:r>
            <a:r>
              <a:rPr lang="en-US" b="0" baseline="0" dirty="0" smtClean="0"/>
              <a:t> </a:t>
            </a:r>
            <a:r>
              <a:rPr lang="en-US" b="0" dirty="0" smtClean="0"/>
              <a:t>you want to sustain?</a:t>
            </a:r>
          </a:p>
          <a:p>
            <a:pPr marL="628650" lvl="1" indent="-171450">
              <a:buFont typeface="Arial" panose="020B0604020202020204" pitchFamily="34" charset="0"/>
              <a:buChar char="•"/>
            </a:pPr>
            <a:r>
              <a:rPr lang="en-US" b="0" dirty="0" smtClean="0"/>
              <a:t>What do you think contributed to any changes?  </a:t>
            </a:r>
          </a:p>
          <a:p>
            <a:pPr marL="628650" lvl="1" indent="-171450">
              <a:buFont typeface="Arial" panose="020B0604020202020204" pitchFamily="34" charset="0"/>
              <a:buChar char="•"/>
            </a:pPr>
            <a:r>
              <a:rPr lang="en-US" b="0" dirty="0" smtClean="0"/>
              <a:t>What is one</a:t>
            </a:r>
            <a:r>
              <a:rPr lang="en-US" b="0" baseline="0" dirty="0" smtClean="0"/>
              <a:t> approach you will use to ensure changes are sustained?</a:t>
            </a:r>
            <a:endParaRPr lang="en-US" b="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r>
              <a:rPr lang="en-US" b="1" u="sng" dirty="0" smtClean="0"/>
              <a:t>Source (for reference)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smtClean="0">
                <a:solidFill>
                  <a:schemeClr val="bg1">
                    <a:lumMod val="75000"/>
                  </a:schemeClr>
                </a:solidFill>
                <a:latin typeface="Calibri Light" panose="020F0302020204030204" pitchFamily="34" charset="0"/>
              </a:rPr>
              <a:t>Grenny</a:t>
            </a:r>
            <a:r>
              <a:rPr lang="en-US" dirty="0" smtClean="0">
                <a:solidFill>
                  <a:schemeClr val="bg1">
                    <a:lumMod val="75000"/>
                  </a:schemeClr>
                </a:solidFill>
                <a:latin typeface="Calibri Light" panose="020F0302020204030204" pitchFamily="34" charset="0"/>
              </a:rPr>
              <a:t>, J. (2013). Influencer: The new science of leading change (Second edition, Rev. and updated second edition.). McGraw-Hill.</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0D05B475-6514-4A9D-9963-CF36BF76C9B8}" type="slidenum">
              <a:rPr lang="en-US" smtClean="0"/>
              <a:t>8</a:t>
            </a:fld>
            <a:endParaRPr lang="en-US"/>
          </a:p>
        </p:txBody>
      </p:sp>
    </p:spTree>
    <p:extLst>
      <p:ext uri="{BB962C8B-B14F-4D97-AF65-F5344CB8AC3E}">
        <p14:creationId xmlns:p14="http://schemas.microsoft.com/office/powerpoint/2010/main" val="3950972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a:t>
            </a:r>
            <a:r>
              <a:rPr lang="en-US" b="1" u="sng" baseline="0" dirty="0" smtClean="0"/>
              <a:t> Notes</a:t>
            </a:r>
          </a:p>
          <a:p>
            <a:pPr marL="171450" indent="-171450">
              <a:buFont typeface="Arial" panose="020B0604020202020204" pitchFamily="34" charset="0"/>
              <a:buChar char="•"/>
            </a:pPr>
            <a:r>
              <a:rPr lang="en-US" baseline="0" dirty="0" smtClean="0"/>
              <a:t>To learn more about sustainable quality improvement, check out module 4 of the Quality Improvement in Family Planning eLearning course from the Family Planning National Training Center, titled “Implementing Sustainable Quality Improvement.”</a:t>
            </a:r>
          </a:p>
        </p:txBody>
      </p:sp>
      <p:sp>
        <p:nvSpPr>
          <p:cNvPr id="4" name="Slide Number Placeholder 3"/>
          <p:cNvSpPr>
            <a:spLocks noGrp="1"/>
          </p:cNvSpPr>
          <p:nvPr>
            <p:ph type="sldNum" sz="quarter" idx="10"/>
          </p:nvPr>
        </p:nvSpPr>
        <p:spPr/>
        <p:txBody>
          <a:bodyPr/>
          <a:lstStyle/>
          <a:p>
            <a:fld id="{0D05B475-6514-4A9D-9963-CF36BF76C9B8}" type="slidenum">
              <a:rPr lang="en-US" smtClean="0"/>
              <a:t>9</a:t>
            </a:fld>
            <a:endParaRPr lang="en-US"/>
          </a:p>
        </p:txBody>
      </p:sp>
    </p:spTree>
    <p:extLst>
      <p:ext uri="{BB962C8B-B14F-4D97-AF65-F5344CB8AC3E}">
        <p14:creationId xmlns:p14="http://schemas.microsoft.com/office/powerpoint/2010/main" val="3900234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133600" y="518823"/>
            <a:ext cx="4876800" cy="140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CE0DBBB5-1DB9-48CF-8CFB-CA8540DF48AA}" type="datetimeFigureOut">
              <a:rPr lang="en-US"/>
              <a:pPr>
                <a:defRPr/>
              </a:pPr>
              <a:t>12/28/2017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5E5D88E-DF72-4F53-9DA1-80FDC5DEDF34}" type="slidenum">
              <a:rPr lang="en-US"/>
              <a:pPr>
                <a:defRPr/>
              </a:pPr>
              <a:t>‹#›</a:t>
            </a:fld>
            <a:endParaRPr lang="en-US"/>
          </a:p>
        </p:txBody>
      </p:sp>
    </p:spTree>
    <p:extLst>
      <p:ext uri="{BB962C8B-B14F-4D97-AF65-F5344CB8AC3E}">
        <p14:creationId xmlns:p14="http://schemas.microsoft.com/office/powerpoint/2010/main" val="1521673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8CBE8CC7-7552-4A3A-8638-2889F6D257D6}" type="datetimeFigureOut">
              <a:rPr lang="en-US"/>
              <a:pPr>
                <a:defRPr/>
              </a:pPr>
              <a:t>12/28/2017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15169820-1603-4908-91FD-760F92164BD0}" type="slidenum">
              <a:rPr lang="en-US"/>
              <a:pPr>
                <a:defRPr/>
              </a:pPr>
              <a:t>‹#›</a:t>
            </a:fld>
            <a:endParaRPr lang="en-US"/>
          </a:p>
        </p:txBody>
      </p:sp>
    </p:spTree>
    <p:extLst>
      <p:ext uri="{BB962C8B-B14F-4D97-AF65-F5344CB8AC3E}">
        <p14:creationId xmlns:p14="http://schemas.microsoft.com/office/powerpoint/2010/main" val="201372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DFE867E2-79E6-45BE-8DF8-3396CF96CBF4}" type="datetimeFigureOut">
              <a:rPr lang="en-US"/>
              <a:pPr>
                <a:defRPr/>
              </a:pPr>
              <a:t>12/28/2017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10EA593E-AFFA-4D61-A73B-E7C17EBF49EE}" type="slidenum">
              <a:rPr lang="en-US"/>
              <a:pPr>
                <a:defRPr/>
              </a:pPr>
              <a:t>‹#›</a:t>
            </a:fld>
            <a:endParaRPr lang="en-US"/>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5532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464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7ED6B1-B5EF-44D5-B8EF-36FCFF10EE9A}" type="datetimeFigureOut">
              <a:rPr lang="en-US"/>
              <a:pPr>
                <a:defRPr/>
              </a:pPr>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39DA55-C1A3-4631-B691-10033A801F53}" type="slidenum">
              <a:rPr lang="en-US"/>
              <a:pPr>
                <a:defRPr/>
              </a:pPr>
              <a:t>‹#›</a:t>
            </a:fld>
            <a:endParaRPr lang="en-US"/>
          </a:p>
        </p:txBody>
      </p:sp>
    </p:spTree>
    <p:extLst>
      <p:ext uri="{BB962C8B-B14F-4D97-AF65-F5344CB8AC3E}">
        <p14:creationId xmlns:p14="http://schemas.microsoft.com/office/powerpoint/2010/main" val="1519706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1AF25F6-2246-42F2-BFEE-893953E078E6}" type="datetimeFigureOut">
              <a:rPr lang="en-US"/>
              <a:pPr>
                <a:defRPr/>
              </a:pPr>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5768AF-4D13-4986-A5EF-6EE9034AE1C4}" type="slidenum">
              <a:rPr lang="en-US"/>
              <a:pPr>
                <a:defRPr/>
              </a:pPr>
              <a:t>‹#›</a:t>
            </a:fld>
            <a:endParaRPr lang="en-US"/>
          </a:p>
        </p:txBody>
      </p:sp>
    </p:spTree>
    <p:extLst>
      <p:ext uri="{BB962C8B-B14F-4D97-AF65-F5344CB8AC3E}">
        <p14:creationId xmlns:p14="http://schemas.microsoft.com/office/powerpoint/2010/main" val="3958327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33600" y="396875"/>
            <a:ext cx="48768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99E0A57C-2131-4477-A565-2A26E0C4CC63}" type="datetimeFigureOut">
              <a:rPr lang="en-US"/>
              <a:pPr>
                <a:defRPr/>
              </a:pPr>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6A5C889-46A8-4799-85F5-1C74BC8EEACC}" type="slidenum">
              <a:rPr lang="en-US"/>
              <a:pPr>
                <a:defRPr/>
              </a:pPr>
              <a:t>‹#›</a:t>
            </a:fld>
            <a:endParaRPr lang="en-US"/>
          </a:p>
        </p:txBody>
      </p:sp>
    </p:spTree>
    <p:extLst>
      <p:ext uri="{BB962C8B-B14F-4D97-AF65-F5344CB8AC3E}">
        <p14:creationId xmlns:p14="http://schemas.microsoft.com/office/powerpoint/2010/main" val="309380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a:xfrm>
            <a:off x="8610600" y="6356350"/>
            <a:ext cx="457200" cy="365125"/>
          </a:xfrm>
        </p:spPr>
        <p:txBody>
          <a:bodyPr/>
          <a:lstStyle>
            <a:lvl1pPr>
              <a:defRPr/>
            </a:lvl1pPr>
          </a:lstStyle>
          <a:p>
            <a:pPr>
              <a:defRPr/>
            </a:pPr>
            <a:fld id="{C3AF052E-694E-4B27-BABA-D5378D6F3B65}" type="slidenum">
              <a:rPr lang="en-US"/>
              <a:pPr>
                <a:defRPr/>
              </a:pPr>
              <a:t>‹#›</a:t>
            </a:fld>
            <a:endParaRPr lang="en-US"/>
          </a:p>
        </p:txBody>
      </p:sp>
    </p:spTree>
    <p:extLst>
      <p:ext uri="{BB962C8B-B14F-4D97-AF65-F5344CB8AC3E}">
        <p14:creationId xmlns:p14="http://schemas.microsoft.com/office/powerpoint/2010/main" val="2519603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EB85B213-5BA9-4B99-A350-337482CE4DF0}" type="slidenum">
              <a:rPr lang="en-US"/>
              <a:pPr>
                <a:defRPr/>
              </a:pPr>
              <a:t>‹#›</a:t>
            </a:fld>
            <a:endParaRPr lang="en-US"/>
          </a:p>
        </p:txBody>
      </p:sp>
    </p:spTree>
    <p:extLst>
      <p:ext uri="{BB962C8B-B14F-4D97-AF65-F5344CB8AC3E}">
        <p14:creationId xmlns:p14="http://schemas.microsoft.com/office/powerpoint/2010/main" val="2226975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670E9008-1219-4AC4-B31C-28F4A12A0914}" type="datetimeFigureOut">
              <a:rPr lang="en-US"/>
              <a:pPr>
                <a:defRPr/>
              </a:pPr>
              <a:t>12/28/2017</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610600" y="6356350"/>
            <a:ext cx="457200" cy="365125"/>
          </a:xfrm>
        </p:spPr>
        <p:txBody>
          <a:bodyPr/>
          <a:lstStyle>
            <a:lvl1pPr>
              <a:defRPr/>
            </a:lvl1pPr>
          </a:lstStyle>
          <a:p>
            <a:pPr>
              <a:defRPr/>
            </a:pPr>
            <a:fld id="{E100E82E-E9C5-4C81-9984-C57D15ED7EBB}" type="slidenum">
              <a:rPr lang="en-US"/>
              <a:pPr>
                <a:defRPr/>
              </a:pPr>
              <a:t>‹#›</a:t>
            </a:fld>
            <a:endParaRPr lang="en-US"/>
          </a:p>
        </p:txBody>
      </p:sp>
    </p:spTree>
    <p:extLst>
      <p:ext uri="{BB962C8B-B14F-4D97-AF65-F5344CB8AC3E}">
        <p14:creationId xmlns:p14="http://schemas.microsoft.com/office/powerpoint/2010/main" val="3303055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1295400"/>
            <a:ext cx="48768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sz="3600" b="1" cap="all">
                <a:solidFill>
                  <a:schemeClr val="accent1"/>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p:txBody>
          <a:bodyPr/>
          <a:lstStyle>
            <a:lvl1pPr>
              <a:defRPr/>
            </a:lvl1pPr>
          </a:lstStyle>
          <a:p>
            <a:pPr>
              <a:defRPr/>
            </a:pPr>
            <a:fld id="{3957C789-C581-4E83-B311-9AE79F35C40A}" type="slidenum">
              <a:rPr lang="en-US"/>
              <a:pPr>
                <a:defRPr/>
              </a:pPr>
              <a:t>‹#›</a:t>
            </a:fld>
            <a:endParaRPr lang="en-US"/>
          </a:p>
        </p:txBody>
      </p:sp>
    </p:spTree>
    <p:extLst>
      <p:ext uri="{BB962C8B-B14F-4D97-AF65-F5344CB8AC3E}">
        <p14:creationId xmlns:p14="http://schemas.microsoft.com/office/powerpoint/2010/main" val="4075318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pPr>
              <a:defRPr/>
            </a:pPr>
            <a:fld id="{29ADE4B2-F0EF-486E-82DF-2B63F4CDE55B}" type="datetimeFigureOut">
              <a:rPr lang="en-US"/>
              <a:pPr>
                <a:defRPr/>
              </a:pPr>
              <a:t>12/28/2017</a:t>
            </a:fld>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8610600" y="6356350"/>
            <a:ext cx="457200" cy="365125"/>
          </a:xfrm>
        </p:spPr>
        <p:txBody>
          <a:bodyPr/>
          <a:lstStyle>
            <a:lvl1pPr>
              <a:defRPr/>
            </a:lvl1pPr>
          </a:lstStyle>
          <a:p>
            <a:pPr>
              <a:defRPr/>
            </a:pPr>
            <a:fld id="{38FB16F3-5B0F-4652-B264-49D7850639EF}" type="slidenum">
              <a:rPr lang="en-US"/>
              <a:pPr>
                <a:defRPr/>
              </a:pPr>
              <a:t>‹#›</a:t>
            </a:fld>
            <a:endParaRPr lang="en-US"/>
          </a:p>
        </p:txBody>
      </p:sp>
    </p:spTree>
    <p:extLst>
      <p:ext uri="{BB962C8B-B14F-4D97-AF65-F5344CB8AC3E}">
        <p14:creationId xmlns:p14="http://schemas.microsoft.com/office/powerpoint/2010/main" val="2438704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2299C21E-B42A-4297-86D7-CC02A94D7B38}" type="slidenum">
              <a:rPr lang="en-US"/>
              <a:pPr>
                <a:defRPr/>
              </a:pPr>
              <a:t>‹#›</a:t>
            </a:fld>
            <a:endParaRPr lang="en-US"/>
          </a:p>
        </p:txBody>
      </p:sp>
    </p:spTree>
    <p:extLst>
      <p:ext uri="{BB962C8B-B14F-4D97-AF65-F5344CB8AC3E}">
        <p14:creationId xmlns:p14="http://schemas.microsoft.com/office/powerpoint/2010/main" val="2098394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77000" y="6256338"/>
            <a:ext cx="176212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fld id="{C41D8EF3-1E4A-4DDE-993B-6995A7211630}" type="datetimeFigureOut">
              <a:rPr lang="en-US"/>
              <a:pPr>
                <a:defRPr/>
              </a:pPr>
              <a:t>12/28/2017</a:t>
            </a:fld>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8229600" y="6356350"/>
            <a:ext cx="457200" cy="365125"/>
          </a:xfrm>
        </p:spPr>
        <p:txBody>
          <a:bodyPr/>
          <a:lstStyle>
            <a:lvl1pPr>
              <a:defRPr/>
            </a:lvl1pPr>
          </a:lstStyle>
          <a:p>
            <a:pPr>
              <a:defRPr/>
            </a:pPr>
            <a:fld id="{5BF533A4-F90F-491A-91C8-2846A94F634A}" type="slidenum">
              <a:rPr lang="en-US"/>
              <a:pPr>
                <a:defRPr/>
              </a:pPr>
              <a:t>‹#›</a:t>
            </a:fld>
            <a:endParaRPr lang="en-US"/>
          </a:p>
        </p:txBody>
      </p:sp>
    </p:spTree>
    <p:extLst>
      <p:ext uri="{BB962C8B-B14F-4D97-AF65-F5344CB8AC3E}">
        <p14:creationId xmlns:p14="http://schemas.microsoft.com/office/powerpoint/2010/main" val="1906496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Gotham Book"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CA49B81-F35F-4A27-9FC4-7FA16F54E12C}" type="slidenum">
              <a:rPr lang="en-US" smtClean="0"/>
              <a:pPr fontAlgn="auto">
                <a:spcBef>
                  <a:spcPts val="0"/>
                </a:spcBef>
                <a:spcAft>
                  <a:spcPts val="0"/>
                </a:spcAft>
                <a:defRPr/>
              </a:pPr>
              <a:t>‹#›</a:t>
            </a:fld>
            <a:endParaRPr lang="en-US" smtClean="0"/>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p:cNvSpPr>
            <a:spLocks noGrp="1"/>
          </p:cNvSpPr>
          <p:nvPr>
            <p:ph type="dt" sz="half" idx="10"/>
          </p:nvPr>
        </p:nvSpPr>
        <p:spPr/>
        <p:txBody>
          <a:bodyPr/>
          <a:lstStyle>
            <a:lvl1pPr>
              <a:defRPr/>
            </a:lvl1pPr>
          </a:lstStyle>
          <a:p>
            <a:pPr>
              <a:defRPr/>
            </a:pPr>
            <a:fld id="{6F0DBFF1-3C9B-48C8-99E0-AE1606D0EC97}" type="datetimeFigureOut">
              <a:rPr lang="en-US"/>
              <a:pPr>
                <a:defRPr/>
              </a:pPr>
              <a:t>12/28/2017</a:t>
            </a:fld>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419749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Date Placeholder 4"/>
          <p:cNvSpPr>
            <a:spLocks noGrp="1"/>
          </p:cNvSpPr>
          <p:nvPr>
            <p:ph type="dt" sz="half" idx="10"/>
          </p:nvPr>
        </p:nvSpPr>
        <p:spPr/>
        <p:txBody>
          <a:bodyPr/>
          <a:lstStyle>
            <a:lvl1pPr>
              <a:defRPr>
                <a:solidFill>
                  <a:schemeClr val="bg1"/>
                </a:solidFill>
              </a:defRPr>
            </a:lvl1pPr>
          </a:lstStyle>
          <a:p>
            <a:pPr>
              <a:defRPr/>
            </a:pPr>
            <a:fld id="{605D0A71-913C-4880-9B25-56BE4CF452C2}" type="datetimeFigureOut">
              <a:rPr lang="en-US"/>
              <a:pPr>
                <a:defRPr/>
              </a:pPr>
              <a:t>12/28/2017</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285E65B-C72D-4E7B-A135-9BD1AD5DF481}" type="slidenum">
              <a:rPr lang="en-US"/>
              <a:pPr>
                <a:defRPr/>
              </a:pPr>
              <a:t>‹#›</a:t>
            </a:fld>
            <a:endParaRPr lang="en-US"/>
          </a:p>
        </p:txBody>
      </p:sp>
    </p:spTree>
    <p:extLst>
      <p:ext uri="{BB962C8B-B14F-4D97-AF65-F5344CB8AC3E}">
        <p14:creationId xmlns:p14="http://schemas.microsoft.com/office/powerpoint/2010/main" val="1837858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FA9E1353-87E9-4ED7-BB79-F6AD560871C5}" type="datetimeFigureOut">
              <a:rPr lang="en-US"/>
              <a:pPr>
                <a:defRPr/>
              </a:pPr>
              <a:t>12/28/2017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3E12FFBF-03B2-4625-8354-5B565646D60E}" type="slidenum">
              <a:rPr lang="en-US"/>
              <a:pPr>
                <a:defRPr/>
              </a:pPr>
              <a:t>‹#›</a:t>
            </a:fld>
            <a:endParaRPr lang="en-US"/>
          </a:p>
        </p:txBody>
      </p:sp>
    </p:spTree>
    <p:extLst>
      <p:ext uri="{BB962C8B-B14F-4D97-AF65-F5344CB8AC3E}">
        <p14:creationId xmlns:p14="http://schemas.microsoft.com/office/powerpoint/2010/main" val="2433520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727B21DC-A0C9-4120-81A2-4F1D38BD30A4}" type="datetimeFigureOut">
              <a:rPr lang="en-US"/>
              <a:pPr>
                <a:defRPr/>
              </a:pPr>
              <a:t>12/28/2017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2CDF994-FD88-4CA3-A7EA-08EA9D21BE26}" type="slidenum">
              <a:rPr lang="en-US"/>
              <a:pPr>
                <a:defRPr/>
              </a:pPr>
              <a:t>‹#›</a:t>
            </a:fld>
            <a:endParaRPr lang="en-US"/>
          </a:p>
        </p:txBody>
      </p:sp>
    </p:spTree>
    <p:extLst>
      <p:ext uri="{BB962C8B-B14F-4D97-AF65-F5344CB8AC3E}">
        <p14:creationId xmlns:p14="http://schemas.microsoft.com/office/powerpoint/2010/main" val="3104320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7C71B627-C4C7-49BD-AF0C-F7D11A07C86F}" type="datetimeFigureOut">
              <a:rPr lang="en-US"/>
              <a:pPr>
                <a:defRPr/>
              </a:pPr>
              <a:t>12/28/2017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E67E9A8-BC08-4723-921C-ABB362735463}" type="slidenum">
              <a:rPr lang="en-US"/>
              <a:pPr>
                <a:defRPr/>
              </a:pPr>
              <a:t>‹#›</a:t>
            </a:fld>
            <a:endParaRPr lang="en-US"/>
          </a:p>
        </p:txBody>
      </p:sp>
    </p:spTree>
    <p:extLst>
      <p:ext uri="{BB962C8B-B14F-4D97-AF65-F5344CB8AC3E}">
        <p14:creationId xmlns:p14="http://schemas.microsoft.com/office/powerpoint/2010/main" val="3202043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8610600" y="6356350"/>
            <a:ext cx="457200" cy="365125"/>
          </a:xfrm>
        </p:spPr>
        <p:txBody>
          <a:bodyPr/>
          <a:lstStyle>
            <a:lvl1pPr>
              <a:defRPr/>
            </a:lvl1pPr>
          </a:lstStyle>
          <a:p>
            <a:pPr>
              <a:defRPr/>
            </a:pPr>
            <a:fld id="{586B8005-947A-492F-9FDC-9AAAE28E4111}" type="slidenum">
              <a:rPr lang="en-US"/>
              <a:pPr>
                <a:defRPr/>
              </a:pPr>
              <a:t>‹#›</a:t>
            </a:fld>
            <a:endParaRPr lang="en-US"/>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5876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4191000" y="381000"/>
            <a:ext cx="0" cy="563880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3429000" cy="2697162"/>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0" y="274638"/>
            <a:ext cx="4114800" cy="5745162"/>
          </a:xfrm>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23871AD9-3D1C-4C5D-8196-55FB80070ECA}" type="slidenum">
              <a:rPr lang="en-US"/>
              <a:pPr>
                <a:defRPr/>
              </a:pPr>
              <a:t>‹#›</a:t>
            </a:fld>
            <a:endParaRPr lang="en-US"/>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379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F6A01F00-CDF5-4B03-B0CC-9DAD67896134}" type="datetimeFigureOut">
              <a:rPr lang="en-US"/>
              <a:pPr>
                <a:defRPr/>
              </a:pPr>
              <a:t>12/28/2017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8610600" y="6356350"/>
            <a:ext cx="457200" cy="365125"/>
          </a:xfrm>
        </p:spPr>
        <p:txBody>
          <a:bodyPr/>
          <a:lstStyle>
            <a:lvl1pPr>
              <a:defRPr/>
            </a:lvl1pPr>
          </a:lstStyle>
          <a:p>
            <a:pPr>
              <a:defRPr/>
            </a:pPr>
            <a:fld id="{9A420C75-0A24-4EB3-A32F-6BA60D432D3F}" type="slidenum">
              <a:rPr lang="en-US"/>
              <a:pPr>
                <a:defRPr/>
              </a:pPr>
              <a:t>‹#›</a:t>
            </a:fld>
            <a:endParaRPr lang="en-US"/>
          </a:p>
        </p:txBody>
      </p:sp>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0824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lang="en-US" dirty="0">
                <a:latin typeface="Calibri Light" panose="020F030202020403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fld id="{0B9C4B01-7F1B-4A86-940F-1C9CBD041045}" type="slidenum">
              <a:rPr lang="en-US"/>
              <a:pPr>
                <a:defRPr/>
              </a:pPr>
              <a:t>‹#›</a:t>
            </a:fld>
            <a:endParaRPr lang="en-US"/>
          </a:p>
        </p:txBody>
      </p:sp>
      <p:pic>
        <p:nvPicPr>
          <p:cNvPr id="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85800" y="1371600"/>
            <a:ext cx="4876800" cy="140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67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B73706C0-4F75-4BBE-9198-CF575FD00EDC}" type="datetimeFigureOut">
              <a:rPr lang="en-US"/>
              <a:pPr>
                <a:defRPr/>
              </a:pPr>
              <a:t>12/28/2017</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8610600" y="6356350"/>
            <a:ext cx="457200" cy="365125"/>
          </a:xfrm>
        </p:spPr>
        <p:txBody>
          <a:bodyPr/>
          <a:lstStyle>
            <a:lvl1pPr>
              <a:defRPr/>
            </a:lvl1pPr>
          </a:lstStyle>
          <a:p>
            <a:pPr>
              <a:defRPr/>
            </a:pPr>
            <a:fld id="{415084AA-773D-43A1-998D-B99AEBBDBFF2}" type="slidenum">
              <a:rPr lang="en-US"/>
              <a:pPr>
                <a:defRPr/>
              </a:pPr>
              <a:t>‹#›</a:t>
            </a:fld>
            <a:endParaRPr lang="en-US"/>
          </a:p>
        </p:txBody>
      </p:sp>
      <p:pic>
        <p:nvPicPr>
          <p:cNvPr id="1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64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fld id="{0BDA57DD-4576-4222-8557-2924A05F66F1}" type="datetimeFigureOut">
              <a:rPr lang="en-US"/>
              <a:pPr>
                <a:defRPr/>
              </a:pPr>
              <a:t>12/28/2017</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229600" y="6356350"/>
            <a:ext cx="457200" cy="365125"/>
          </a:xfrm>
        </p:spPr>
        <p:txBody>
          <a:bodyPr/>
          <a:lstStyle>
            <a:lvl1pPr>
              <a:defRPr/>
            </a:lvl1pPr>
          </a:lstStyle>
          <a:p>
            <a:pPr>
              <a:defRPr/>
            </a:pPr>
            <a:fld id="{DD7EF1D0-6631-4C43-BFDE-671F720883AC}" type="slidenum">
              <a:rPr lang="en-US"/>
              <a:pPr>
                <a:defRPr/>
              </a:pPr>
              <a:t>‹#›</a:t>
            </a:fld>
            <a:endParaRPr lang="en-US"/>
          </a:p>
        </p:txBody>
      </p:sp>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400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21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Gotham Book"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F5F60E8-478C-456D-BAF2-18B237C61847}" type="slidenum">
              <a:rPr lang="en-US" smtClean="0"/>
              <a:pPr fontAlgn="auto">
                <a:spcBef>
                  <a:spcPts val="0"/>
                </a:spcBef>
                <a:spcAft>
                  <a:spcPts val="0"/>
                </a:spcAft>
                <a:defRPr/>
              </a:pPr>
              <a:t>‹#›</a:t>
            </a:fld>
            <a:endParaRPr lang="en-US" smtClean="0"/>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1"/>
          <p:cNvSpPr>
            <a:spLocks noGrp="1"/>
          </p:cNvSpPr>
          <p:nvPr>
            <p:ph type="dt" sz="half" idx="10"/>
          </p:nvPr>
        </p:nvSpPr>
        <p:spPr/>
        <p:txBody>
          <a:bodyPr/>
          <a:lstStyle>
            <a:lvl1pPr>
              <a:defRPr/>
            </a:lvl1pPr>
          </a:lstStyle>
          <a:p>
            <a:pPr>
              <a:defRPr/>
            </a:pPr>
            <a:fld id="{4BCBB568-C9E4-4F40-89CE-9E7B57D20A6E}" type="datetimeFigureOut">
              <a:rPr lang="en-US"/>
              <a:pPr>
                <a:defRPr/>
              </a:pPr>
              <a:t>12/28/2017</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pic>
        <p:nvPicPr>
          <p:cNvPr id="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9849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2637A96-20B0-4643-93C3-176FA092EC55}" type="datetimeFigureOut">
              <a:rPr lang="en-US"/>
              <a:pPr>
                <a:defRPr/>
              </a:pPr>
              <a:t>12/28/2017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8CD9C5B-2D36-4781-AA6C-43C1A655167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Lst>
  <p:timing>
    <p:tnLst>
      <p:par>
        <p:cTn id="1" dur="indefinite" restart="never" nodeType="tmRoot"/>
      </p:par>
    </p:tnLst>
  </p:timing>
  <p:txStyles>
    <p:titleStyle>
      <a:lvl1pPr algn="l" rtl="0" eaLnBrk="0" fontAlgn="base" hangingPunct="0">
        <a:spcBef>
          <a:spcPct val="0"/>
        </a:spcBef>
        <a:spcAft>
          <a:spcPct val="0"/>
        </a:spcAft>
        <a:defRPr sz="4000" b="1" kern="1200">
          <a:solidFill>
            <a:srgbClr val="92278F"/>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92278F"/>
          </a:solidFill>
          <a:latin typeface="Calibri Light" pitchFamily="34" charset="0"/>
        </a:defRPr>
      </a:lvl2pPr>
      <a:lvl3pPr algn="l" rtl="0" eaLnBrk="0" fontAlgn="base" hangingPunct="0">
        <a:spcBef>
          <a:spcPct val="0"/>
        </a:spcBef>
        <a:spcAft>
          <a:spcPct val="0"/>
        </a:spcAft>
        <a:defRPr sz="4000" b="1">
          <a:solidFill>
            <a:srgbClr val="92278F"/>
          </a:solidFill>
          <a:latin typeface="Calibri Light" pitchFamily="34" charset="0"/>
        </a:defRPr>
      </a:lvl3pPr>
      <a:lvl4pPr algn="l" rtl="0" eaLnBrk="0" fontAlgn="base" hangingPunct="0">
        <a:spcBef>
          <a:spcPct val="0"/>
        </a:spcBef>
        <a:spcAft>
          <a:spcPct val="0"/>
        </a:spcAft>
        <a:defRPr sz="4000" b="1">
          <a:solidFill>
            <a:srgbClr val="92278F"/>
          </a:solidFill>
          <a:latin typeface="Calibri Light" pitchFamily="34" charset="0"/>
        </a:defRPr>
      </a:lvl4pPr>
      <a:lvl5pPr algn="l" rtl="0" eaLnBrk="0" fontAlgn="base" hangingPunct="0">
        <a:spcBef>
          <a:spcPct val="0"/>
        </a:spcBef>
        <a:spcAft>
          <a:spcPct val="0"/>
        </a:spcAft>
        <a:defRPr sz="4000" b="1">
          <a:solidFill>
            <a:srgbClr val="92278F"/>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2"/>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8DC63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accent1"/>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A7D497C-25A2-4E6E-AD66-715F04373B4E}" type="datetimeFigureOut">
              <a:rPr lang="en-US"/>
              <a:pPr>
                <a:defRPr/>
              </a:pPr>
              <a:t>12/28/2017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9ADFD2F-9800-4036-874C-033D018137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Lst>
  <p:timing>
    <p:tnLst>
      <p:par>
        <p:cTn id="1" dur="indefinite" restart="never" nodeType="tmRoot"/>
      </p:par>
    </p:tnLst>
  </p:timing>
  <p:txStyles>
    <p:titleStyle>
      <a:lvl1pPr algn="l" rtl="0" eaLnBrk="0" fontAlgn="base" hangingPunct="0">
        <a:spcBef>
          <a:spcPct val="0"/>
        </a:spcBef>
        <a:spcAft>
          <a:spcPct val="0"/>
        </a:spcAft>
        <a:defRPr sz="4000" b="1" kern="1200">
          <a:solidFill>
            <a:schemeClr val="accent1"/>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chemeClr val="accent1"/>
          </a:solidFill>
          <a:latin typeface="Calibri Light" pitchFamily="34" charset="0"/>
        </a:defRPr>
      </a:lvl2pPr>
      <a:lvl3pPr algn="l" rtl="0" eaLnBrk="0" fontAlgn="base" hangingPunct="0">
        <a:spcBef>
          <a:spcPct val="0"/>
        </a:spcBef>
        <a:spcAft>
          <a:spcPct val="0"/>
        </a:spcAft>
        <a:defRPr sz="4000" b="1">
          <a:solidFill>
            <a:schemeClr val="accent1"/>
          </a:solidFill>
          <a:latin typeface="Calibri Light" pitchFamily="34" charset="0"/>
        </a:defRPr>
      </a:lvl3pPr>
      <a:lvl4pPr algn="l" rtl="0" eaLnBrk="0" fontAlgn="base" hangingPunct="0">
        <a:spcBef>
          <a:spcPct val="0"/>
        </a:spcBef>
        <a:spcAft>
          <a:spcPct val="0"/>
        </a:spcAft>
        <a:defRPr sz="4000" b="1">
          <a:solidFill>
            <a:schemeClr val="accent1"/>
          </a:solidFill>
          <a:latin typeface="Calibri Light" pitchFamily="34" charset="0"/>
        </a:defRPr>
      </a:lvl4pPr>
      <a:lvl5pPr algn="l" rtl="0" eaLnBrk="0" fontAlgn="base" hangingPunct="0">
        <a:spcBef>
          <a:spcPct val="0"/>
        </a:spcBef>
        <a:spcAft>
          <a:spcPct val="0"/>
        </a:spcAft>
        <a:defRPr sz="4000" b="1">
          <a:solidFill>
            <a:schemeClr val="accent1"/>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8DC63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accent2"/>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11.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fpntc.org/training-and-resources/quality-improvement-for-family-planni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fpntc@jsi.com"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fpntc.org/training-and-resources/quality-improvement-for-family-plan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2130425"/>
            <a:ext cx="7772400" cy="2517775"/>
          </a:xfrm>
        </p:spPr>
        <p:txBody>
          <a:bodyPr/>
          <a:lstStyle/>
          <a:p>
            <a:r>
              <a:rPr lang="en-US" altLang="en-US" dirty="0" smtClean="0"/>
              <a:t>Sustain and Spread</a:t>
            </a:r>
            <a:br>
              <a:rPr lang="en-US" altLang="en-US" dirty="0" smtClean="0"/>
            </a:br>
            <a:r>
              <a:rPr lang="en-US" altLang="en-US" dirty="0" smtClean="0"/>
              <a:t>Improvements  </a:t>
            </a:r>
          </a:p>
        </p:txBody>
      </p:sp>
      <p:sp>
        <p:nvSpPr>
          <p:cNvPr id="8" name="Rectangle 7"/>
          <p:cNvSpPr/>
          <p:nvPr/>
        </p:nvSpPr>
        <p:spPr>
          <a:xfrm>
            <a:off x="152400" y="6367046"/>
            <a:ext cx="2724657" cy="338554"/>
          </a:xfrm>
          <a:prstGeom prst="rect">
            <a:avLst/>
          </a:prstGeom>
        </p:spPr>
        <p:txBody>
          <a:bodyPr wrap="none">
            <a:spAutoFit/>
          </a:bodyPr>
          <a:lstStyle/>
          <a:p>
            <a:pPr eaLnBrk="1" fontAlgn="auto" hangingPunct="1">
              <a:spcAft>
                <a:spcPts val="0"/>
              </a:spcAft>
              <a:buFont typeface="Arial" pitchFamily="34" charset="0"/>
              <a:buNone/>
              <a:defRPr/>
            </a:pPr>
            <a:r>
              <a:rPr lang="en-US" sz="1600" dirty="0">
                <a:solidFill>
                  <a:schemeClr val="tx2"/>
                </a:solidFill>
                <a:latin typeface="Calibri Light" panose="020F0302020204030204" pitchFamily="34" charset="0"/>
              </a:rPr>
              <a:t>Last Reviewed </a:t>
            </a:r>
            <a:r>
              <a:rPr lang="en-US" sz="1600" dirty="0" smtClean="0">
                <a:solidFill>
                  <a:schemeClr val="tx2"/>
                </a:solidFill>
                <a:latin typeface="Calibri Light" panose="020F0302020204030204" pitchFamily="34" charset="0"/>
              </a:rPr>
              <a:t>November 2017</a:t>
            </a:r>
            <a:endParaRPr lang="en-US" sz="1600" dirty="0">
              <a:solidFill>
                <a:schemeClr val="tx2"/>
              </a:solidFill>
              <a:latin typeface="Calibri Light" panose="020F0302020204030204" pitchFamily="34" charset="0"/>
            </a:endParaRPr>
          </a:p>
        </p:txBody>
      </p:sp>
      <p:sp>
        <p:nvSpPr>
          <p:cNvPr id="2" name="Slide Number Placeholder 1"/>
          <p:cNvSpPr>
            <a:spLocks noGrp="1"/>
          </p:cNvSpPr>
          <p:nvPr>
            <p:ph type="sldNum" sz="quarter" idx="12"/>
          </p:nvPr>
        </p:nvSpPr>
        <p:spPr/>
        <p:txBody>
          <a:bodyPr/>
          <a:lstStyle/>
          <a:p>
            <a:fld id="{8D8347DA-B891-402B-9574-2ED72B0626F2}" type="slidenum">
              <a:rPr lang="en-US" smtClean="0"/>
              <a:pPr/>
              <a:t>1</a:t>
            </a:fld>
            <a:endParaRPr lang="en-US"/>
          </a:p>
        </p:txBody>
      </p:sp>
    </p:spTree>
    <p:extLst>
      <p:ext uri="{BB962C8B-B14F-4D97-AF65-F5344CB8AC3E}">
        <p14:creationId xmlns:p14="http://schemas.microsoft.com/office/powerpoint/2010/main" val="3946135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91200" cy="1143000"/>
          </a:xfrm>
        </p:spPr>
        <p:txBody>
          <a:bodyPr/>
          <a:lstStyle/>
          <a:p>
            <a:r>
              <a:rPr lang="en-US" dirty="0" smtClean="0"/>
              <a:t>Model for Improvement</a:t>
            </a:r>
            <a:endParaRPr lang="en-US" dirty="0"/>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solidFill>
                  <a:prstClr val="black">
                    <a:tint val="75000"/>
                  </a:prstClr>
                </a:solidFill>
              </a:rPr>
              <a:pPr>
                <a:defRPr/>
              </a:pPr>
              <a:t>10</a:t>
            </a:fld>
            <a:endParaRPr lang="en-US">
              <a:solidFill>
                <a:prstClr val="black">
                  <a:tint val="75000"/>
                </a:prstClr>
              </a:solidFill>
            </a:endParaRPr>
          </a:p>
        </p:txBody>
      </p:sp>
      <p:grpSp>
        <p:nvGrpSpPr>
          <p:cNvPr id="16" name="Group 15" title="Icon for PDSA Cycle"/>
          <p:cNvGrpSpPr/>
          <p:nvPr/>
        </p:nvGrpSpPr>
        <p:grpSpPr>
          <a:xfrm>
            <a:off x="1219201" y="1600199"/>
            <a:ext cx="7119935" cy="4956241"/>
            <a:chOff x="2007550" y="1600200"/>
            <a:chExt cx="5259636" cy="4849657"/>
          </a:xfrm>
        </p:grpSpPr>
        <p:graphicFrame>
          <p:nvGraphicFramePr>
            <p:cNvPr id="5" name="Diagram 4"/>
            <p:cNvGraphicFramePr/>
            <p:nvPr>
              <p:extLst>
                <p:ext uri="{D42A27DB-BD31-4B8C-83A1-F6EECF244321}">
                  <p14:modId xmlns:p14="http://schemas.microsoft.com/office/powerpoint/2010/main" val="3458982058"/>
                </p:ext>
              </p:extLst>
            </p:nvPr>
          </p:nvGraphicFramePr>
          <p:xfrm>
            <a:off x="2632160" y="3655857"/>
            <a:ext cx="4038600" cy="279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ular Callout 7"/>
            <p:cNvSpPr/>
            <p:nvPr/>
          </p:nvSpPr>
          <p:spPr>
            <a:xfrm>
              <a:off x="2032176" y="3016866"/>
              <a:ext cx="5235010" cy="745613"/>
            </a:xfrm>
            <a:prstGeom prst="wedgeRectCallout">
              <a:avLst>
                <a:gd name="adj1" fmla="val -21321"/>
                <a:gd name="adj2" fmla="val 104879"/>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smtClean="0">
                  <a:solidFill>
                    <a:srgbClr val="58595B"/>
                  </a:solidFill>
                </a:rPr>
                <a:t>What changes can we make that will result in improvement?</a:t>
              </a:r>
            </a:p>
          </p:txBody>
        </p:sp>
        <p:sp>
          <p:nvSpPr>
            <p:cNvPr id="7" name="Rectangular Callout 6"/>
            <p:cNvSpPr/>
            <p:nvPr/>
          </p:nvSpPr>
          <p:spPr>
            <a:xfrm>
              <a:off x="2035736" y="2345814"/>
              <a:ext cx="5231450" cy="533400"/>
            </a:xfrm>
            <a:prstGeom prst="wedgeRectCallout">
              <a:avLst>
                <a:gd name="adj1" fmla="val 21914"/>
                <a:gd name="adj2" fmla="val 8493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smtClean="0">
                  <a:solidFill>
                    <a:srgbClr val="58595B"/>
                  </a:solidFill>
                </a:rPr>
                <a:t>How will we know that a change is an improvement?</a:t>
              </a:r>
            </a:p>
          </p:txBody>
        </p:sp>
        <p:sp>
          <p:nvSpPr>
            <p:cNvPr id="6" name="Rectangular Callout 5"/>
            <p:cNvSpPr/>
            <p:nvPr/>
          </p:nvSpPr>
          <p:spPr>
            <a:xfrm>
              <a:off x="2007550" y="1600200"/>
              <a:ext cx="5231450" cy="533400"/>
            </a:xfrm>
            <a:prstGeom prst="wedgeRectCallout">
              <a:avLst>
                <a:gd name="adj1" fmla="val -20996"/>
                <a:gd name="adj2" fmla="val 80124"/>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smtClean="0">
                  <a:solidFill>
                    <a:srgbClr val="58595B"/>
                  </a:solidFill>
                </a:rPr>
                <a:t>What are we trying to accomplish?</a:t>
              </a:r>
            </a:p>
          </p:txBody>
        </p:sp>
        <p:sp>
          <p:nvSpPr>
            <p:cNvPr id="13" name="Curved Right Arrow 12"/>
            <p:cNvSpPr/>
            <p:nvPr/>
          </p:nvSpPr>
          <p:spPr>
            <a:xfrm rot="19979946">
              <a:off x="2667000" y="3657600"/>
              <a:ext cx="533400" cy="685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mtClean="0">
                <a:solidFill>
                  <a:prstClr val="black"/>
                </a:solidFill>
              </a:endParaRPr>
            </a:p>
          </p:txBody>
        </p:sp>
        <p:sp>
          <p:nvSpPr>
            <p:cNvPr id="15" name="Curved Left Arrow 14"/>
            <p:cNvSpPr/>
            <p:nvPr/>
          </p:nvSpPr>
          <p:spPr>
            <a:xfrm rot="1247299">
              <a:off x="6293874" y="3593160"/>
              <a:ext cx="457200" cy="76950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mtClean="0">
                <a:solidFill>
                  <a:prstClr val="black"/>
                </a:solidFill>
              </a:endParaRPr>
            </a:p>
          </p:txBody>
        </p:sp>
      </p:grpSp>
    </p:spTree>
    <p:extLst>
      <p:ext uri="{BB962C8B-B14F-4D97-AF65-F5344CB8AC3E}">
        <p14:creationId xmlns:p14="http://schemas.microsoft.com/office/powerpoint/2010/main" val="2739340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PDSA Scale-Up</a:t>
            </a:r>
            <a:endParaRPr lang="en-US" dirty="0"/>
          </a:p>
        </p:txBody>
      </p:sp>
      <p:sp>
        <p:nvSpPr>
          <p:cNvPr id="12" name="Content Placeholder 11"/>
          <p:cNvSpPr>
            <a:spLocks noGrp="1"/>
          </p:cNvSpPr>
          <p:nvPr>
            <p:ph sz="half" idx="1"/>
          </p:nvPr>
        </p:nvSpPr>
        <p:spPr>
          <a:xfrm>
            <a:off x="533400" y="1143000"/>
            <a:ext cx="4343400" cy="2362200"/>
          </a:xfrm>
        </p:spPr>
        <p:txBody>
          <a:bodyPr/>
          <a:lstStyle/>
          <a:p>
            <a:pPr marL="0" indent="0">
              <a:buNone/>
            </a:pPr>
            <a:r>
              <a:rPr lang="en-US" sz="2000" dirty="0" smtClean="0"/>
              <a:t>Learn from one cycle and apply those findings to the next.</a:t>
            </a:r>
          </a:p>
          <a:p>
            <a:pPr marL="0" indent="0">
              <a:buNone/>
            </a:pPr>
            <a:endParaRPr lang="en-US" dirty="0"/>
          </a:p>
        </p:txBody>
      </p:sp>
      <p:graphicFrame>
        <p:nvGraphicFramePr>
          <p:cNvPr id="8" name="Diagram 7" title="PDSA Icon"/>
          <p:cNvGraphicFramePr/>
          <p:nvPr>
            <p:extLst>
              <p:ext uri="{D42A27DB-BD31-4B8C-83A1-F6EECF244321}">
                <p14:modId xmlns:p14="http://schemas.microsoft.com/office/powerpoint/2010/main" val="849205125"/>
              </p:ext>
            </p:extLst>
          </p:nvPr>
        </p:nvGraphicFramePr>
        <p:xfrm>
          <a:off x="5562600" y="0"/>
          <a:ext cx="41910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title="PDSA Icon"/>
          <p:cNvGraphicFramePr/>
          <p:nvPr>
            <p:extLst>
              <p:ext uri="{D42A27DB-BD31-4B8C-83A1-F6EECF244321}">
                <p14:modId xmlns:p14="http://schemas.microsoft.com/office/powerpoint/2010/main" val="2793273668"/>
              </p:ext>
            </p:extLst>
          </p:nvPr>
        </p:nvGraphicFramePr>
        <p:xfrm>
          <a:off x="3429000" y="1828800"/>
          <a:ext cx="3886200" cy="2971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title="PDSA Icon"/>
          <p:cNvGraphicFramePr/>
          <p:nvPr>
            <p:extLst>
              <p:ext uri="{D42A27DB-BD31-4B8C-83A1-F6EECF244321}">
                <p14:modId xmlns:p14="http://schemas.microsoft.com/office/powerpoint/2010/main" val="1159706965"/>
              </p:ext>
            </p:extLst>
          </p:nvPr>
        </p:nvGraphicFramePr>
        <p:xfrm>
          <a:off x="1524000" y="3429000"/>
          <a:ext cx="3352800" cy="25908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iagram 10" title="PDSA Icon"/>
          <p:cNvGraphicFramePr/>
          <p:nvPr>
            <p:extLst>
              <p:ext uri="{D42A27DB-BD31-4B8C-83A1-F6EECF244321}">
                <p14:modId xmlns:p14="http://schemas.microsoft.com/office/powerpoint/2010/main" val="2989236584"/>
              </p:ext>
            </p:extLst>
          </p:nvPr>
        </p:nvGraphicFramePr>
        <p:xfrm>
          <a:off x="0" y="4724400"/>
          <a:ext cx="2514600" cy="20574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5" name="Slide Number Placeholder 4"/>
          <p:cNvSpPr>
            <a:spLocks noGrp="1"/>
          </p:cNvSpPr>
          <p:nvPr>
            <p:ph type="sldNum" sz="quarter" idx="10"/>
          </p:nvPr>
        </p:nvSpPr>
        <p:spPr/>
        <p:txBody>
          <a:bodyPr/>
          <a:lstStyle/>
          <a:p>
            <a:pPr>
              <a:defRPr/>
            </a:pPr>
            <a:fld id="{5E4A742A-4533-4793-A91E-A62B2C17143E}" type="slidenum">
              <a:rPr lang="en-US" smtClean="0">
                <a:solidFill>
                  <a:prstClr val="black">
                    <a:tint val="75000"/>
                  </a:prstClr>
                </a:solidFill>
              </a:rPr>
              <a:pPr>
                <a:defRPr/>
              </a:pPr>
              <a:t>11</a:t>
            </a:fld>
            <a:endParaRPr lang="en-US">
              <a:solidFill>
                <a:prstClr val="black">
                  <a:tint val="75000"/>
                </a:prstClr>
              </a:solidFill>
            </a:endParaRPr>
          </a:p>
        </p:txBody>
      </p:sp>
    </p:spTree>
    <p:extLst>
      <p:ext uri="{BB962C8B-B14F-4D97-AF65-F5344CB8AC3E}">
        <p14:creationId xmlns:p14="http://schemas.microsoft.com/office/powerpoint/2010/main" val="2072284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4953000" cy="1706562"/>
          </a:xfrm>
        </p:spPr>
        <p:txBody>
          <a:bodyPr/>
          <a:lstStyle/>
          <a:p>
            <a:r>
              <a:rPr lang="en-US" dirty="0" smtClean="0"/>
              <a:t>Institute for Healthcare Improvement Model for Spread</a:t>
            </a:r>
            <a:endParaRPr lang="en-US" dirty="0"/>
          </a:p>
        </p:txBody>
      </p:sp>
      <p:sp>
        <p:nvSpPr>
          <p:cNvPr id="3" name="Content Placeholder 2"/>
          <p:cNvSpPr>
            <a:spLocks noGrp="1"/>
          </p:cNvSpPr>
          <p:nvPr>
            <p:ph idx="1"/>
          </p:nvPr>
        </p:nvSpPr>
        <p:spPr>
          <a:xfrm>
            <a:off x="457200" y="2286001"/>
            <a:ext cx="8229600" cy="2667000"/>
          </a:xfrm>
        </p:spPr>
        <p:txBody>
          <a:bodyPr anchor="b"/>
          <a:lstStyle/>
          <a:p>
            <a:pPr marL="0" indent="0">
              <a:buNone/>
            </a:pPr>
            <a:r>
              <a:rPr lang="en-US" dirty="0" smtClean="0">
                <a:solidFill>
                  <a:schemeClr val="accent6"/>
                </a:solidFill>
              </a:rPr>
              <a:t>“Pockets of excellence </a:t>
            </a:r>
            <a:r>
              <a:rPr lang="en-US" dirty="0">
                <a:solidFill>
                  <a:schemeClr val="accent6"/>
                </a:solidFill>
              </a:rPr>
              <a:t>exist in our health care systems, but </a:t>
            </a:r>
            <a:r>
              <a:rPr lang="en-US" b="1" dirty="0">
                <a:solidFill>
                  <a:schemeClr val="accent6"/>
                </a:solidFill>
              </a:rPr>
              <a:t>knowledge of these better ideas and practices </a:t>
            </a:r>
            <a:r>
              <a:rPr lang="en-US" b="1" dirty="0" smtClean="0">
                <a:solidFill>
                  <a:schemeClr val="accent6"/>
                </a:solidFill>
              </a:rPr>
              <a:t>often remains </a:t>
            </a:r>
            <a:r>
              <a:rPr lang="en-US" b="1" dirty="0">
                <a:solidFill>
                  <a:schemeClr val="accent6"/>
                </a:solidFill>
              </a:rPr>
              <a:t>isolated and unknown to others</a:t>
            </a:r>
            <a:r>
              <a:rPr lang="en-US" b="1" dirty="0" smtClean="0">
                <a:solidFill>
                  <a:schemeClr val="accent6"/>
                </a:solidFill>
              </a:rPr>
              <a:t>.</a:t>
            </a:r>
            <a:r>
              <a:rPr lang="en-US" dirty="0" smtClean="0">
                <a:solidFill>
                  <a:schemeClr val="accent6"/>
                </a:solidFill>
              </a:rPr>
              <a:t>”</a:t>
            </a:r>
          </a:p>
          <a:p>
            <a:pPr marL="0" indent="0" algn="r">
              <a:buNone/>
            </a:pPr>
            <a:r>
              <a:rPr lang="en-US" i="1" dirty="0" smtClean="0"/>
              <a:t>-Institute for Healthcare Improvement</a:t>
            </a:r>
            <a:endParaRPr lang="en-US" i="1" dirty="0"/>
          </a:p>
        </p:txBody>
      </p:sp>
      <p:sp>
        <p:nvSpPr>
          <p:cNvPr id="8" name="Rectangle 7"/>
          <p:cNvSpPr/>
          <p:nvPr/>
        </p:nvSpPr>
        <p:spPr>
          <a:xfrm>
            <a:off x="1" y="6550223"/>
            <a:ext cx="6705600" cy="307777"/>
          </a:xfrm>
          <a:prstGeom prst="rect">
            <a:avLst/>
          </a:prstGeom>
        </p:spPr>
        <p:txBody>
          <a:bodyPr wrap="square">
            <a:spAutoFit/>
          </a:bodyPr>
          <a:lstStyle/>
          <a:p>
            <a:r>
              <a:rPr lang="en-US" sz="1400" dirty="0" err="1">
                <a:solidFill>
                  <a:schemeClr val="tx2"/>
                </a:solidFill>
                <a:latin typeface="Calibri Light" panose="020F0302020204030204" pitchFamily="34" charset="0"/>
              </a:rPr>
              <a:t>Massoud</a:t>
            </a:r>
            <a:r>
              <a:rPr lang="en-US" sz="1400" dirty="0">
                <a:solidFill>
                  <a:schemeClr val="tx2"/>
                </a:solidFill>
                <a:latin typeface="Calibri Light" panose="020F0302020204030204" pitchFamily="34" charset="0"/>
              </a:rPr>
              <a:t> </a:t>
            </a:r>
            <a:r>
              <a:rPr lang="en-US" sz="1400" dirty="0" smtClean="0">
                <a:solidFill>
                  <a:schemeClr val="tx2"/>
                </a:solidFill>
                <a:latin typeface="Calibri Light" panose="020F0302020204030204" pitchFamily="34" charset="0"/>
              </a:rPr>
              <a:t>MR et al. IHI 2006</a:t>
            </a:r>
            <a:endParaRPr lang="en-US" sz="1400" dirty="0">
              <a:solidFill>
                <a:schemeClr val="tx2"/>
              </a:solidFill>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12</a:t>
            </a:fld>
            <a:endParaRPr lang="en-US"/>
          </a:p>
        </p:txBody>
      </p:sp>
    </p:spTree>
    <p:extLst>
      <p:ext uri="{BB962C8B-B14F-4D97-AF65-F5344CB8AC3E}">
        <p14:creationId xmlns:p14="http://schemas.microsoft.com/office/powerpoint/2010/main" val="1393868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5562600" cy="1143000"/>
          </a:xfrm>
        </p:spPr>
        <p:txBody>
          <a:bodyPr/>
          <a:lstStyle/>
          <a:p>
            <a:r>
              <a:rPr lang="en-US" dirty="0" smtClean="0"/>
              <a:t>Tips for Planning for Spread</a:t>
            </a:r>
            <a:endParaRPr lang="en-US" dirty="0"/>
          </a:p>
        </p:txBody>
      </p:sp>
      <p:sp>
        <p:nvSpPr>
          <p:cNvPr id="8" name="Content Placeholder 7"/>
          <p:cNvSpPr>
            <a:spLocks noGrp="1"/>
          </p:cNvSpPr>
          <p:nvPr>
            <p:ph idx="1"/>
          </p:nvPr>
        </p:nvSpPr>
        <p:spPr/>
        <p:txBody>
          <a:bodyPr/>
          <a:lstStyle/>
          <a:p>
            <a:pPr>
              <a:buFont typeface="Wingdings" panose="05000000000000000000" pitchFamily="2" charset="2"/>
              <a:buChar char="ü"/>
            </a:pPr>
            <a:r>
              <a:rPr lang="en-US" dirty="0" smtClean="0"/>
              <a:t>Align improvement with organizational strategy</a:t>
            </a:r>
          </a:p>
          <a:p>
            <a:pPr>
              <a:buFont typeface="Wingdings" panose="05000000000000000000" pitchFamily="2" charset="2"/>
              <a:buChar char="ü"/>
            </a:pPr>
            <a:r>
              <a:rPr lang="en-US" dirty="0" smtClean="0"/>
              <a:t>Demonstrate feasibility / implementation at one site first</a:t>
            </a:r>
          </a:p>
          <a:p>
            <a:pPr>
              <a:buFont typeface="Wingdings" panose="05000000000000000000" pitchFamily="2" charset="2"/>
              <a:buChar char="ü"/>
            </a:pPr>
            <a:r>
              <a:rPr lang="en-US" dirty="0" smtClean="0"/>
              <a:t>Make it a team effort</a:t>
            </a:r>
          </a:p>
          <a:p>
            <a:pPr>
              <a:buFont typeface="Wingdings" panose="05000000000000000000" pitchFamily="2" charset="2"/>
              <a:buChar char="ü"/>
            </a:pPr>
            <a:r>
              <a:rPr lang="en-US" dirty="0" smtClean="0"/>
              <a:t>Identify potential early adopters</a:t>
            </a:r>
          </a:p>
          <a:p>
            <a:pPr>
              <a:buFont typeface="Wingdings" panose="05000000000000000000" pitchFamily="2" charset="2"/>
              <a:buChar char="ü"/>
            </a:pPr>
            <a:r>
              <a:rPr lang="en-US" dirty="0" smtClean="0"/>
              <a:t>Focus on infrastructure changes</a:t>
            </a:r>
          </a:p>
        </p:txBody>
      </p:sp>
      <p:sp>
        <p:nvSpPr>
          <p:cNvPr id="7" name="Rectangle 6"/>
          <p:cNvSpPr/>
          <p:nvPr/>
        </p:nvSpPr>
        <p:spPr>
          <a:xfrm>
            <a:off x="1" y="6550223"/>
            <a:ext cx="6705600" cy="307777"/>
          </a:xfrm>
          <a:prstGeom prst="rect">
            <a:avLst/>
          </a:prstGeom>
        </p:spPr>
        <p:txBody>
          <a:bodyPr wrap="square">
            <a:spAutoFit/>
          </a:bodyPr>
          <a:lstStyle/>
          <a:p>
            <a:r>
              <a:rPr lang="en-US" sz="1400" dirty="0" err="1">
                <a:solidFill>
                  <a:schemeClr val="tx2"/>
                </a:solidFill>
                <a:latin typeface="Calibri Light" panose="020F0302020204030204" pitchFamily="34" charset="0"/>
              </a:rPr>
              <a:t>Massoud</a:t>
            </a:r>
            <a:r>
              <a:rPr lang="en-US" sz="1400" dirty="0">
                <a:solidFill>
                  <a:schemeClr val="tx2"/>
                </a:solidFill>
                <a:latin typeface="Calibri Light" panose="020F0302020204030204" pitchFamily="34" charset="0"/>
              </a:rPr>
              <a:t> </a:t>
            </a:r>
            <a:r>
              <a:rPr lang="en-US" sz="1400" dirty="0" smtClean="0">
                <a:solidFill>
                  <a:schemeClr val="tx2"/>
                </a:solidFill>
                <a:latin typeface="Calibri Light" panose="020F0302020204030204" pitchFamily="34" charset="0"/>
              </a:rPr>
              <a:t>MR et al. IHI 2006</a:t>
            </a:r>
            <a:endParaRPr lang="en-US" sz="1400" dirty="0">
              <a:solidFill>
                <a:schemeClr val="tx2"/>
              </a:solidFill>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pPr>
              <a:defRPr/>
            </a:pPr>
            <a:fld id="{E7AFF356-67A1-499D-BC9E-5A9081D577D2}" type="slidenum">
              <a:rPr lang="en-US" smtClean="0"/>
              <a:pPr>
                <a:defRPr/>
              </a:pPr>
              <a:t>13</a:t>
            </a:fld>
            <a:endParaRPr lang="en-US"/>
          </a:p>
        </p:txBody>
      </p:sp>
    </p:spTree>
    <p:extLst>
      <p:ext uri="{BB962C8B-B14F-4D97-AF65-F5344CB8AC3E}">
        <p14:creationId xmlns:p14="http://schemas.microsoft.com/office/powerpoint/2010/main" val="1647603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Tips for Communicating Spread</a:t>
            </a:r>
            <a:endParaRPr lang="en-US" dirty="0"/>
          </a:p>
        </p:txBody>
      </p:sp>
      <p:sp>
        <p:nvSpPr>
          <p:cNvPr id="8" name="Content Placeholder 7"/>
          <p:cNvSpPr>
            <a:spLocks noGrp="1"/>
          </p:cNvSpPr>
          <p:nvPr>
            <p:ph idx="1"/>
          </p:nvPr>
        </p:nvSpPr>
        <p:spPr/>
        <p:txBody>
          <a:bodyPr/>
          <a:lstStyle/>
          <a:p>
            <a:pPr>
              <a:buFont typeface="Wingdings" panose="05000000000000000000" pitchFamily="2" charset="2"/>
              <a:buChar char="ü"/>
            </a:pPr>
            <a:r>
              <a:rPr lang="en-US" dirty="0" smtClean="0"/>
              <a:t>Define benefits of implementation</a:t>
            </a:r>
          </a:p>
          <a:p>
            <a:pPr>
              <a:buFont typeface="Wingdings" panose="05000000000000000000" pitchFamily="2" charset="2"/>
              <a:buChar char="ü"/>
            </a:pPr>
            <a:r>
              <a:rPr lang="en-US" dirty="0" smtClean="0"/>
              <a:t>Communicate </a:t>
            </a:r>
            <a:r>
              <a:rPr lang="en-US" dirty="0"/>
              <a:t>c</a:t>
            </a:r>
            <a:r>
              <a:rPr lang="en-US" dirty="0" smtClean="0"/>
              <a:t>omparative data</a:t>
            </a:r>
          </a:p>
          <a:p>
            <a:pPr>
              <a:buFont typeface="Wingdings" panose="05000000000000000000" pitchFamily="2" charset="2"/>
              <a:buChar char="ü"/>
            </a:pPr>
            <a:r>
              <a:rPr lang="en-US" dirty="0" smtClean="0"/>
              <a:t>Leverage all channels of communication</a:t>
            </a:r>
          </a:p>
          <a:p>
            <a:pPr>
              <a:buFont typeface="Wingdings" panose="05000000000000000000" pitchFamily="2" charset="2"/>
              <a:buChar char="ü"/>
            </a:pPr>
            <a:r>
              <a:rPr lang="en-US" dirty="0" smtClean="0"/>
              <a:t>Utilize peer-to-peer interactions</a:t>
            </a:r>
          </a:p>
          <a:p>
            <a:pPr>
              <a:buFont typeface="Wingdings" panose="05000000000000000000" pitchFamily="2" charset="2"/>
              <a:buChar char="ü"/>
            </a:pPr>
            <a:r>
              <a:rPr lang="en-US" dirty="0" smtClean="0"/>
              <a:t>Involve successful sites in providing technical support</a:t>
            </a:r>
            <a:endParaRPr lang="en-US" dirty="0"/>
          </a:p>
        </p:txBody>
      </p:sp>
      <p:sp>
        <p:nvSpPr>
          <p:cNvPr id="7" name="Rectangle 6"/>
          <p:cNvSpPr/>
          <p:nvPr/>
        </p:nvSpPr>
        <p:spPr>
          <a:xfrm>
            <a:off x="1" y="6550223"/>
            <a:ext cx="6705600" cy="307777"/>
          </a:xfrm>
          <a:prstGeom prst="rect">
            <a:avLst/>
          </a:prstGeom>
        </p:spPr>
        <p:txBody>
          <a:bodyPr wrap="square">
            <a:spAutoFit/>
          </a:bodyPr>
          <a:lstStyle/>
          <a:p>
            <a:r>
              <a:rPr lang="en-US" sz="1400" dirty="0" err="1">
                <a:solidFill>
                  <a:schemeClr val="tx2"/>
                </a:solidFill>
                <a:latin typeface="Calibri Light" panose="020F0302020204030204" pitchFamily="34" charset="0"/>
              </a:rPr>
              <a:t>Massoud</a:t>
            </a:r>
            <a:r>
              <a:rPr lang="en-US" sz="1400" dirty="0">
                <a:solidFill>
                  <a:schemeClr val="tx2"/>
                </a:solidFill>
                <a:latin typeface="Calibri Light" panose="020F0302020204030204" pitchFamily="34" charset="0"/>
              </a:rPr>
              <a:t> </a:t>
            </a:r>
            <a:r>
              <a:rPr lang="en-US" sz="1400" dirty="0" smtClean="0">
                <a:solidFill>
                  <a:schemeClr val="tx2"/>
                </a:solidFill>
                <a:latin typeface="Calibri Light" panose="020F0302020204030204" pitchFamily="34" charset="0"/>
              </a:rPr>
              <a:t>MR et al. IHI 2006</a:t>
            </a:r>
            <a:endParaRPr lang="en-US" sz="1400" dirty="0">
              <a:solidFill>
                <a:schemeClr val="tx2"/>
              </a:solidFill>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pPr>
              <a:defRPr/>
            </a:pPr>
            <a:fld id="{E7AFF356-67A1-499D-BC9E-5A9081D577D2}" type="slidenum">
              <a:rPr lang="en-US" smtClean="0"/>
              <a:pPr>
                <a:defRPr/>
              </a:pPr>
              <a:t>14</a:t>
            </a:fld>
            <a:endParaRPr lang="en-US"/>
          </a:p>
        </p:txBody>
      </p:sp>
    </p:spTree>
    <p:extLst>
      <p:ext uri="{BB962C8B-B14F-4D97-AF65-F5344CB8AC3E}">
        <p14:creationId xmlns:p14="http://schemas.microsoft.com/office/powerpoint/2010/main" val="567320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Tips for Managing Spread</a:t>
            </a:r>
            <a:endParaRPr lang="en-US" dirty="0"/>
          </a:p>
        </p:txBody>
      </p:sp>
      <p:sp>
        <p:nvSpPr>
          <p:cNvPr id="8" name="Content Placeholder 7"/>
          <p:cNvSpPr>
            <a:spLocks noGrp="1"/>
          </p:cNvSpPr>
          <p:nvPr>
            <p:ph idx="1"/>
          </p:nvPr>
        </p:nvSpPr>
        <p:spPr/>
        <p:txBody>
          <a:bodyPr/>
          <a:lstStyle/>
          <a:p>
            <a:pPr>
              <a:buFont typeface="Wingdings" panose="05000000000000000000" pitchFamily="2" charset="2"/>
              <a:buChar char="ü"/>
            </a:pPr>
            <a:r>
              <a:rPr lang="en-US" dirty="0" smtClean="0"/>
              <a:t>Define responsibilities for collecting, summarizing, reviewing the data frequently</a:t>
            </a:r>
          </a:p>
          <a:p>
            <a:pPr>
              <a:buFont typeface="Wingdings" panose="05000000000000000000" pitchFamily="2" charset="2"/>
              <a:buChar char="ü"/>
            </a:pPr>
            <a:r>
              <a:rPr lang="en-US" dirty="0" smtClean="0"/>
              <a:t>Provide feedback to implementing sites on progress </a:t>
            </a:r>
          </a:p>
          <a:p>
            <a:pPr>
              <a:buFont typeface="Wingdings" panose="05000000000000000000" pitchFamily="2" charset="2"/>
              <a:buChar char="ü"/>
            </a:pPr>
            <a:r>
              <a:rPr lang="en-US" dirty="0" smtClean="0"/>
              <a:t>Develop feedback loop for how new knowledge gained from spreading across sites will be shared </a:t>
            </a:r>
            <a:endParaRPr lang="en-US" dirty="0"/>
          </a:p>
        </p:txBody>
      </p:sp>
      <p:sp>
        <p:nvSpPr>
          <p:cNvPr id="7" name="Rectangle 6"/>
          <p:cNvSpPr/>
          <p:nvPr/>
        </p:nvSpPr>
        <p:spPr>
          <a:xfrm>
            <a:off x="1" y="6550223"/>
            <a:ext cx="6705600" cy="307777"/>
          </a:xfrm>
          <a:prstGeom prst="rect">
            <a:avLst/>
          </a:prstGeom>
        </p:spPr>
        <p:txBody>
          <a:bodyPr wrap="square">
            <a:spAutoFit/>
          </a:bodyPr>
          <a:lstStyle/>
          <a:p>
            <a:r>
              <a:rPr lang="en-US" sz="1400" dirty="0" err="1">
                <a:solidFill>
                  <a:schemeClr val="tx2"/>
                </a:solidFill>
                <a:latin typeface="Calibri Light" panose="020F0302020204030204" pitchFamily="34" charset="0"/>
              </a:rPr>
              <a:t>Massoud</a:t>
            </a:r>
            <a:r>
              <a:rPr lang="en-US" sz="1400" dirty="0">
                <a:solidFill>
                  <a:schemeClr val="tx2"/>
                </a:solidFill>
                <a:latin typeface="Calibri Light" panose="020F0302020204030204" pitchFamily="34" charset="0"/>
              </a:rPr>
              <a:t> </a:t>
            </a:r>
            <a:r>
              <a:rPr lang="en-US" sz="1400" dirty="0" smtClean="0">
                <a:solidFill>
                  <a:schemeClr val="tx2"/>
                </a:solidFill>
                <a:latin typeface="Calibri Light" panose="020F0302020204030204" pitchFamily="34" charset="0"/>
              </a:rPr>
              <a:t>MR et al. IHI 2006</a:t>
            </a:r>
            <a:endParaRPr lang="en-US" sz="1400" dirty="0">
              <a:solidFill>
                <a:schemeClr val="tx2"/>
              </a:solidFill>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pPr>
              <a:defRPr/>
            </a:pPr>
            <a:fld id="{E7AFF356-67A1-499D-BC9E-5A9081D577D2}" type="slidenum">
              <a:rPr lang="en-US" smtClean="0"/>
              <a:pPr>
                <a:defRPr/>
              </a:pPr>
              <a:t>15</a:t>
            </a:fld>
            <a:endParaRPr lang="en-US"/>
          </a:p>
        </p:txBody>
      </p:sp>
    </p:spTree>
    <p:extLst>
      <p:ext uri="{BB962C8B-B14F-4D97-AF65-F5344CB8AC3E}">
        <p14:creationId xmlns:p14="http://schemas.microsoft.com/office/powerpoint/2010/main" val="3500574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81600" cy="1706562"/>
          </a:xfrm>
        </p:spPr>
        <p:txBody>
          <a:bodyPr/>
          <a:lstStyle/>
          <a:p>
            <a:r>
              <a:rPr lang="en-US" dirty="0" smtClean="0"/>
              <a:t>A Quality Improvement Project vs. </a:t>
            </a:r>
            <a:r>
              <a:rPr lang="en-US" dirty="0"/>
              <a:t>A</a:t>
            </a:r>
            <a:r>
              <a:rPr lang="en-US" dirty="0" smtClean="0"/>
              <a:t> Culture of Quality </a:t>
            </a:r>
            <a:endParaRPr lang="en-US" dirty="0"/>
          </a:p>
        </p:txBody>
      </p:sp>
      <p:sp>
        <p:nvSpPr>
          <p:cNvPr id="4" name="Content Placeholder 3"/>
          <p:cNvSpPr>
            <a:spLocks noGrp="1"/>
          </p:cNvSpPr>
          <p:nvPr>
            <p:ph sz="half" idx="1"/>
          </p:nvPr>
        </p:nvSpPr>
        <p:spPr>
          <a:xfrm>
            <a:off x="457200" y="1600200"/>
            <a:ext cx="4876800" cy="4525963"/>
          </a:xfrm>
        </p:spPr>
        <p:txBody>
          <a:bodyPr anchor="ctr"/>
          <a:lstStyle/>
          <a:p>
            <a:pPr marL="0" indent="0">
              <a:buNone/>
            </a:pPr>
            <a:r>
              <a:rPr lang="en-US" sz="3600" dirty="0" smtClean="0"/>
              <a:t>A </a:t>
            </a:r>
            <a:r>
              <a:rPr lang="en-US" sz="3600" b="1" dirty="0" smtClean="0"/>
              <a:t>culture of quality </a:t>
            </a:r>
            <a:r>
              <a:rPr lang="en-US" sz="3600" dirty="0" smtClean="0"/>
              <a:t>is looking at all </a:t>
            </a:r>
            <a:r>
              <a:rPr lang="en-US" sz="3600" b="1" dirty="0" smtClean="0"/>
              <a:t>systems</a:t>
            </a:r>
            <a:r>
              <a:rPr lang="en-US" sz="3600" dirty="0" smtClean="0"/>
              <a:t> </a:t>
            </a:r>
            <a:br>
              <a:rPr lang="en-US" sz="3600" dirty="0" smtClean="0"/>
            </a:br>
            <a:r>
              <a:rPr lang="en-US" sz="3600" dirty="0" smtClean="0"/>
              <a:t>and practices for opportunities to </a:t>
            </a:r>
            <a:r>
              <a:rPr lang="en-US" sz="3600" b="1" dirty="0" smtClean="0"/>
              <a:t>continuously</a:t>
            </a:r>
            <a:r>
              <a:rPr lang="en-US" sz="3600" dirty="0" smtClean="0"/>
              <a:t> improve. </a:t>
            </a:r>
            <a:endParaRPr lang="en-US" sz="3600" dirty="0"/>
          </a:p>
        </p:txBody>
      </p:sp>
      <p:sp>
        <p:nvSpPr>
          <p:cNvPr id="7" name="TextBox 6"/>
          <p:cNvSpPr txBox="1"/>
          <p:nvPr/>
        </p:nvSpPr>
        <p:spPr>
          <a:xfrm>
            <a:off x="6752387" y="2219980"/>
            <a:ext cx="1629613" cy="523220"/>
          </a:xfrm>
          <a:prstGeom prst="rect">
            <a:avLst/>
          </a:prstGeom>
          <a:noFill/>
        </p:spPr>
        <p:txBody>
          <a:bodyPr wrap="none" rtlCol="0">
            <a:spAutoFit/>
          </a:bodyPr>
          <a:lstStyle/>
          <a:p>
            <a:r>
              <a:rPr lang="en-US" sz="2800" b="1" dirty="0" smtClean="0">
                <a:solidFill>
                  <a:schemeClr val="tx1">
                    <a:lumMod val="75000"/>
                    <a:lumOff val="25000"/>
                  </a:schemeClr>
                </a:solidFill>
                <a:latin typeface="Calibri Light" panose="020F0302020204030204" pitchFamily="34" charset="0"/>
              </a:rPr>
              <a:t>QI Project</a:t>
            </a:r>
            <a:endParaRPr lang="en-US" sz="2800" b="1" dirty="0">
              <a:solidFill>
                <a:schemeClr val="tx1">
                  <a:lumMod val="75000"/>
                  <a:lumOff val="25000"/>
                </a:schemeClr>
              </a:solidFill>
              <a:latin typeface="Calibri Light" panose="020F0302020204030204" pitchFamily="34" charset="0"/>
            </a:endParaRPr>
          </a:p>
        </p:txBody>
      </p:sp>
      <p:graphicFrame>
        <p:nvGraphicFramePr>
          <p:cNvPr id="6" name="Content Placeholder 5" title="Image showing the QI Project as a piece of overall QI Culture"/>
          <p:cNvGraphicFramePr>
            <a:graphicFrameLocks noGrp="1"/>
          </p:cNvGraphicFramePr>
          <p:nvPr>
            <p:ph sz="half" idx="2"/>
            <p:extLst>
              <p:ext uri="{D42A27DB-BD31-4B8C-83A1-F6EECF244321}">
                <p14:modId xmlns:p14="http://schemas.microsoft.com/office/powerpoint/2010/main" val="4208336946"/>
              </p:ext>
            </p:extLst>
          </p:nvPr>
        </p:nvGraphicFramePr>
        <p:xfrm>
          <a:off x="4800600" y="2057400"/>
          <a:ext cx="40386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172200" y="4419600"/>
            <a:ext cx="1625317" cy="523220"/>
          </a:xfrm>
          <a:prstGeom prst="rect">
            <a:avLst/>
          </a:prstGeom>
          <a:noFill/>
        </p:spPr>
        <p:txBody>
          <a:bodyPr wrap="none" rtlCol="0">
            <a:spAutoFit/>
          </a:bodyPr>
          <a:lstStyle/>
          <a:p>
            <a:r>
              <a:rPr lang="en-US" sz="2800" b="1" dirty="0" smtClean="0">
                <a:solidFill>
                  <a:schemeClr val="bg1"/>
                </a:solidFill>
                <a:latin typeface="Calibri Light" panose="020F0302020204030204" pitchFamily="34" charset="0"/>
              </a:rPr>
              <a:t>QI Culture</a:t>
            </a:r>
            <a:endParaRPr lang="en-US" sz="2800" b="1" dirty="0">
              <a:solidFill>
                <a:schemeClr val="bg1"/>
              </a:solidFill>
              <a:latin typeface="Calibri Light" panose="020F0302020204030204" pitchFamily="34" charset="0"/>
            </a:endParaRPr>
          </a:p>
        </p:txBody>
      </p:sp>
      <p:sp>
        <p:nvSpPr>
          <p:cNvPr id="3" name="Slide Number Placeholder 2"/>
          <p:cNvSpPr>
            <a:spLocks noGrp="1"/>
          </p:cNvSpPr>
          <p:nvPr>
            <p:ph type="sldNum" sz="quarter" idx="12"/>
          </p:nvPr>
        </p:nvSpPr>
        <p:spPr/>
        <p:txBody>
          <a:bodyPr/>
          <a:lstStyle/>
          <a:p>
            <a:pPr>
              <a:defRPr/>
            </a:pPr>
            <a:fld id="{985CEDCF-0F3E-4A83-9897-883A4BE0B165}" type="slidenum">
              <a:rPr lang="en-US" smtClean="0"/>
              <a:pPr>
                <a:defRPr/>
              </a:pPr>
              <a:t>16</a:t>
            </a:fld>
            <a:endParaRPr lang="en-US"/>
          </a:p>
        </p:txBody>
      </p:sp>
    </p:spTree>
    <p:extLst>
      <p:ext uri="{BB962C8B-B14F-4D97-AF65-F5344CB8AC3E}">
        <p14:creationId xmlns:p14="http://schemas.microsoft.com/office/powerpoint/2010/main" val="947957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Create a Culture of Quality</a:t>
            </a:r>
            <a:endParaRPr lang="en-US" dirty="0"/>
          </a:p>
        </p:txBody>
      </p:sp>
      <p:pic>
        <p:nvPicPr>
          <p:cNvPr id="7" name="Picture 6" title="Image showing arrows pointing upwa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90800"/>
            <a:ext cx="5961293" cy="4267199"/>
          </a:xfrm>
          <a:prstGeom prst="rect">
            <a:avLst/>
          </a:prstGeom>
        </p:spPr>
      </p:pic>
      <p:sp>
        <p:nvSpPr>
          <p:cNvPr id="10" name="Content Placeholder 2"/>
          <p:cNvSpPr>
            <a:spLocks noGrp="1"/>
          </p:cNvSpPr>
          <p:nvPr>
            <p:ph sz="half" idx="2"/>
          </p:nvPr>
        </p:nvSpPr>
        <p:spPr>
          <a:xfrm>
            <a:off x="4648200" y="1600200"/>
            <a:ext cx="4038600" cy="3733799"/>
          </a:xfrm>
          <a:solidFill>
            <a:schemeClr val="bg1"/>
          </a:solidFill>
        </p:spPr>
        <p:txBody>
          <a:bodyPr anchor="ctr"/>
          <a:lstStyle/>
          <a:p>
            <a:pPr marL="514350" indent="-514350">
              <a:spcAft>
                <a:spcPts val="1200"/>
              </a:spcAft>
              <a:buFont typeface="+mj-lt"/>
              <a:buAutoNum type="arabicPeriod"/>
            </a:pPr>
            <a:r>
              <a:rPr lang="en-US" dirty="0" smtClean="0"/>
              <a:t>Be client-centered</a:t>
            </a:r>
          </a:p>
          <a:p>
            <a:pPr marL="514350" indent="-514350">
              <a:spcAft>
                <a:spcPts val="1200"/>
              </a:spcAft>
              <a:buFont typeface="+mj-lt"/>
              <a:buAutoNum type="arabicPeriod"/>
            </a:pPr>
            <a:r>
              <a:rPr lang="en-US" dirty="0" smtClean="0"/>
              <a:t>Engage leadership</a:t>
            </a:r>
          </a:p>
          <a:p>
            <a:pPr marL="514350" indent="-514350">
              <a:spcAft>
                <a:spcPts val="1200"/>
              </a:spcAft>
              <a:buFont typeface="+mj-lt"/>
              <a:buAutoNum type="arabicPeriod"/>
            </a:pPr>
            <a:r>
              <a:rPr lang="en-US" dirty="0" smtClean="0"/>
              <a:t>Involve all staff</a:t>
            </a:r>
          </a:p>
          <a:p>
            <a:pPr marL="514350" indent="-514350">
              <a:spcAft>
                <a:spcPts val="1200"/>
              </a:spcAft>
              <a:buFont typeface="+mj-lt"/>
              <a:buAutoNum type="arabicPeriod"/>
            </a:pPr>
            <a:r>
              <a:rPr lang="en-US" dirty="0" smtClean="0"/>
              <a:t>Communicate goals</a:t>
            </a:r>
          </a:p>
          <a:p>
            <a:pPr marL="514350" indent="-514350">
              <a:spcAft>
                <a:spcPts val="1200"/>
              </a:spcAft>
              <a:buFont typeface="+mj-lt"/>
              <a:buAutoNum type="arabicPeriod"/>
            </a:pPr>
            <a:r>
              <a:rPr lang="en-US" dirty="0" smtClean="0"/>
              <a:t>Create and maintain a QI infrastructure</a:t>
            </a:r>
            <a:endParaRPr lang="en-US" dirty="0"/>
          </a:p>
        </p:txBody>
      </p:sp>
      <p:sp>
        <p:nvSpPr>
          <p:cNvPr id="3" name="Slide Number Placeholder 2"/>
          <p:cNvSpPr>
            <a:spLocks noGrp="1"/>
          </p:cNvSpPr>
          <p:nvPr>
            <p:ph type="sldNum" sz="quarter" idx="12"/>
          </p:nvPr>
        </p:nvSpPr>
        <p:spPr/>
        <p:txBody>
          <a:bodyPr/>
          <a:lstStyle/>
          <a:p>
            <a:pPr>
              <a:defRPr/>
            </a:pPr>
            <a:fld id="{985CEDCF-0F3E-4A83-9897-883A4BE0B165}" type="slidenum">
              <a:rPr lang="en-US" smtClean="0"/>
              <a:pPr>
                <a:defRPr/>
              </a:pPr>
              <a:t>17</a:t>
            </a:fld>
            <a:endParaRPr lang="en-US"/>
          </a:p>
        </p:txBody>
      </p:sp>
    </p:spTree>
    <p:extLst>
      <p:ext uri="{BB962C8B-B14F-4D97-AF65-F5344CB8AC3E}">
        <p14:creationId xmlns:p14="http://schemas.microsoft.com/office/powerpoint/2010/main" val="4140646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QI eLearning Course Module 5</a:t>
            </a:r>
            <a:endParaRPr lang="en-US" dirty="0"/>
          </a:p>
        </p:txBody>
      </p:sp>
      <p:pic>
        <p:nvPicPr>
          <p:cNvPr id="10" name="Picture 2" title="Image of QI eLearning Course Module 5 from FPNTC.or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80726" y="1600200"/>
            <a:ext cx="658254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6270661"/>
            <a:ext cx="5943600" cy="584775"/>
          </a:xfrm>
          <a:prstGeom prst="rect">
            <a:avLst/>
          </a:prstGeom>
        </p:spPr>
        <p:txBody>
          <a:bodyPr wrap="square">
            <a:spAutoFit/>
          </a:bodyPr>
          <a:lstStyle/>
          <a:p>
            <a:r>
              <a:rPr lang="en-US" sz="1600" dirty="0" smtClean="0">
                <a:solidFill>
                  <a:schemeClr val="tx2"/>
                </a:solidFill>
                <a:latin typeface="Calibri Light" panose="020F0302020204030204" pitchFamily="34" charset="0"/>
              </a:rPr>
              <a:t>Link: </a:t>
            </a:r>
            <a:r>
              <a:rPr lang="en-US" sz="1600" dirty="0" smtClean="0">
                <a:solidFill>
                  <a:schemeClr val="tx2"/>
                </a:solidFill>
                <a:latin typeface="Calibri Light" panose="020F0302020204030204" pitchFamily="34" charset="0"/>
                <a:hlinkClick r:id="rId4"/>
              </a:rPr>
              <a:t>https</a:t>
            </a:r>
            <a:r>
              <a:rPr lang="en-US" sz="1600" dirty="0">
                <a:solidFill>
                  <a:schemeClr val="tx2"/>
                </a:solidFill>
                <a:latin typeface="Calibri Light" panose="020F0302020204030204" pitchFamily="34" charset="0"/>
                <a:hlinkClick r:id="rId4"/>
              </a:rPr>
              <a:t>://</a:t>
            </a:r>
            <a:r>
              <a:rPr lang="en-US" sz="1600" dirty="0" smtClean="0">
                <a:solidFill>
                  <a:schemeClr val="tx2"/>
                </a:solidFill>
                <a:latin typeface="Calibri Light" panose="020F0302020204030204" pitchFamily="34" charset="0"/>
                <a:hlinkClick r:id="rId4"/>
              </a:rPr>
              <a:t>fpntc.org/training-and-resources/quality-improvement-for-family-planning</a:t>
            </a:r>
            <a:r>
              <a:rPr lang="en-US" sz="1600" dirty="0" smtClean="0">
                <a:solidFill>
                  <a:schemeClr val="tx2"/>
                </a:solidFill>
                <a:latin typeface="Calibri Light" panose="020F0302020204030204" pitchFamily="34" charset="0"/>
              </a:rPr>
              <a:t> </a:t>
            </a:r>
            <a:endParaRPr lang="en-US" sz="1600" dirty="0">
              <a:solidFill>
                <a:schemeClr val="tx2"/>
              </a:solidFill>
              <a:latin typeface="Calibri Light" panose="020F0302020204030204" pitchFamily="34" charset="0"/>
            </a:endParaRPr>
          </a:p>
        </p:txBody>
      </p:sp>
      <p:sp>
        <p:nvSpPr>
          <p:cNvPr id="2" name="Slide Number Placeholder 1"/>
          <p:cNvSpPr>
            <a:spLocks noGrp="1"/>
          </p:cNvSpPr>
          <p:nvPr>
            <p:ph type="sldNum" sz="quarter" idx="10"/>
          </p:nvPr>
        </p:nvSpPr>
        <p:spPr/>
        <p:txBody>
          <a:bodyPr/>
          <a:lstStyle/>
          <a:p>
            <a:pPr>
              <a:defRPr/>
            </a:pPr>
            <a:fld id="{B053788D-1F38-4734-95DE-A23D71754BBC}" type="slidenum">
              <a:rPr lang="en-US" smtClean="0"/>
              <a:pPr>
                <a:defRPr/>
              </a:pPr>
              <a:t>18</a:t>
            </a:fld>
            <a:endParaRPr lang="en-US"/>
          </a:p>
        </p:txBody>
      </p:sp>
    </p:spTree>
    <p:extLst>
      <p:ext uri="{BB962C8B-B14F-4D97-AF65-F5344CB8AC3E}">
        <p14:creationId xmlns:p14="http://schemas.microsoft.com/office/powerpoint/2010/main" val="806592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3200400" cy="6049962"/>
          </a:xfrm>
        </p:spPr>
        <p:txBody>
          <a:bodyPr>
            <a:normAutofit/>
          </a:bodyPr>
          <a:lstStyle/>
          <a:p>
            <a:r>
              <a:rPr lang="en-US" dirty="0" smtClean="0"/>
              <a:t>What are your next steps?</a:t>
            </a:r>
            <a:br>
              <a:rPr lang="en-US" dirty="0" smtClean="0"/>
            </a:br>
            <a:r>
              <a:rPr lang="en-US" dirty="0" smtClean="0"/>
              <a:t/>
            </a:r>
            <a:br>
              <a:rPr lang="en-US" dirty="0" smtClean="0"/>
            </a:br>
            <a:r>
              <a:rPr lang="en-US" dirty="0" smtClean="0"/>
              <a:t>What is one thing you will take away? </a:t>
            </a:r>
            <a:endParaRPr lang="en-US" dirty="0"/>
          </a:p>
        </p:txBody>
      </p:sp>
      <p:pic>
        <p:nvPicPr>
          <p:cNvPr id="9" name="Picture 2" title="Image of people tele communicatin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tretch/>
        </p:blipFill>
        <p:spPr bwMode="auto">
          <a:xfrm>
            <a:off x="4038600" y="1676400"/>
            <a:ext cx="3886200" cy="3889769"/>
          </a:xfrm>
          <a:prstGeom prst="ellipse">
            <a:avLst/>
          </a:prstGeom>
          <a:noFill/>
          <a:ln>
            <a:no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294967295"/>
          </p:nvPr>
        </p:nvSpPr>
        <p:spPr>
          <a:xfrm>
            <a:off x="8229600" y="6356350"/>
            <a:ext cx="762000" cy="365125"/>
          </a:xfrm>
          <a:prstGeom prst="rect">
            <a:avLst/>
          </a:prstGeom>
        </p:spPr>
        <p:txBody>
          <a:bodyPr/>
          <a:lstStyle/>
          <a:p>
            <a:fld id="{1C72A743-7727-4FBA-9DB1-7B919BB1984B}" type="slidenum">
              <a:rPr lang="en-US" smtClean="0"/>
              <a:pPr/>
              <a:t>19</a:t>
            </a:fld>
            <a:endParaRPr lang="en-US"/>
          </a:p>
        </p:txBody>
      </p:sp>
    </p:spTree>
    <p:extLst>
      <p:ext uri="{BB962C8B-B14F-4D97-AF65-F5344CB8AC3E}">
        <p14:creationId xmlns:p14="http://schemas.microsoft.com/office/powerpoint/2010/main" val="1508961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Objectives</a:t>
            </a:r>
            <a:endParaRPr lang="en-US" dirty="0"/>
          </a:p>
        </p:txBody>
      </p:sp>
      <p:sp>
        <p:nvSpPr>
          <p:cNvPr id="3" name="Content Placeholder 2"/>
          <p:cNvSpPr>
            <a:spLocks noGrp="1"/>
          </p:cNvSpPr>
          <p:nvPr>
            <p:ph idx="1"/>
          </p:nvPr>
        </p:nvSpPr>
        <p:spPr/>
        <p:txBody>
          <a:bodyPr/>
          <a:lstStyle/>
          <a:p>
            <a:pPr marL="0" indent="0">
              <a:buNone/>
            </a:pPr>
            <a:r>
              <a:rPr lang="en-US" b="1" dirty="0"/>
              <a:t>By the end of </a:t>
            </a:r>
            <a:r>
              <a:rPr lang="en-US" b="1" dirty="0" smtClean="0"/>
              <a:t>today, you should be </a:t>
            </a:r>
            <a:r>
              <a:rPr lang="en-US" b="1" dirty="0"/>
              <a:t>able to:</a:t>
            </a:r>
          </a:p>
          <a:p>
            <a:r>
              <a:rPr lang="en-US" dirty="0" smtClean="0"/>
              <a:t>Identify one next step for sustaining changes</a:t>
            </a:r>
          </a:p>
          <a:p>
            <a:r>
              <a:rPr lang="en-US" dirty="0" smtClean="0"/>
              <a:t>Identify one strategy for spreading changes to other sites</a:t>
            </a:r>
          </a:p>
          <a:p>
            <a:r>
              <a:rPr lang="en-US" dirty="0" smtClean="0"/>
              <a:t>Identify one strategy for building a culture of quality at your agency</a:t>
            </a:r>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2</a:t>
            </a:fld>
            <a:endParaRPr lang="en-US"/>
          </a:p>
        </p:txBody>
      </p:sp>
    </p:spTree>
    <p:extLst>
      <p:ext uri="{BB962C8B-B14F-4D97-AF65-F5344CB8AC3E}">
        <p14:creationId xmlns:p14="http://schemas.microsoft.com/office/powerpoint/2010/main" val="3080418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92375"/>
            <a:ext cx="7772400" cy="1470025"/>
          </a:xfrm>
        </p:spPr>
        <p:txBody>
          <a:bodyPr/>
          <a:lstStyle/>
          <a:p>
            <a:r>
              <a:rPr lang="en-US" dirty="0" smtClean="0"/>
              <a:t>Thank you</a:t>
            </a:r>
            <a:r>
              <a:rPr lang="en-US" dirty="0"/>
              <a:t>! </a:t>
            </a:r>
            <a:br>
              <a:rPr lang="en-US" dirty="0"/>
            </a:br>
            <a:endParaRPr lang="en-US" dirty="0"/>
          </a:p>
        </p:txBody>
      </p:sp>
      <p:sp>
        <p:nvSpPr>
          <p:cNvPr id="3" name="Content Placeholder 2"/>
          <p:cNvSpPr>
            <a:spLocks noGrp="1"/>
          </p:cNvSpPr>
          <p:nvPr>
            <p:ph type="subTitle" idx="1"/>
          </p:nvPr>
        </p:nvSpPr>
        <p:spPr/>
        <p:txBody>
          <a:bodyPr/>
          <a:lstStyle/>
          <a:p>
            <a:r>
              <a:rPr lang="en-US" dirty="0" smtClean="0"/>
              <a:t>Contact:</a:t>
            </a:r>
          </a:p>
          <a:p>
            <a:r>
              <a:rPr lang="en-US" dirty="0" smtClean="0">
                <a:hlinkClick r:id="rId3"/>
              </a:rPr>
              <a:t>fpntc@jsi.com</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A7667F2E-288F-4EBD-BB88-B804E384A0E8}" type="slidenum">
              <a:rPr lang="en-US" smtClean="0"/>
              <a:pPr>
                <a:defRPr/>
              </a:pPr>
              <a:t>20</a:t>
            </a:fld>
            <a:endParaRPr lang="en-US"/>
          </a:p>
        </p:txBody>
      </p:sp>
    </p:spTree>
    <p:extLst>
      <p:ext uri="{BB962C8B-B14F-4D97-AF65-F5344CB8AC3E}">
        <p14:creationId xmlns:p14="http://schemas.microsoft.com/office/powerpoint/2010/main" val="3164172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Then &amp; Now</a:t>
            </a:r>
            <a:endParaRPr lang="en-US" dirty="0"/>
          </a:p>
        </p:txBody>
      </p:sp>
      <p:sp>
        <p:nvSpPr>
          <p:cNvPr id="7" name="Content Placeholder 6"/>
          <p:cNvSpPr>
            <a:spLocks noGrp="1"/>
          </p:cNvSpPr>
          <p:nvPr>
            <p:ph idx="1"/>
          </p:nvPr>
        </p:nvSpPr>
        <p:spPr/>
        <p:txBody>
          <a:bodyPr anchor="t"/>
          <a:lstStyle/>
          <a:p>
            <a:pPr>
              <a:spcAft>
                <a:spcPts val="2400"/>
              </a:spcAft>
              <a:buClr>
                <a:schemeClr val="tx2"/>
              </a:buClr>
            </a:pPr>
            <a:r>
              <a:rPr lang="en-US" b="1" dirty="0" smtClean="0">
                <a:solidFill>
                  <a:schemeClr val="accent6"/>
                </a:solidFill>
              </a:rPr>
              <a:t>What has changed </a:t>
            </a:r>
            <a:r>
              <a:rPr lang="en-US" dirty="0" smtClean="0"/>
              <a:t>at your site over the past few months? </a:t>
            </a:r>
          </a:p>
          <a:p>
            <a:pPr>
              <a:spcAft>
                <a:spcPts val="2400"/>
              </a:spcAft>
              <a:buClr>
                <a:schemeClr val="tx2"/>
              </a:buClr>
            </a:pPr>
            <a:r>
              <a:rPr lang="en-US" b="1" dirty="0">
                <a:solidFill>
                  <a:schemeClr val="accent6"/>
                </a:solidFill>
              </a:rPr>
              <a:t>In what way </a:t>
            </a:r>
            <a:r>
              <a:rPr lang="en-US" dirty="0"/>
              <a:t>is this an improvement for your </a:t>
            </a:r>
            <a:r>
              <a:rPr lang="en-US" dirty="0" smtClean="0"/>
              <a:t>clients? </a:t>
            </a:r>
            <a:endParaRPr lang="en-US" dirty="0"/>
          </a:p>
          <a:p>
            <a:pPr>
              <a:spcAft>
                <a:spcPts val="2400"/>
              </a:spcAft>
              <a:buClr>
                <a:schemeClr val="tx2"/>
              </a:buClr>
            </a:pPr>
            <a:r>
              <a:rPr lang="en-US" b="1" dirty="0" smtClean="0">
                <a:solidFill>
                  <a:schemeClr val="accent6"/>
                </a:solidFill>
              </a:rPr>
              <a:t>What </a:t>
            </a:r>
            <a:r>
              <a:rPr lang="en-US" b="1" dirty="0">
                <a:solidFill>
                  <a:schemeClr val="accent6"/>
                </a:solidFill>
              </a:rPr>
              <a:t>data</a:t>
            </a:r>
            <a:r>
              <a:rPr lang="en-US" dirty="0"/>
              <a:t> shows this improvement? </a:t>
            </a:r>
            <a:endParaRPr lang="en-US" dirty="0" smtClean="0"/>
          </a:p>
          <a:p>
            <a:pPr>
              <a:spcAft>
                <a:spcPts val="2400"/>
              </a:spcAft>
              <a:buClr>
                <a:schemeClr val="tx2"/>
              </a:buClr>
            </a:pPr>
            <a:r>
              <a:rPr lang="en-US" dirty="0" smtClean="0"/>
              <a:t>What are </a:t>
            </a:r>
            <a:r>
              <a:rPr lang="en-US" b="1" dirty="0" smtClean="0">
                <a:solidFill>
                  <a:schemeClr val="accent6"/>
                </a:solidFill>
              </a:rPr>
              <a:t>remaining challenges?</a:t>
            </a:r>
          </a:p>
          <a:p>
            <a:pPr>
              <a:spcAft>
                <a:spcPts val="2400"/>
              </a:spcAft>
            </a:pPr>
            <a:endParaRPr lang="en-US" sz="4000" dirty="0"/>
          </a:p>
        </p:txBody>
      </p:sp>
      <p:sp>
        <p:nvSpPr>
          <p:cNvPr id="4" name="Slide Number Placeholder 3"/>
          <p:cNvSpPr>
            <a:spLocks noGrp="1"/>
          </p:cNvSpPr>
          <p:nvPr>
            <p:ph type="sldNum" sz="quarter" idx="10"/>
          </p:nvPr>
        </p:nvSpPr>
        <p:spPr/>
        <p:txBody>
          <a:bodyPr/>
          <a:lstStyle/>
          <a:p>
            <a:fld id="{D175F12C-4B5D-40D2-98BB-E107E0C19B22}" type="slidenum">
              <a:rPr lang="en-US" smtClean="0"/>
              <a:pPr/>
              <a:t>3</a:t>
            </a:fld>
            <a:endParaRPr lang="en-US"/>
          </a:p>
        </p:txBody>
      </p:sp>
    </p:spTree>
    <p:extLst>
      <p:ext uri="{BB962C8B-B14F-4D97-AF65-F5344CB8AC3E}">
        <p14:creationId xmlns:p14="http://schemas.microsoft.com/office/powerpoint/2010/main" val="2317740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to Sustain and Spread Changes</a:t>
            </a:r>
            <a:endParaRPr lang="en-US" dirty="0"/>
          </a:p>
        </p:txBody>
      </p:sp>
      <p:sp>
        <p:nvSpPr>
          <p:cNvPr id="3" name="Content Placeholder 2"/>
          <p:cNvSpPr>
            <a:spLocks noGrp="1"/>
          </p:cNvSpPr>
          <p:nvPr>
            <p:ph idx="1"/>
          </p:nvPr>
        </p:nvSpPr>
        <p:spPr>
          <a:xfrm>
            <a:off x="533400" y="1676400"/>
            <a:ext cx="8229600" cy="4525963"/>
          </a:xfrm>
        </p:spPr>
        <p:txBody>
          <a:bodyPr/>
          <a:lstStyle/>
          <a:p>
            <a:pPr marL="742950" indent="-742950">
              <a:spcAft>
                <a:spcPts val="1800"/>
              </a:spcAft>
              <a:buFont typeface="+mj-lt"/>
              <a:buAutoNum type="arabicPeriod"/>
            </a:pPr>
            <a:r>
              <a:rPr lang="en-US" b="1" dirty="0" smtClean="0">
                <a:solidFill>
                  <a:schemeClr val="accent6"/>
                </a:solidFill>
              </a:rPr>
              <a:t>Sustain changes </a:t>
            </a:r>
            <a:r>
              <a:rPr lang="en-US" dirty="0" smtClean="0"/>
              <a:t>that have resulted in improvements</a:t>
            </a:r>
          </a:p>
          <a:p>
            <a:pPr marL="742950" indent="-742950">
              <a:spcAft>
                <a:spcPts val="1800"/>
              </a:spcAft>
              <a:buFont typeface="+mj-lt"/>
              <a:buAutoNum type="arabicPeriod"/>
            </a:pPr>
            <a:r>
              <a:rPr lang="en-US" b="1" dirty="0" smtClean="0">
                <a:solidFill>
                  <a:schemeClr val="accent6"/>
                </a:solidFill>
              </a:rPr>
              <a:t>Spread improvements </a:t>
            </a:r>
            <a:r>
              <a:rPr lang="en-US" dirty="0" smtClean="0"/>
              <a:t>across other network sites</a:t>
            </a:r>
          </a:p>
          <a:p>
            <a:pPr marL="742950" indent="-742950">
              <a:spcAft>
                <a:spcPts val="1800"/>
              </a:spcAft>
              <a:buFont typeface="+mj-lt"/>
              <a:buAutoNum type="arabicPeriod"/>
            </a:pPr>
            <a:r>
              <a:rPr lang="en-US" b="1" dirty="0" smtClean="0">
                <a:solidFill>
                  <a:schemeClr val="accent6"/>
                </a:solidFill>
              </a:rPr>
              <a:t>Promote a culture of quality </a:t>
            </a:r>
            <a:r>
              <a:rPr lang="en-US" dirty="0" smtClean="0"/>
              <a:t>across the organization</a:t>
            </a:r>
            <a:endParaRPr lang="en-US" dirty="0"/>
          </a:p>
        </p:txBody>
      </p:sp>
      <p:sp>
        <p:nvSpPr>
          <p:cNvPr id="4" name="Slide Number Placeholder 3"/>
          <p:cNvSpPr>
            <a:spLocks noGrp="1"/>
          </p:cNvSpPr>
          <p:nvPr>
            <p:ph type="sldNum" sz="quarter" idx="10"/>
          </p:nvPr>
        </p:nvSpPr>
        <p:spPr/>
        <p:txBody>
          <a:bodyPr/>
          <a:lstStyle/>
          <a:p>
            <a:pPr>
              <a:defRPr/>
            </a:pPr>
            <a:fld id="{B053788D-1F38-4734-95DE-A23D71754BBC}" type="slidenum">
              <a:rPr lang="en-US" smtClean="0"/>
              <a:pPr>
                <a:defRPr/>
              </a:pPr>
              <a:t>4</a:t>
            </a:fld>
            <a:endParaRPr lang="en-US"/>
          </a:p>
        </p:txBody>
      </p:sp>
    </p:spTree>
    <p:extLst>
      <p:ext uri="{BB962C8B-B14F-4D97-AF65-F5344CB8AC3E}">
        <p14:creationId xmlns:p14="http://schemas.microsoft.com/office/powerpoint/2010/main" val="1309053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10200" cy="1143000"/>
          </a:xfrm>
        </p:spPr>
        <p:txBody>
          <a:bodyPr/>
          <a:lstStyle/>
          <a:p>
            <a:r>
              <a:rPr lang="en-US" dirty="0" smtClean="0"/>
              <a:t>Three Keys to Sustainable Quality Improvement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b="1" dirty="0"/>
              <a:t>Focus and </a:t>
            </a:r>
            <a:r>
              <a:rPr lang="en-US" b="1" dirty="0" smtClean="0"/>
              <a:t>measure</a:t>
            </a:r>
            <a:r>
              <a:rPr lang="en-US" dirty="0" smtClean="0"/>
              <a:t>. Be </a:t>
            </a:r>
            <a:r>
              <a:rPr lang="en-US" dirty="0"/>
              <a:t>clear about what you are trying to achieve and zealous about measuring </a:t>
            </a:r>
            <a:r>
              <a:rPr lang="en-US" dirty="0" smtClean="0"/>
              <a:t>it.</a:t>
            </a:r>
            <a:endParaRPr lang="en-US" dirty="0"/>
          </a:p>
          <a:p>
            <a:pPr marL="514350" indent="-514350">
              <a:buFont typeface="+mj-lt"/>
              <a:buAutoNum type="arabicPeriod"/>
            </a:pPr>
            <a:r>
              <a:rPr lang="en-US" b="1" dirty="0"/>
              <a:t>Focus on 2-3 critical actions</a:t>
            </a:r>
            <a:r>
              <a:rPr lang="en-US" dirty="0"/>
              <a:t> that will produce the greatest amount of needed </a:t>
            </a:r>
            <a:r>
              <a:rPr lang="en-US" dirty="0" smtClean="0"/>
              <a:t>change.</a:t>
            </a:r>
            <a:endParaRPr lang="en-US" dirty="0"/>
          </a:p>
          <a:p>
            <a:pPr marL="514350" indent="-514350">
              <a:buFont typeface="+mj-lt"/>
              <a:buAutoNum type="arabicPeriod"/>
            </a:pPr>
            <a:r>
              <a:rPr lang="en-US" b="1" dirty="0"/>
              <a:t>Engage all available sources of influence </a:t>
            </a:r>
            <a:r>
              <a:rPr lang="en-US" dirty="0"/>
              <a:t>by tapping into people’s motivation and </a:t>
            </a:r>
            <a:r>
              <a:rPr lang="en-US" dirty="0" smtClean="0"/>
              <a:t>abilities.</a:t>
            </a:r>
            <a:endParaRPr lang="en-US" dirty="0"/>
          </a:p>
          <a:p>
            <a:endParaRPr lang="en-US" dirty="0"/>
          </a:p>
        </p:txBody>
      </p:sp>
      <p:sp>
        <p:nvSpPr>
          <p:cNvPr id="6" name="Rectangle 5"/>
          <p:cNvSpPr/>
          <p:nvPr/>
        </p:nvSpPr>
        <p:spPr>
          <a:xfrm>
            <a:off x="0" y="6550223"/>
            <a:ext cx="1905000" cy="307777"/>
          </a:xfrm>
          <a:prstGeom prst="rect">
            <a:avLst/>
          </a:prstGeom>
        </p:spPr>
        <p:txBody>
          <a:bodyPr wrap="square">
            <a:spAutoFit/>
          </a:bodyPr>
          <a:lstStyle/>
          <a:p>
            <a:r>
              <a:rPr lang="en-US" sz="1400" dirty="0" err="1">
                <a:solidFill>
                  <a:schemeClr val="tx2"/>
                </a:solidFill>
                <a:latin typeface="Calibri Light" panose="020F0302020204030204" pitchFamily="34" charset="0"/>
              </a:rPr>
              <a:t>Grenny</a:t>
            </a:r>
            <a:r>
              <a:rPr lang="en-US" sz="1400" dirty="0">
                <a:solidFill>
                  <a:schemeClr val="tx2"/>
                </a:solidFill>
                <a:latin typeface="Calibri Light" panose="020F0302020204030204" pitchFamily="34" charset="0"/>
              </a:rPr>
              <a:t>, J. </a:t>
            </a:r>
            <a:r>
              <a:rPr lang="en-US" sz="1400" dirty="0" smtClean="0">
                <a:solidFill>
                  <a:schemeClr val="tx2"/>
                </a:solidFill>
                <a:latin typeface="Calibri Light" panose="020F0302020204030204" pitchFamily="34" charset="0"/>
              </a:rPr>
              <a:t>2013</a:t>
            </a:r>
            <a:endParaRPr lang="en-US" sz="1400" dirty="0">
              <a:solidFill>
                <a:schemeClr val="tx2"/>
              </a:solidFill>
              <a:latin typeface="Calibri Light" panose="020F0302020204030204" pitchFamily="34" charset="0"/>
            </a:endParaRPr>
          </a:p>
        </p:txBody>
      </p:sp>
      <p:sp>
        <p:nvSpPr>
          <p:cNvPr id="5" name="Slide Number Placeholder 4"/>
          <p:cNvSpPr>
            <a:spLocks noGrp="1"/>
          </p:cNvSpPr>
          <p:nvPr>
            <p:ph type="sldNum" sz="quarter" idx="10"/>
          </p:nvPr>
        </p:nvSpPr>
        <p:spPr/>
        <p:txBody>
          <a:bodyPr/>
          <a:lstStyle/>
          <a:p>
            <a:pPr>
              <a:defRPr/>
            </a:pPr>
            <a:fld id="{B053788D-1F38-4734-95DE-A23D71754BBC}" type="slidenum">
              <a:rPr lang="en-US" smtClean="0"/>
              <a:pPr>
                <a:defRPr/>
              </a:pPr>
              <a:t>5</a:t>
            </a:fld>
            <a:endParaRPr lang="en-US"/>
          </a:p>
        </p:txBody>
      </p:sp>
    </p:spTree>
    <p:extLst>
      <p:ext uri="{BB962C8B-B14F-4D97-AF65-F5344CB8AC3E}">
        <p14:creationId xmlns:p14="http://schemas.microsoft.com/office/powerpoint/2010/main" val="3848968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and Measure</a:t>
            </a:r>
            <a:endParaRPr lang="en-US" dirty="0"/>
          </a:p>
        </p:txBody>
      </p:sp>
      <p:sp>
        <p:nvSpPr>
          <p:cNvPr id="3" name="Content Placeholder 2"/>
          <p:cNvSpPr>
            <a:spLocks noGrp="1"/>
          </p:cNvSpPr>
          <p:nvPr>
            <p:ph idx="1"/>
          </p:nvPr>
        </p:nvSpPr>
        <p:spPr/>
        <p:txBody>
          <a:bodyPr/>
          <a:lstStyle/>
          <a:p>
            <a:r>
              <a:rPr lang="en-US" dirty="0" smtClean="0"/>
              <a:t>Articulate a clear goal</a:t>
            </a:r>
          </a:p>
          <a:p>
            <a:pPr lvl="1"/>
            <a:r>
              <a:rPr lang="en-US" b="1" dirty="0">
                <a:solidFill>
                  <a:schemeClr val="accent6"/>
                </a:solidFill>
              </a:rPr>
              <a:t>Unclear goal: </a:t>
            </a:r>
            <a:r>
              <a:rPr lang="en-US" dirty="0">
                <a:solidFill>
                  <a:schemeClr val="accent6"/>
                </a:solidFill>
              </a:rPr>
              <a:t>We will </a:t>
            </a:r>
            <a:r>
              <a:rPr lang="en-US" dirty="0" smtClean="0">
                <a:solidFill>
                  <a:schemeClr val="accent6"/>
                </a:solidFill>
              </a:rPr>
              <a:t>improve STD screening rates</a:t>
            </a:r>
            <a:endParaRPr lang="en-US" dirty="0">
              <a:solidFill>
                <a:schemeClr val="accent6"/>
              </a:solidFill>
            </a:endParaRPr>
          </a:p>
          <a:p>
            <a:pPr lvl="1"/>
            <a:r>
              <a:rPr lang="en-US" b="1" dirty="0" smtClean="0">
                <a:solidFill>
                  <a:schemeClr val="accent6"/>
                </a:solidFill>
              </a:rPr>
              <a:t>Clear goal: </a:t>
            </a:r>
            <a:r>
              <a:rPr lang="en-US" dirty="0" smtClean="0">
                <a:solidFill>
                  <a:schemeClr val="accent6"/>
                </a:solidFill>
              </a:rPr>
              <a:t>We will increase the proportion of sexually active female patients age 16-24 with a chlamydia test in the last year from 30% to 60%</a:t>
            </a:r>
          </a:p>
          <a:p>
            <a:r>
              <a:rPr lang="en-US" dirty="0" smtClean="0"/>
              <a:t>Measure what you need to know if goal was met</a:t>
            </a:r>
          </a:p>
          <a:p>
            <a:r>
              <a:rPr lang="en-US" dirty="0" smtClean="0"/>
              <a:t>Share data about progress frequently</a:t>
            </a:r>
          </a:p>
        </p:txBody>
      </p:sp>
      <p:sp>
        <p:nvSpPr>
          <p:cNvPr id="5" name="Rectangle 4"/>
          <p:cNvSpPr/>
          <p:nvPr/>
        </p:nvSpPr>
        <p:spPr>
          <a:xfrm>
            <a:off x="0" y="6550223"/>
            <a:ext cx="1905000" cy="307777"/>
          </a:xfrm>
          <a:prstGeom prst="rect">
            <a:avLst/>
          </a:prstGeom>
        </p:spPr>
        <p:txBody>
          <a:bodyPr wrap="square">
            <a:spAutoFit/>
          </a:bodyPr>
          <a:lstStyle/>
          <a:p>
            <a:r>
              <a:rPr lang="en-US" sz="1400" dirty="0" err="1">
                <a:solidFill>
                  <a:schemeClr val="tx2"/>
                </a:solidFill>
                <a:latin typeface="Calibri Light" panose="020F0302020204030204" pitchFamily="34" charset="0"/>
              </a:rPr>
              <a:t>Grenny</a:t>
            </a:r>
            <a:r>
              <a:rPr lang="en-US" sz="1400" dirty="0">
                <a:solidFill>
                  <a:schemeClr val="tx2"/>
                </a:solidFill>
                <a:latin typeface="Calibri Light" panose="020F0302020204030204" pitchFamily="34" charset="0"/>
              </a:rPr>
              <a:t>, J. </a:t>
            </a:r>
            <a:r>
              <a:rPr lang="en-US" sz="1400" dirty="0" smtClean="0">
                <a:solidFill>
                  <a:schemeClr val="tx2"/>
                </a:solidFill>
                <a:latin typeface="Calibri Light" panose="020F0302020204030204" pitchFamily="34" charset="0"/>
              </a:rPr>
              <a:t>2013</a:t>
            </a:r>
            <a:endParaRPr lang="en-US" sz="1400" dirty="0">
              <a:solidFill>
                <a:schemeClr val="tx2"/>
              </a:solidFill>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pPr>
              <a:defRPr/>
            </a:pPr>
            <a:fld id="{B053788D-1F38-4734-95DE-A23D71754BBC}" type="slidenum">
              <a:rPr lang="en-US" smtClean="0"/>
              <a:pPr>
                <a:defRPr/>
              </a:pPr>
              <a:t>6</a:t>
            </a:fld>
            <a:endParaRPr lang="en-US"/>
          </a:p>
        </p:txBody>
      </p:sp>
    </p:spTree>
    <p:extLst>
      <p:ext uri="{BB962C8B-B14F-4D97-AF65-F5344CB8AC3E}">
        <p14:creationId xmlns:p14="http://schemas.microsoft.com/office/powerpoint/2010/main" val="2036906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Choose a Few Vital Actions</a:t>
            </a:r>
            <a:endParaRPr lang="en-US" dirty="0"/>
          </a:p>
        </p:txBody>
      </p:sp>
      <p:sp>
        <p:nvSpPr>
          <p:cNvPr id="3" name="Content Placeholder 2"/>
          <p:cNvSpPr>
            <a:spLocks noGrp="1"/>
          </p:cNvSpPr>
          <p:nvPr>
            <p:ph idx="1"/>
          </p:nvPr>
        </p:nvSpPr>
        <p:spPr/>
        <p:txBody>
          <a:bodyPr/>
          <a:lstStyle/>
          <a:p>
            <a:r>
              <a:rPr lang="en-US" dirty="0" smtClean="0"/>
              <a:t>Pareto principle: 80% of desired effects come from 20% of the effort</a:t>
            </a:r>
          </a:p>
          <a:p>
            <a:r>
              <a:rPr lang="en-US" dirty="0" smtClean="0"/>
              <a:t>To identify vital actions:</a:t>
            </a:r>
          </a:p>
          <a:p>
            <a:pPr lvl="1"/>
            <a:r>
              <a:rPr lang="en-US" dirty="0" smtClean="0">
                <a:solidFill>
                  <a:schemeClr val="accent6"/>
                </a:solidFill>
              </a:rPr>
              <a:t>Look at what should be done (but may not be done consistently)</a:t>
            </a:r>
          </a:p>
          <a:p>
            <a:pPr lvl="1"/>
            <a:r>
              <a:rPr lang="en-US" dirty="0" smtClean="0">
                <a:solidFill>
                  <a:schemeClr val="accent6"/>
                </a:solidFill>
              </a:rPr>
              <a:t>Look at crucial moments </a:t>
            </a:r>
          </a:p>
          <a:p>
            <a:pPr lvl="1"/>
            <a:r>
              <a:rPr lang="en-US" dirty="0" smtClean="0">
                <a:solidFill>
                  <a:schemeClr val="accent6"/>
                </a:solidFill>
              </a:rPr>
              <a:t>Learn from individuals and agencies who have figured out ways to overcome the challenge</a:t>
            </a:r>
          </a:p>
          <a:p>
            <a:pPr lvl="1"/>
            <a:endParaRPr lang="en-US" dirty="0">
              <a:solidFill>
                <a:schemeClr val="accent6"/>
              </a:solidFill>
            </a:endParaRPr>
          </a:p>
        </p:txBody>
      </p:sp>
      <p:sp>
        <p:nvSpPr>
          <p:cNvPr id="5" name="Rectangle 4"/>
          <p:cNvSpPr/>
          <p:nvPr/>
        </p:nvSpPr>
        <p:spPr>
          <a:xfrm>
            <a:off x="0" y="6550223"/>
            <a:ext cx="1905000" cy="307777"/>
          </a:xfrm>
          <a:prstGeom prst="rect">
            <a:avLst/>
          </a:prstGeom>
        </p:spPr>
        <p:txBody>
          <a:bodyPr wrap="square">
            <a:spAutoFit/>
          </a:bodyPr>
          <a:lstStyle/>
          <a:p>
            <a:r>
              <a:rPr lang="en-US" sz="1400" dirty="0" err="1">
                <a:solidFill>
                  <a:schemeClr val="tx2"/>
                </a:solidFill>
                <a:latin typeface="Calibri Light" panose="020F0302020204030204" pitchFamily="34" charset="0"/>
              </a:rPr>
              <a:t>Grenny</a:t>
            </a:r>
            <a:r>
              <a:rPr lang="en-US" sz="1400" dirty="0">
                <a:solidFill>
                  <a:schemeClr val="tx2"/>
                </a:solidFill>
                <a:latin typeface="Calibri Light" panose="020F0302020204030204" pitchFamily="34" charset="0"/>
              </a:rPr>
              <a:t>, J. </a:t>
            </a:r>
            <a:r>
              <a:rPr lang="en-US" sz="1400" dirty="0" smtClean="0">
                <a:solidFill>
                  <a:schemeClr val="tx2"/>
                </a:solidFill>
                <a:latin typeface="Calibri Light" panose="020F0302020204030204" pitchFamily="34" charset="0"/>
              </a:rPr>
              <a:t>2013</a:t>
            </a:r>
            <a:endParaRPr lang="en-US" sz="1400" dirty="0">
              <a:solidFill>
                <a:schemeClr val="tx2"/>
              </a:solidFill>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pPr>
              <a:defRPr/>
            </a:pPr>
            <a:fld id="{B053788D-1F38-4734-95DE-A23D71754BBC}" type="slidenum">
              <a:rPr lang="en-US" smtClean="0"/>
              <a:pPr>
                <a:defRPr/>
              </a:pPr>
              <a:t>7</a:t>
            </a:fld>
            <a:endParaRPr lang="en-US"/>
          </a:p>
        </p:txBody>
      </p:sp>
    </p:spTree>
    <p:extLst>
      <p:ext uri="{BB962C8B-B14F-4D97-AF65-F5344CB8AC3E}">
        <p14:creationId xmlns:p14="http://schemas.microsoft.com/office/powerpoint/2010/main" val="4199558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 Six Spheres of Influence</a:t>
            </a:r>
            <a:endParaRPr lang="en-US" dirty="0"/>
          </a:p>
        </p:txBody>
      </p:sp>
      <p:graphicFrame>
        <p:nvGraphicFramePr>
          <p:cNvPr id="4" name="Content Placeholder 3" title="Table for engaing six spheres of influence"/>
          <p:cNvGraphicFramePr>
            <a:graphicFrameLocks noGrp="1"/>
          </p:cNvGraphicFramePr>
          <p:nvPr>
            <p:ph idx="1"/>
            <p:extLst>
              <p:ext uri="{D42A27DB-BD31-4B8C-83A1-F6EECF244321}">
                <p14:modId xmlns:p14="http://schemas.microsoft.com/office/powerpoint/2010/main" val="1515335514"/>
              </p:ext>
            </p:extLst>
          </p:nvPr>
        </p:nvGraphicFramePr>
        <p:xfrm>
          <a:off x="457200" y="1600200"/>
          <a:ext cx="8229600" cy="4267200"/>
        </p:xfrm>
        <a:graphic>
          <a:graphicData uri="http://schemas.openxmlformats.org/drawingml/2006/table">
            <a:tbl>
              <a:tblPr firstRow="1" bandRow="1">
                <a:tableStyleId>{5C22544A-7EE6-4342-B048-85BDC9FD1C3A}</a:tableStyleId>
              </a:tblPr>
              <a:tblGrid>
                <a:gridCol w="1828800"/>
                <a:gridCol w="3124200"/>
                <a:gridCol w="3276600"/>
              </a:tblGrid>
              <a:tr h="370840">
                <a:tc>
                  <a:txBody>
                    <a:bodyPr/>
                    <a:lstStyle/>
                    <a:p>
                      <a:endParaRPr lang="en-US" sz="3200" b="1" dirty="0">
                        <a:solidFill>
                          <a:schemeClr val="bg1"/>
                        </a:solidFill>
                        <a:latin typeface="Calibri Light" panose="020F0302020204030204" pitchFamily="34" charset="0"/>
                      </a:endParaRPr>
                    </a:p>
                  </a:txBody>
                  <a:tcPr/>
                </a:tc>
                <a:tc>
                  <a:txBody>
                    <a:bodyPr/>
                    <a:lstStyle/>
                    <a:p>
                      <a:pPr algn="ctr"/>
                      <a:r>
                        <a:rPr lang="en-US" sz="3200" dirty="0" smtClean="0">
                          <a:solidFill>
                            <a:schemeClr val="tx1"/>
                          </a:solidFill>
                          <a:latin typeface="Calibri Light" panose="020F0302020204030204" pitchFamily="34" charset="0"/>
                        </a:rPr>
                        <a:t>Motivation</a:t>
                      </a:r>
                      <a:endParaRPr lang="en-US" sz="3200" dirty="0">
                        <a:solidFill>
                          <a:schemeClr val="tx1"/>
                        </a:solidFill>
                        <a:latin typeface="Calibri Light" panose="020F0302020204030204" pitchFamily="34" charset="0"/>
                      </a:endParaRPr>
                    </a:p>
                  </a:txBody>
                  <a:tcPr/>
                </a:tc>
                <a:tc>
                  <a:txBody>
                    <a:bodyPr/>
                    <a:lstStyle/>
                    <a:p>
                      <a:pPr algn="ctr"/>
                      <a:r>
                        <a:rPr lang="en-US" sz="3200" dirty="0" smtClean="0">
                          <a:solidFill>
                            <a:schemeClr val="tx1"/>
                          </a:solidFill>
                          <a:latin typeface="Calibri Light" panose="020F0302020204030204" pitchFamily="34" charset="0"/>
                        </a:rPr>
                        <a:t>Ability</a:t>
                      </a:r>
                      <a:endParaRPr lang="en-US" sz="3200" dirty="0">
                        <a:solidFill>
                          <a:schemeClr val="tx1"/>
                        </a:solidFill>
                        <a:latin typeface="Calibri Light" panose="020F0302020204030204" pitchFamily="34" charset="0"/>
                      </a:endParaRPr>
                    </a:p>
                  </a:txBody>
                  <a:tcPr/>
                </a:tc>
              </a:tr>
              <a:tr h="370840">
                <a:tc>
                  <a:txBody>
                    <a:bodyPr/>
                    <a:lstStyle/>
                    <a:p>
                      <a:r>
                        <a:rPr lang="en-US" sz="3200" b="1" dirty="0" smtClean="0">
                          <a:solidFill>
                            <a:schemeClr val="tx1"/>
                          </a:solidFill>
                          <a:latin typeface="Calibri Light" panose="020F0302020204030204" pitchFamily="34" charset="0"/>
                        </a:rPr>
                        <a:t>Personal</a:t>
                      </a:r>
                      <a:endParaRPr lang="en-US" sz="3200" b="1" dirty="0">
                        <a:solidFill>
                          <a:schemeClr val="tx1"/>
                        </a:solidFill>
                        <a:latin typeface="Calibri Light" panose="020F0302020204030204" pitchFamily="34" charset="0"/>
                      </a:endParaRPr>
                    </a:p>
                  </a:txBody>
                  <a:tcPr anchor="ctr">
                    <a:solidFill>
                      <a:schemeClr val="accent1"/>
                    </a:solidFill>
                  </a:tcPr>
                </a:tc>
                <a:tc>
                  <a:txBody>
                    <a:bodyPr/>
                    <a:lstStyle/>
                    <a:p>
                      <a:r>
                        <a:rPr lang="en-US" sz="3200" dirty="0" smtClean="0">
                          <a:latin typeface="Calibri Light" panose="020F0302020204030204" pitchFamily="34" charset="0"/>
                        </a:rPr>
                        <a:t>Make the change less painful</a:t>
                      </a:r>
                    </a:p>
                  </a:txBody>
                  <a:tcPr/>
                </a:tc>
                <a:tc>
                  <a:txBody>
                    <a:bodyPr/>
                    <a:lstStyle/>
                    <a:p>
                      <a:r>
                        <a:rPr lang="en-US" sz="3200" dirty="0" smtClean="0">
                          <a:latin typeface="Calibri Light" panose="020F0302020204030204" pitchFamily="34" charset="0"/>
                        </a:rPr>
                        <a:t>Ensure necessary skills</a:t>
                      </a:r>
                    </a:p>
                  </a:txBody>
                  <a:tcPr/>
                </a:tc>
              </a:tr>
              <a:tr h="370840">
                <a:tc>
                  <a:txBody>
                    <a:bodyPr/>
                    <a:lstStyle/>
                    <a:p>
                      <a:r>
                        <a:rPr lang="en-US" sz="3200" b="1" dirty="0" smtClean="0">
                          <a:solidFill>
                            <a:schemeClr val="tx1"/>
                          </a:solidFill>
                          <a:latin typeface="Calibri Light" panose="020F0302020204030204" pitchFamily="34" charset="0"/>
                        </a:rPr>
                        <a:t>Social</a:t>
                      </a:r>
                      <a:endParaRPr lang="en-US" sz="3200" b="1" dirty="0">
                        <a:solidFill>
                          <a:schemeClr val="tx1"/>
                        </a:solidFill>
                        <a:latin typeface="Calibri Light" panose="020F0302020204030204" pitchFamily="34" charset="0"/>
                      </a:endParaRPr>
                    </a:p>
                  </a:txBody>
                  <a:tcPr anchor="ctr">
                    <a:solidFill>
                      <a:schemeClr val="accent1"/>
                    </a:solidFill>
                  </a:tcPr>
                </a:tc>
                <a:tc>
                  <a:txBody>
                    <a:bodyPr/>
                    <a:lstStyle/>
                    <a:p>
                      <a:r>
                        <a:rPr lang="en-US" sz="3200" dirty="0" smtClean="0">
                          <a:latin typeface="Calibri Light" panose="020F0302020204030204" pitchFamily="34" charset="0"/>
                        </a:rPr>
                        <a:t>Harness peer pressure</a:t>
                      </a:r>
                    </a:p>
                  </a:txBody>
                  <a:tcPr/>
                </a:tc>
                <a:tc>
                  <a:txBody>
                    <a:bodyPr/>
                    <a:lstStyle/>
                    <a:p>
                      <a:r>
                        <a:rPr lang="en-US" sz="3200" dirty="0" smtClean="0">
                          <a:latin typeface="Calibri Light" panose="020F0302020204030204" pitchFamily="34" charset="0"/>
                        </a:rPr>
                        <a:t>Find strength in numbers</a:t>
                      </a:r>
                    </a:p>
                  </a:txBody>
                  <a:tcPr/>
                </a:tc>
              </a:tr>
              <a:tr h="370840">
                <a:tc>
                  <a:txBody>
                    <a:bodyPr/>
                    <a:lstStyle/>
                    <a:p>
                      <a:r>
                        <a:rPr lang="en-US" sz="3200" b="1" dirty="0" smtClean="0">
                          <a:solidFill>
                            <a:schemeClr val="tx1"/>
                          </a:solidFill>
                          <a:latin typeface="Calibri Light" panose="020F0302020204030204" pitchFamily="34" charset="0"/>
                        </a:rPr>
                        <a:t>Structural</a:t>
                      </a:r>
                      <a:endParaRPr lang="en-US" sz="3200" b="1" dirty="0">
                        <a:solidFill>
                          <a:schemeClr val="tx1"/>
                        </a:solidFill>
                        <a:latin typeface="Calibri Light" panose="020F0302020204030204" pitchFamily="34" charset="0"/>
                      </a:endParaRPr>
                    </a:p>
                  </a:txBody>
                  <a:tcPr anchor="ctr">
                    <a:solidFill>
                      <a:schemeClr val="accent1"/>
                    </a:solidFill>
                  </a:tcPr>
                </a:tc>
                <a:tc>
                  <a:txBody>
                    <a:bodyPr/>
                    <a:lstStyle/>
                    <a:p>
                      <a:r>
                        <a:rPr lang="en-US" sz="3200" dirty="0" smtClean="0">
                          <a:latin typeface="Calibri Light" panose="020F0302020204030204" pitchFamily="34" charset="0"/>
                        </a:rPr>
                        <a:t>Offer rewards and demand accountability</a:t>
                      </a:r>
                    </a:p>
                  </a:txBody>
                  <a:tcPr/>
                </a:tc>
                <a:tc>
                  <a:txBody>
                    <a:bodyPr/>
                    <a:lstStyle/>
                    <a:p>
                      <a:r>
                        <a:rPr lang="en-US" sz="3200" dirty="0" smtClean="0">
                          <a:latin typeface="Calibri Light" panose="020F0302020204030204" pitchFamily="34" charset="0"/>
                        </a:rPr>
                        <a:t>Change the environment</a:t>
                      </a:r>
                    </a:p>
                  </a:txBody>
                  <a:tcPr/>
                </a:tc>
              </a:tr>
            </a:tbl>
          </a:graphicData>
        </a:graphic>
      </p:graphicFrame>
      <p:sp>
        <p:nvSpPr>
          <p:cNvPr id="6" name="Rectangle 5"/>
          <p:cNvSpPr/>
          <p:nvPr/>
        </p:nvSpPr>
        <p:spPr>
          <a:xfrm>
            <a:off x="0" y="6550223"/>
            <a:ext cx="1905000" cy="307777"/>
          </a:xfrm>
          <a:prstGeom prst="rect">
            <a:avLst/>
          </a:prstGeom>
        </p:spPr>
        <p:txBody>
          <a:bodyPr wrap="square">
            <a:spAutoFit/>
          </a:bodyPr>
          <a:lstStyle/>
          <a:p>
            <a:r>
              <a:rPr lang="en-US" sz="1400" dirty="0" err="1">
                <a:solidFill>
                  <a:schemeClr val="tx2"/>
                </a:solidFill>
                <a:latin typeface="Calibri Light" panose="020F0302020204030204" pitchFamily="34" charset="0"/>
              </a:rPr>
              <a:t>Grenny</a:t>
            </a:r>
            <a:r>
              <a:rPr lang="en-US" sz="1400" dirty="0">
                <a:solidFill>
                  <a:schemeClr val="tx2"/>
                </a:solidFill>
                <a:latin typeface="Calibri Light" panose="020F0302020204030204" pitchFamily="34" charset="0"/>
              </a:rPr>
              <a:t>, J. </a:t>
            </a:r>
            <a:r>
              <a:rPr lang="en-US" sz="1400" dirty="0" smtClean="0">
                <a:solidFill>
                  <a:schemeClr val="tx2"/>
                </a:solidFill>
                <a:latin typeface="Calibri Light" panose="020F0302020204030204" pitchFamily="34" charset="0"/>
              </a:rPr>
              <a:t>2013</a:t>
            </a:r>
            <a:endParaRPr lang="en-US" sz="1400" dirty="0">
              <a:solidFill>
                <a:schemeClr val="tx2"/>
              </a:solidFill>
              <a:latin typeface="Calibri Light" panose="020F0302020204030204" pitchFamily="34" charset="0"/>
            </a:endParaRPr>
          </a:p>
        </p:txBody>
      </p:sp>
      <p:sp>
        <p:nvSpPr>
          <p:cNvPr id="3" name="Slide Number Placeholder 2"/>
          <p:cNvSpPr>
            <a:spLocks noGrp="1"/>
          </p:cNvSpPr>
          <p:nvPr>
            <p:ph type="sldNum" sz="quarter" idx="10"/>
          </p:nvPr>
        </p:nvSpPr>
        <p:spPr/>
        <p:txBody>
          <a:bodyPr/>
          <a:lstStyle/>
          <a:p>
            <a:pPr>
              <a:defRPr/>
            </a:pPr>
            <a:fld id="{B053788D-1F38-4734-95DE-A23D71754BBC}" type="slidenum">
              <a:rPr lang="en-US" smtClean="0"/>
              <a:pPr>
                <a:defRPr/>
              </a:pPr>
              <a:t>8</a:t>
            </a:fld>
            <a:endParaRPr lang="en-US"/>
          </a:p>
        </p:txBody>
      </p:sp>
    </p:spTree>
    <p:extLst>
      <p:ext uri="{BB962C8B-B14F-4D97-AF65-F5344CB8AC3E}">
        <p14:creationId xmlns:p14="http://schemas.microsoft.com/office/powerpoint/2010/main" val="1781129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QI eLearning Course Module 4</a:t>
            </a:r>
            <a:endParaRPr lang="en-US" dirty="0"/>
          </a:p>
        </p:txBody>
      </p:sp>
      <p:pic>
        <p:nvPicPr>
          <p:cNvPr id="3074" name="Picture 2" title="Picture of QI eLearning Course Module 4, found on FPNTC.or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83719" y="1600200"/>
            <a:ext cx="657656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6273225"/>
            <a:ext cx="5486400" cy="584775"/>
          </a:xfrm>
          <a:prstGeom prst="rect">
            <a:avLst/>
          </a:prstGeom>
        </p:spPr>
        <p:txBody>
          <a:bodyPr wrap="square">
            <a:spAutoFit/>
          </a:bodyPr>
          <a:lstStyle/>
          <a:p>
            <a:r>
              <a:rPr lang="en-US" sz="1600" dirty="0" smtClean="0">
                <a:solidFill>
                  <a:schemeClr val="tx2"/>
                </a:solidFill>
                <a:latin typeface="Calibri Light" panose="020F0302020204030204" pitchFamily="34" charset="0"/>
              </a:rPr>
              <a:t>Link: </a:t>
            </a:r>
            <a:r>
              <a:rPr lang="en-US" sz="1600" dirty="0" smtClean="0">
                <a:solidFill>
                  <a:schemeClr val="tx2"/>
                </a:solidFill>
                <a:latin typeface="Calibri Light" panose="020F0302020204030204" pitchFamily="34" charset="0"/>
                <a:hlinkClick r:id="rId4"/>
              </a:rPr>
              <a:t>https</a:t>
            </a:r>
            <a:r>
              <a:rPr lang="en-US" sz="1600" dirty="0">
                <a:solidFill>
                  <a:schemeClr val="tx2"/>
                </a:solidFill>
                <a:latin typeface="Calibri Light" panose="020F0302020204030204" pitchFamily="34" charset="0"/>
                <a:hlinkClick r:id="rId4"/>
              </a:rPr>
              <a:t>://</a:t>
            </a:r>
            <a:r>
              <a:rPr lang="en-US" sz="1600" dirty="0" smtClean="0">
                <a:solidFill>
                  <a:schemeClr val="tx2"/>
                </a:solidFill>
                <a:latin typeface="Calibri Light" panose="020F0302020204030204" pitchFamily="34" charset="0"/>
                <a:hlinkClick r:id="rId4"/>
              </a:rPr>
              <a:t>fpntc.org/training-and-resources/quality-improvement-for-family-planning</a:t>
            </a:r>
            <a:r>
              <a:rPr lang="en-US" sz="1600" dirty="0" smtClean="0">
                <a:solidFill>
                  <a:schemeClr val="tx2"/>
                </a:solidFill>
                <a:latin typeface="Calibri Light" panose="020F0302020204030204" pitchFamily="34" charset="0"/>
              </a:rPr>
              <a:t> </a:t>
            </a:r>
            <a:endParaRPr lang="en-US" sz="1600" dirty="0">
              <a:solidFill>
                <a:schemeClr val="tx2"/>
              </a:solidFill>
              <a:latin typeface="Calibri Light" panose="020F0302020204030204" pitchFamily="34" charset="0"/>
            </a:endParaRPr>
          </a:p>
        </p:txBody>
      </p:sp>
      <p:sp>
        <p:nvSpPr>
          <p:cNvPr id="2" name="Slide Number Placeholder 1"/>
          <p:cNvSpPr>
            <a:spLocks noGrp="1"/>
          </p:cNvSpPr>
          <p:nvPr>
            <p:ph type="sldNum" sz="quarter" idx="10"/>
          </p:nvPr>
        </p:nvSpPr>
        <p:spPr/>
        <p:txBody>
          <a:bodyPr/>
          <a:lstStyle/>
          <a:p>
            <a:pPr>
              <a:defRPr/>
            </a:pPr>
            <a:fld id="{B053788D-1F38-4734-95DE-A23D71754BBC}" type="slidenum">
              <a:rPr lang="en-US" smtClean="0"/>
              <a:pPr>
                <a:defRPr/>
              </a:pPr>
              <a:t>9</a:t>
            </a:fld>
            <a:endParaRPr lang="en-US"/>
          </a:p>
        </p:txBody>
      </p:sp>
    </p:spTree>
    <p:extLst>
      <p:ext uri="{BB962C8B-B14F-4D97-AF65-F5344CB8AC3E}">
        <p14:creationId xmlns:p14="http://schemas.microsoft.com/office/powerpoint/2010/main" val="3645299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734502"/>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1465</TotalTime>
  <Words>3142</Words>
  <Application>Microsoft Office PowerPoint</Application>
  <PresentationFormat>On-screen Show (4:3)</PresentationFormat>
  <Paragraphs>321</Paragraphs>
  <Slides>20</Slides>
  <Notes>20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1_Office Theme</vt:lpstr>
      <vt:lpstr>Sustain and Spread Improvements  </vt:lpstr>
      <vt:lpstr>Meeting Objectives</vt:lpstr>
      <vt:lpstr>Then &amp; Now</vt:lpstr>
      <vt:lpstr>Next Steps to Sustain and Spread Changes</vt:lpstr>
      <vt:lpstr>Three Keys to Sustainable Quality Improvement</vt:lpstr>
      <vt:lpstr>Focus and Measure</vt:lpstr>
      <vt:lpstr>Choose a Few Vital Actions</vt:lpstr>
      <vt:lpstr>Engage Six Spheres of Influence</vt:lpstr>
      <vt:lpstr>QI eLearning Course Module 4</vt:lpstr>
      <vt:lpstr>Model for Improvement</vt:lpstr>
      <vt:lpstr>PDSA Scale-Up</vt:lpstr>
      <vt:lpstr>Institute for Healthcare Improvement Model for Spread</vt:lpstr>
      <vt:lpstr>Tips for Planning for Spread</vt:lpstr>
      <vt:lpstr>Tips for Communicating Spread</vt:lpstr>
      <vt:lpstr>Tips for Managing Spread</vt:lpstr>
      <vt:lpstr>A Quality Improvement Project vs. A Culture of Quality </vt:lpstr>
      <vt:lpstr>Strategies to Create a Culture of Quality</vt:lpstr>
      <vt:lpstr>QI eLearning Course Module 5</vt:lpstr>
      <vt:lpstr>What are your next steps?  What is one thing you will take away? </vt:lpstr>
      <vt:lpstr>Thank you!  </vt:lpstr>
    </vt:vector>
  </TitlesOfParts>
  <Company>John Snow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 and Spread Improvements</dc:title>
  <dc:creator>info@fpntc.org;OPA</dc:creator>
  <cp:lastModifiedBy>JSI</cp:lastModifiedBy>
  <cp:revision>31</cp:revision>
  <dcterms:created xsi:type="dcterms:W3CDTF">2016-11-10T17:10:50Z</dcterms:created>
  <dcterms:modified xsi:type="dcterms:W3CDTF">2017-12-28T20:37:38Z</dcterms:modified>
</cp:coreProperties>
</file>