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11AAE86-B3DD-40DE-9757-3A4E998E39FD}">
  <a:tblStyle styleId="{A11AAE86-B3DD-40DE-9757-3A4E998E39F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7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3" descr="workflow "/>
          <p:cNvGraphicFramePr/>
          <p:nvPr>
            <p:extLst>
              <p:ext uri="{D42A27DB-BD31-4B8C-83A1-F6EECF244321}">
                <p14:modId xmlns:p14="http://schemas.microsoft.com/office/powerpoint/2010/main" val="1391469933"/>
              </p:ext>
            </p:extLst>
          </p:nvPr>
        </p:nvGraphicFramePr>
        <p:xfrm>
          <a:off x="436108" y="1686187"/>
          <a:ext cx="11057450" cy="4691400"/>
        </p:xfrm>
        <a:graphic>
          <a:graphicData uri="http://schemas.openxmlformats.org/drawingml/2006/table">
            <a:tbl>
              <a:tblPr firstRow="1" bandRow="1">
                <a:noFill/>
                <a:tableStyleId>{A11AAE86-B3DD-40DE-9757-3A4E998E39FD}</a:tableStyleId>
              </a:tblPr>
              <a:tblGrid>
                <a:gridCol w="131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u="none" strike="noStrike" cap="none">
                          <a:solidFill>
                            <a:schemeClr val="dk1"/>
                          </a:solidFill>
                        </a:rPr>
                        <a:t>Telehealth </a:t>
                      </a:r>
                      <a:r>
                        <a:rPr lang="en-US">
                          <a:solidFill>
                            <a:schemeClr val="dk1"/>
                          </a:solidFill>
                        </a:rPr>
                        <a:t>Medical Assistant</a:t>
                      </a:r>
                      <a:endParaRPr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Client</a:t>
                      </a:r>
                      <a:endParaRPr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3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dk1"/>
                          </a:solidFill>
                        </a:rPr>
                        <a:t>Provider</a:t>
                      </a:r>
                      <a:endParaRPr sz="1400" b="1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5" name="Google Shape;85;p13"/>
          <p:cNvSpPr txBox="1"/>
          <p:nvPr/>
        </p:nvSpPr>
        <p:spPr>
          <a:xfrm>
            <a:off x="436100" y="184766"/>
            <a:ext cx="10220700" cy="15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Telehealth Visit Workflow Job Aid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workflow provides a visual training tool to help Title X agency staff see the steps they may need to take when providing telehealth visits.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Use: </a:t>
            </a:r>
            <a:endParaRPr sz="12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X agency staff can insert their agency name, logo, and add/remove workflow steps relevant to their settings.  </a:t>
            </a:r>
            <a:endParaRPr sz="1200"/>
          </a:p>
        </p:txBody>
      </p:sp>
      <p:sp>
        <p:nvSpPr>
          <p:cNvPr id="86" name="Google Shape;86;p13"/>
          <p:cNvSpPr txBox="1"/>
          <p:nvPr/>
        </p:nvSpPr>
        <p:spPr>
          <a:xfrm>
            <a:off x="0" y="6581001"/>
            <a:ext cx="486780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Adapted, with permission, from a Flow Visual from Maine Family Planning.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3255016" y="1781493"/>
            <a:ext cx="3643200" cy="1293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Gets client from virtual waiting room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Reviews contraindications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Chats to available provider via EHR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Registers client in EHR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Enters pharmacy needs, as needed</a:t>
            </a:r>
            <a:endParaRPr sz="1200"/>
          </a:p>
        </p:txBody>
      </p:sp>
      <p:sp>
        <p:nvSpPr>
          <p:cNvPr id="88" name="Google Shape;88;p13"/>
          <p:cNvSpPr/>
          <p:nvPr/>
        </p:nvSpPr>
        <p:spPr>
          <a:xfrm>
            <a:off x="2122975" y="3460450"/>
            <a:ext cx="1181400" cy="900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Logs into telehealth platform waiting room </a:t>
            </a:r>
            <a:endParaRPr sz="1200"/>
          </a:p>
        </p:txBody>
      </p:sp>
      <p:sp>
        <p:nvSpPr>
          <p:cNvPr id="89" name="Google Shape;89;p13"/>
          <p:cNvSpPr/>
          <p:nvPr/>
        </p:nvSpPr>
        <p:spPr>
          <a:xfrm>
            <a:off x="3962525" y="3396622"/>
            <a:ext cx="1823100" cy="900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Completes telehealth consent form and any other forms prior to entering waiting room</a:t>
            </a:r>
            <a:endParaRPr sz="1200"/>
          </a:p>
        </p:txBody>
      </p:sp>
      <p:cxnSp>
        <p:nvCxnSpPr>
          <p:cNvPr id="90" name="Google Shape;90;p13" descr="line "/>
          <p:cNvCxnSpPr/>
          <p:nvPr/>
        </p:nvCxnSpPr>
        <p:spPr>
          <a:xfrm>
            <a:off x="6090450" y="3159625"/>
            <a:ext cx="7800" cy="17445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91" name="Google Shape;91;p13" descr="arrow"/>
          <p:cNvCxnSpPr/>
          <p:nvPr/>
        </p:nvCxnSpPr>
        <p:spPr>
          <a:xfrm>
            <a:off x="3473400" y="3966775"/>
            <a:ext cx="400200" cy="357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2" name="Google Shape;92;p13"/>
          <p:cNvSpPr/>
          <p:nvPr/>
        </p:nvSpPr>
        <p:spPr>
          <a:xfrm>
            <a:off x="7829100" y="2600925"/>
            <a:ext cx="3321300" cy="15099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provider is available, connects to provider in virtual waiting room and disconnects themselves from call (e.g., “Leave the Call” in telehealth platform)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provider is not available, places client back in waiting room (e.g., “Leave the Call” in telehealth platform)</a:t>
            </a:r>
            <a:endParaRPr sz="1200"/>
          </a:p>
        </p:txBody>
      </p:sp>
      <p:cxnSp>
        <p:nvCxnSpPr>
          <p:cNvPr id="93" name="Google Shape;93;p13" descr="arrow"/>
          <p:cNvCxnSpPr/>
          <p:nvPr/>
        </p:nvCxnSpPr>
        <p:spPr>
          <a:xfrm>
            <a:off x="7114653" y="2345913"/>
            <a:ext cx="447300" cy="255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4" name="Google Shape;94;p13"/>
          <p:cNvSpPr/>
          <p:nvPr/>
        </p:nvSpPr>
        <p:spPr>
          <a:xfrm>
            <a:off x="4314550" y="4979625"/>
            <a:ext cx="2257800" cy="1109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Logs into telehealth platform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client from the telehealth platform waiting room</a:t>
            </a:r>
            <a:endParaRPr sz="1200"/>
          </a:p>
        </p:txBody>
      </p:sp>
      <p:sp>
        <p:nvSpPr>
          <p:cNvPr id="95" name="Google Shape;95;p13"/>
          <p:cNvSpPr/>
          <p:nvPr/>
        </p:nvSpPr>
        <p:spPr>
          <a:xfrm>
            <a:off x="7234800" y="4634275"/>
            <a:ext cx="3974700" cy="14547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Selects visit type in intake to have encounter plan elements populate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Completes elements of physical exam applicable via telehealth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Completes Review of Systems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Completes orders/prescriptions, as needed</a:t>
            </a:r>
            <a:endParaRPr sz="1200"/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Ends visit (e.g., “End Call for All” in telehealth platform)</a:t>
            </a:r>
            <a:endParaRPr sz="1200"/>
          </a:p>
        </p:txBody>
      </p:sp>
      <p:cxnSp>
        <p:nvCxnSpPr>
          <p:cNvPr id="96" name="Google Shape;96;p13" descr="arrow"/>
          <p:cNvCxnSpPr/>
          <p:nvPr/>
        </p:nvCxnSpPr>
        <p:spPr>
          <a:xfrm>
            <a:off x="6605559" y="5626610"/>
            <a:ext cx="509100" cy="27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97" name="Google Shape;97;p13" descr="arrow"/>
          <p:cNvCxnSpPr/>
          <p:nvPr/>
        </p:nvCxnSpPr>
        <p:spPr>
          <a:xfrm flipH="1">
            <a:off x="6565725" y="3789175"/>
            <a:ext cx="1140900" cy="1104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                    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                                                         .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                    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.</dc:title>
  <dc:creator>Rachel Turk</dc:creator>
  <cp:lastModifiedBy>Rachel Turk</cp:lastModifiedBy>
  <cp:revision>1</cp:revision>
  <dcterms:modified xsi:type="dcterms:W3CDTF">2020-08-27T19:16:04Z</dcterms:modified>
</cp:coreProperties>
</file>