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86" r:id="rId5"/>
  </p:sldMasterIdLst>
  <p:notesMasterIdLst>
    <p:notesMasterId r:id="rId17"/>
  </p:notesMasterIdLst>
  <p:sldIdLst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6" r:id="rId16"/>
  </p:sldIdLst>
  <p:sldSz cx="9144000" cy="5143500" type="screen16x9"/>
  <p:notesSz cx="6858000" cy="9144000"/>
  <p:embeddedFontLst>
    <p:embeddedFont>
      <p:font typeface="Urbanist" panose="020B0604020202020204" charset="0"/>
      <p:regular r:id="rId18"/>
      <p:bold r:id="rId19"/>
      <p:italic r:id="rId20"/>
      <p:boldItalic r:id="rId21"/>
    </p:embeddedFont>
    <p:embeddedFont>
      <p:font typeface="Urbanist Black" panose="020B0604020202020204" charset="0"/>
      <p:bold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AYxSs63bLXz3zLR4R0YsFsgAH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5F"/>
    <a:srgbClr val="D47D02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962" autoAdjust="0"/>
    <p:restoredTop sz="86441" autoAdjust="0"/>
  </p:normalViewPr>
  <p:slideViewPr>
    <p:cSldViewPr snapToGrid="0">
      <p:cViewPr>
        <p:scale>
          <a:sx n="100" d="100"/>
          <a:sy n="100" d="100"/>
        </p:scale>
        <p:origin x="678" y="5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You are welcome to get creative and do whatever you like with this deck! Add/remove slides, add in a testimonial, anything!</a:t>
            </a:r>
          </a:p>
        </p:txBody>
      </p:sp>
    </p:spTree>
    <p:extLst>
      <p:ext uri="{BB962C8B-B14F-4D97-AF65-F5344CB8AC3E}">
        <p14:creationId xmlns:p14="http://schemas.microsoft.com/office/powerpoint/2010/main" val="267778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design" preserve="1" userDrawn="1">
  <p:cSld name="1_Title slide with design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" name="Google Shape;13;p13"/>
          <p:cNvGrpSpPr/>
          <p:nvPr/>
        </p:nvGrpSpPr>
        <p:grpSpPr>
          <a:xfrm>
            <a:off x="5682567" y="1777922"/>
            <a:ext cx="2922519" cy="2897359"/>
            <a:chOff x="5489585" y="1688656"/>
            <a:chExt cx="3045242" cy="3019026"/>
          </a:xfrm>
        </p:grpSpPr>
        <p:grpSp>
          <p:nvGrpSpPr>
            <p:cNvPr id="14" name="Google Shape;14;p13"/>
            <p:cNvGrpSpPr/>
            <p:nvPr/>
          </p:nvGrpSpPr>
          <p:grpSpPr>
            <a:xfrm>
              <a:off x="5489585" y="1688656"/>
              <a:ext cx="3045242" cy="3019026"/>
              <a:chOff x="5923027" y="1926500"/>
              <a:chExt cx="2598551" cy="2576181"/>
            </a:xfrm>
          </p:grpSpPr>
          <p:sp>
            <p:nvSpPr>
              <p:cNvPr id="15" name="Google Shape;15;p13"/>
              <p:cNvSpPr/>
              <p:nvPr/>
            </p:nvSpPr>
            <p:spPr>
              <a:xfrm>
                <a:off x="6623800" y="2628610"/>
                <a:ext cx="1192800" cy="1202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3"/>
              <p:cNvSpPr/>
              <p:nvPr/>
            </p:nvSpPr>
            <p:spPr>
              <a:xfrm rot="10800000">
                <a:off x="5923027" y="1926500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3"/>
              <p:cNvSpPr/>
              <p:nvPr/>
            </p:nvSpPr>
            <p:spPr>
              <a:xfrm rot="5400000">
                <a:off x="5923035" y="3192281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3"/>
              <p:cNvSpPr/>
              <p:nvPr/>
            </p:nvSpPr>
            <p:spPr>
              <a:xfrm>
                <a:off x="7211178" y="3192281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3"/>
              <p:cNvSpPr/>
              <p:nvPr/>
            </p:nvSpPr>
            <p:spPr>
              <a:xfrm rot="-5400000">
                <a:off x="7211171" y="1926500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0;p13"/>
            <p:cNvSpPr/>
            <p:nvPr/>
          </p:nvSpPr>
          <p:spPr>
            <a:xfrm>
              <a:off x="6854273" y="3045975"/>
              <a:ext cx="319500" cy="31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3"/>
          <p:cNvSpPr/>
          <p:nvPr/>
        </p:nvSpPr>
        <p:spPr>
          <a:xfrm>
            <a:off x="6567377" y="134741"/>
            <a:ext cx="1152900" cy="1152900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13"/>
          <p:cNvGrpSpPr/>
          <p:nvPr/>
        </p:nvGrpSpPr>
        <p:grpSpPr>
          <a:xfrm>
            <a:off x="5262520" y="134674"/>
            <a:ext cx="1132500" cy="1132500"/>
            <a:chOff x="5254564" y="134674"/>
            <a:chExt cx="1132500" cy="1132500"/>
          </a:xfrm>
        </p:grpSpPr>
        <p:sp>
          <p:nvSpPr>
            <p:cNvPr id="23" name="Google Shape;23;p13"/>
            <p:cNvSpPr/>
            <p:nvPr/>
          </p:nvSpPr>
          <p:spPr>
            <a:xfrm>
              <a:off x="5254564" y="134674"/>
              <a:ext cx="1132500" cy="113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5434076" y="271312"/>
              <a:ext cx="783300" cy="429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 rot="10800000">
              <a:off x="5434191" y="701025"/>
              <a:ext cx="783300" cy="4296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13"/>
          <p:cNvGrpSpPr/>
          <p:nvPr/>
        </p:nvGrpSpPr>
        <p:grpSpPr>
          <a:xfrm>
            <a:off x="7902515" y="206511"/>
            <a:ext cx="1009364" cy="1009364"/>
            <a:chOff x="7711668" y="191367"/>
            <a:chExt cx="1152900" cy="1152900"/>
          </a:xfrm>
        </p:grpSpPr>
        <p:sp>
          <p:nvSpPr>
            <p:cNvPr id="27" name="Google Shape;27;p13"/>
            <p:cNvSpPr/>
            <p:nvPr/>
          </p:nvSpPr>
          <p:spPr>
            <a:xfrm>
              <a:off x="7711668" y="191367"/>
              <a:ext cx="1152900" cy="11529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8266053" y="191367"/>
              <a:ext cx="580500" cy="115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986408" y="421309"/>
              <a:ext cx="691800" cy="684900"/>
            </a:xfrm>
            <a:prstGeom prst="pie">
              <a:avLst>
                <a:gd name="adj1" fmla="val 5385340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8325900" y="421309"/>
              <a:ext cx="520500" cy="68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13"/>
          <p:cNvSpPr/>
          <p:nvPr/>
        </p:nvSpPr>
        <p:spPr>
          <a:xfrm rot="5400000">
            <a:off x="6618977" y="1994511"/>
            <a:ext cx="1049700" cy="10485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3"/>
          <p:cNvSpPr/>
          <p:nvPr/>
        </p:nvSpPr>
        <p:spPr>
          <a:xfrm rot="5400000">
            <a:off x="6618977" y="1481152"/>
            <a:ext cx="1049700" cy="10485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13"/>
          <p:cNvGrpSpPr/>
          <p:nvPr/>
        </p:nvGrpSpPr>
        <p:grpSpPr>
          <a:xfrm>
            <a:off x="5252281" y="2624507"/>
            <a:ext cx="1152977" cy="1152977"/>
            <a:chOff x="5289000" y="2571675"/>
            <a:chExt cx="1285800" cy="1285800"/>
          </a:xfrm>
        </p:grpSpPr>
        <p:sp>
          <p:nvSpPr>
            <p:cNvPr id="34" name="Google Shape;34;p13"/>
            <p:cNvSpPr/>
            <p:nvPr/>
          </p:nvSpPr>
          <p:spPr>
            <a:xfrm rot="10800000">
              <a:off x="5289000" y="2571675"/>
              <a:ext cx="1285800" cy="12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35;p13"/>
            <p:cNvGrpSpPr/>
            <p:nvPr/>
          </p:nvGrpSpPr>
          <p:grpSpPr>
            <a:xfrm>
              <a:off x="5493517" y="2781872"/>
              <a:ext cx="887935" cy="887716"/>
              <a:chOff x="5493517" y="2781872"/>
              <a:chExt cx="887935" cy="887716"/>
            </a:xfrm>
          </p:grpSpPr>
          <p:sp>
            <p:nvSpPr>
              <p:cNvPr id="36" name="Google Shape;36;p13"/>
              <p:cNvSpPr/>
              <p:nvPr/>
            </p:nvSpPr>
            <p:spPr>
              <a:xfrm>
                <a:off x="5493752" y="278188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3"/>
              <p:cNvSpPr/>
              <p:nvPr/>
            </p:nvSpPr>
            <p:spPr>
              <a:xfrm rot="10800000">
                <a:off x="5493530" y="2781882"/>
                <a:ext cx="887700" cy="887700"/>
              </a:xfrm>
              <a:prstGeom prst="pie">
                <a:avLst>
                  <a:gd name="adj1" fmla="val 10800229"/>
                  <a:gd name="adj2" fmla="val 16217256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3"/>
              <p:cNvSpPr/>
              <p:nvPr/>
            </p:nvSpPr>
            <p:spPr>
              <a:xfrm rot="5400000">
                <a:off x="5493744" y="2781888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3"/>
              <p:cNvSpPr/>
              <p:nvPr/>
            </p:nvSpPr>
            <p:spPr>
              <a:xfrm rot="-5400000">
                <a:off x="5493517" y="278187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" name="Google Shape;40;p13"/>
          <p:cNvGrpSpPr/>
          <p:nvPr/>
        </p:nvGrpSpPr>
        <p:grpSpPr>
          <a:xfrm>
            <a:off x="7830177" y="1408401"/>
            <a:ext cx="1154053" cy="1154053"/>
            <a:chOff x="7862550" y="1278950"/>
            <a:chExt cx="1287000" cy="1287000"/>
          </a:xfrm>
        </p:grpSpPr>
        <p:sp>
          <p:nvSpPr>
            <p:cNvPr id="41" name="Google Shape;41;p13"/>
            <p:cNvSpPr/>
            <p:nvPr/>
          </p:nvSpPr>
          <p:spPr>
            <a:xfrm>
              <a:off x="8434900" y="1278950"/>
              <a:ext cx="137400" cy="128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 rot="5400000">
              <a:off x="8437350" y="1278950"/>
              <a:ext cx="137400" cy="128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 rot="2700000">
              <a:off x="8447145" y="1277182"/>
              <a:ext cx="137462" cy="1287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 rot="8100000">
              <a:off x="8448850" y="1278958"/>
              <a:ext cx="137462" cy="1287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3"/>
          <p:cNvSpPr/>
          <p:nvPr/>
        </p:nvSpPr>
        <p:spPr>
          <a:xfrm>
            <a:off x="7909337" y="3926581"/>
            <a:ext cx="1964700" cy="1964700"/>
          </a:xfrm>
          <a:prstGeom prst="pie">
            <a:avLst>
              <a:gd name="adj1" fmla="val 10800229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13"/>
          <p:cNvGrpSpPr/>
          <p:nvPr/>
        </p:nvGrpSpPr>
        <p:grpSpPr>
          <a:xfrm>
            <a:off x="5304493" y="3926575"/>
            <a:ext cx="1048500" cy="1048500"/>
            <a:chOff x="5304493" y="3926575"/>
            <a:chExt cx="1048500" cy="1048500"/>
          </a:xfrm>
        </p:grpSpPr>
        <p:sp>
          <p:nvSpPr>
            <p:cNvPr id="50" name="Google Shape;50;p13"/>
            <p:cNvSpPr/>
            <p:nvPr/>
          </p:nvSpPr>
          <p:spPr>
            <a:xfrm rot="5400000">
              <a:off x="5564743" y="4170483"/>
              <a:ext cx="528000" cy="104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 rot="5400000">
              <a:off x="5304493" y="3926575"/>
              <a:ext cx="1048500" cy="10485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 rot="5400000">
              <a:off x="5598925" y="4413681"/>
              <a:ext cx="467100" cy="62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5521200" y="4182625"/>
              <a:ext cx="622500" cy="6210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5665375" y="4319000"/>
              <a:ext cx="328200" cy="32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sp>
        <p:nvSpPr>
          <p:cNvPr id="5" name="Google Shape;458;p1">
            <a:extLst>
              <a:ext uri="{FF2B5EF4-FFF2-40B4-BE49-F238E27FC236}">
                <a16:creationId xmlns:a16="http://schemas.microsoft.com/office/drawing/2014/main" id="{44E9A925-3CA9-F312-D491-6DEB54DD8AE5}"/>
              </a:ext>
            </a:extLst>
          </p:cNvPr>
          <p:cNvSpPr/>
          <p:nvPr userDrawn="1"/>
        </p:nvSpPr>
        <p:spPr>
          <a:xfrm>
            <a:off x="203454" y="4753925"/>
            <a:ext cx="3851400" cy="15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459;p1" descr="Very close up of a poster printed in pink and orange.">
            <a:extLst>
              <a:ext uri="{FF2B5EF4-FFF2-40B4-BE49-F238E27FC236}">
                <a16:creationId xmlns:a16="http://schemas.microsoft.com/office/drawing/2014/main" id="{BEE384C5-6247-250D-F46B-103F1952B37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>
            <a:alphaModFix/>
          </a:blip>
          <a:srcRect l="12502" r="12494"/>
          <a:stretch/>
        </p:blipFill>
        <p:spPr>
          <a:xfrm>
            <a:off x="6566777" y="3873750"/>
            <a:ext cx="1154100" cy="1154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Google Shape;460;p1" descr="Closeup of an orange.">
            <a:extLst>
              <a:ext uri="{FF2B5EF4-FFF2-40B4-BE49-F238E27FC236}">
                <a16:creationId xmlns:a16="http://schemas.microsoft.com/office/drawing/2014/main" id="{9511C5F6-731E-9B6A-167A-600F4BFB68C2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>
            <a:alphaModFix/>
          </a:blip>
          <a:srcRect l="57765" t="49733" r="14256" b="12965"/>
          <a:stretch/>
        </p:blipFill>
        <p:spPr>
          <a:xfrm>
            <a:off x="7845000" y="2697335"/>
            <a:ext cx="1154100" cy="1154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Google Shape;462;p1" title="Screenshot 2026-01-08 at 3.17.42 PM.png">
            <a:extLst>
              <a:ext uri="{FF2B5EF4-FFF2-40B4-BE49-F238E27FC236}">
                <a16:creationId xmlns:a16="http://schemas.microsoft.com/office/drawing/2014/main" id="{491AC4D7-4C55-0C04-61FA-8EB85A96DEB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5104421" y="1352931"/>
            <a:ext cx="1343975" cy="12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34EE7-ECE6-88A2-F751-3A3A7465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44" y="225125"/>
            <a:ext cx="4363200" cy="1969554"/>
          </a:xfrm>
        </p:spPr>
        <p:txBody>
          <a:bodyPr/>
          <a:lstStyle>
            <a:lvl1pPr>
              <a:defRPr lang="en-US" sz="3100" b="0" i="0" u="none" strike="noStrike" cap="none" dirty="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rbanist Black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F64AE902-EC6C-2A4F-E84D-EE793CE2CC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364" y="2252726"/>
            <a:ext cx="2221762" cy="2043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6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design" preserve="1" userDrawn="1">
  <p:cSld name="1_Section header with desig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3827121" y="442880"/>
            <a:ext cx="986700" cy="9867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15"/>
          <p:cNvGrpSpPr/>
          <p:nvPr/>
        </p:nvGrpSpPr>
        <p:grpSpPr>
          <a:xfrm>
            <a:off x="4467749" y="2331802"/>
            <a:ext cx="3699724" cy="3667876"/>
            <a:chOff x="4467749" y="2331802"/>
            <a:chExt cx="3699724" cy="3667876"/>
          </a:xfrm>
        </p:grpSpPr>
        <p:grpSp>
          <p:nvGrpSpPr>
            <p:cNvPr id="65" name="Google Shape;65;p15"/>
            <p:cNvGrpSpPr/>
            <p:nvPr/>
          </p:nvGrpSpPr>
          <p:grpSpPr>
            <a:xfrm>
              <a:off x="4467749" y="2331802"/>
              <a:ext cx="3699724" cy="3667876"/>
              <a:chOff x="4467749" y="2331802"/>
              <a:chExt cx="3699724" cy="3667876"/>
            </a:xfrm>
          </p:grpSpPr>
          <p:sp>
            <p:nvSpPr>
              <p:cNvPr id="66" name="Google Shape;66;p15"/>
              <p:cNvSpPr/>
              <p:nvPr/>
            </p:nvSpPr>
            <p:spPr>
              <a:xfrm>
                <a:off x="5465523" y="3331479"/>
                <a:ext cx="1698300" cy="1711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 rot="10800000">
                <a:off x="4467749" y="2331802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 rot="5400000">
                <a:off x="4467762" y="4133978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6301773" y="4133978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 rot="-5400000">
                <a:off x="6301763" y="2331802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" name="Google Shape;71;p15"/>
            <p:cNvSpPr/>
            <p:nvPr/>
          </p:nvSpPr>
          <p:spPr>
            <a:xfrm>
              <a:off x="6153961" y="4001955"/>
              <a:ext cx="327300" cy="327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2;p15"/>
          <p:cNvGrpSpPr/>
          <p:nvPr/>
        </p:nvGrpSpPr>
        <p:grpSpPr>
          <a:xfrm>
            <a:off x="7362326" y="3495617"/>
            <a:ext cx="1427100" cy="1427100"/>
            <a:chOff x="7362326" y="3495617"/>
            <a:chExt cx="1427100" cy="1427100"/>
          </a:xfrm>
        </p:grpSpPr>
        <p:sp>
          <p:nvSpPr>
            <p:cNvPr id="73" name="Google Shape;73;p15"/>
            <p:cNvSpPr/>
            <p:nvPr/>
          </p:nvSpPr>
          <p:spPr>
            <a:xfrm>
              <a:off x="7362326" y="3495617"/>
              <a:ext cx="1427100" cy="142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7588475" y="3667753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 rot="10800000">
              <a:off x="7588720" y="4209115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15"/>
          <p:cNvGrpSpPr/>
          <p:nvPr/>
        </p:nvGrpSpPr>
        <p:grpSpPr>
          <a:xfrm>
            <a:off x="3606911" y="172102"/>
            <a:ext cx="1427100" cy="1427100"/>
            <a:chOff x="3627648" y="1768477"/>
            <a:chExt cx="1427100" cy="1427100"/>
          </a:xfrm>
        </p:grpSpPr>
        <p:sp>
          <p:nvSpPr>
            <p:cNvPr id="78" name="Google Shape;78;p15"/>
            <p:cNvSpPr/>
            <p:nvPr/>
          </p:nvSpPr>
          <p:spPr>
            <a:xfrm>
              <a:off x="3627648" y="1768477"/>
              <a:ext cx="1427100" cy="14271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3888272" y="2026616"/>
              <a:ext cx="905700" cy="905700"/>
            </a:xfrm>
            <a:prstGeom prst="pie">
              <a:avLst>
                <a:gd name="adj1" fmla="val 5370378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15"/>
          <p:cNvGrpSpPr/>
          <p:nvPr/>
        </p:nvGrpSpPr>
        <p:grpSpPr>
          <a:xfrm>
            <a:off x="4714607" y="110592"/>
            <a:ext cx="1550100" cy="1550100"/>
            <a:chOff x="4610744" y="1678917"/>
            <a:chExt cx="1550100" cy="1550100"/>
          </a:xfrm>
        </p:grpSpPr>
        <p:sp>
          <p:nvSpPr>
            <p:cNvPr id="81" name="Google Shape;81;p15"/>
            <p:cNvSpPr/>
            <p:nvPr/>
          </p:nvSpPr>
          <p:spPr>
            <a:xfrm>
              <a:off x="5300028" y="1678917"/>
              <a:ext cx="165600" cy="1550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 rot="5400000">
              <a:off x="5302994" y="1679032"/>
              <a:ext cx="165600" cy="1550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 rot="2700000">
              <a:off x="5314756" y="1676715"/>
              <a:ext cx="165463" cy="155026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rot="8100000">
              <a:off x="5316947" y="1678838"/>
              <a:ext cx="165463" cy="155026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15"/>
          <p:cNvSpPr/>
          <p:nvPr/>
        </p:nvSpPr>
        <p:spPr>
          <a:xfrm rot="10800000">
            <a:off x="7481003" y="159665"/>
            <a:ext cx="1335900" cy="13350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15"/>
          <p:cNvGrpSpPr/>
          <p:nvPr/>
        </p:nvGrpSpPr>
        <p:grpSpPr>
          <a:xfrm>
            <a:off x="327330" y="172104"/>
            <a:ext cx="1427100" cy="1427100"/>
            <a:chOff x="327330" y="1704829"/>
            <a:chExt cx="1427100" cy="1427100"/>
          </a:xfrm>
        </p:grpSpPr>
        <p:sp>
          <p:nvSpPr>
            <p:cNvPr id="88" name="Google Shape;88;p15"/>
            <p:cNvSpPr/>
            <p:nvPr/>
          </p:nvSpPr>
          <p:spPr>
            <a:xfrm>
              <a:off x="327330" y="1704829"/>
              <a:ext cx="1427100" cy="142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53479" y="1876966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 rot="10800000">
              <a:off x="553724" y="2418485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15"/>
          <p:cNvGrpSpPr/>
          <p:nvPr/>
        </p:nvGrpSpPr>
        <p:grpSpPr>
          <a:xfrm>
            <a:off x="2085716" y="3493182"/>
            <a:ext cx="1427371" cy="1427480"/>
            <a:chOff x="2051556" y="3485072"/>
            <a:chExt cx="1427371" cy="1427480"/>
          </a:xfrm>
        </p:grpSpPr>
        <p:sp>
          <p:nvSpPr>
            <p:cNvPr id="94" name="Google Shape;94;p15"/>
            <p:cNvSpPr/>
            <p:nvPr/>
          </p:nvSpPr>
          <p:spPr>
            <a:xfrm rot="10800000">
              <a:off x="2051556" y="3485072"/>
              <a:ext cx="1427100" cy="14271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2051827" y="3485452"/>
              <a:ext cx="1427100" cy="14271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15"/>
          <p:cNvGrpSpPr/>
          <p:nvPr/>
        </p:nvGrpSpPr>
        <p:grpSpPr>
          <a:xfrm>
            <a:off x="326779" y="3493318"/>
            <a:ext cx="1427345" cy="1427345"/>
            <a:chOff x="333654" y="3411140"/>
            <a:chExt cx="1509300" cy="1509300"/>
          </a:xfrm>
        </p:grpSpPr>
        <p:sp>
          <p:nvSpPr>
            <p:cNvPr id="97" name="Google Shape;97;p15"/>
            <p:cNvSpPr/>
            <p:nvPr/>
          </p:nvSpPr>
          <p:spPr>
            <a:xfrm rot="10800000">
              <a:off x="333654" y="3411140"/>
              <a:ext cx="1509300" cy="150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" name="Google Shape;98;p15"/>
            <p:cNvGrpSpPr/>
            <p:nvPr/>
          </p:nvGrpSpPr>
          <p:grpSpPr>
            <a:xfrm>
              <a:off x="573636" y="3657790"/>
              <a:ext cx="1042347" cy="1042090"/>
              <a:chOff x="5601407" y="2781872"/>
              <a:chExt cx="887935" cy="887716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601642" y="278188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 rot="10800000">
                <a:off x="5601420" y="2781882"/>
                <a:ext cx="887700" cy="887700"/>
              </a:xfrm>
              <a:prstGeom prst="pie">
                <a:avLst>
                  <a:gd name="adj1" fmla="val 10800229"/>
                  <a:gd name="adj2" fmla="val 16217256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 rot="5400000">
                <a:off x="5601634" y="2781888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 rot="-5400000">
                <a:off x="5601407" y="278187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Google Shape;589;p11" descr="Closeup of an orange.">
            <a:extLst>
              <a:ext uri="{FF2B5EF4-FFF2-40B4-BE49-F238E27FC236}">
                <a16:creationId xmlns:a16="http://schemas.microsoft.com/office/drawing/2014/main" id="{951D9CFA-44EC-9A67-253A-99DB889672DF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>
            <a:alphaModFix/>
          </a:blip>
          <a:srcRect l="57765" t="49733" r="14256" b="12965"/>
          <a:stretch/>
        </p:blipFill>
        <p:spPr>
          <a:xfrm>
            <a:off x="1967105" y="172100"/>
            <a:ext cx="1427100" cy="1427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" name="Google Shape;590;p11" descr="Stone background.">
            <a:extLst>
              <a:ext uri="{FF2B5EF4-FFF2-40B4-BE49-F238E27FC236}">
                <a16:creationId xmlns:a16="http://schemas.microsoft.com/office/drawing/2014/main" id="{BAE0CAC0-7B6C-102D-8193-2FFB8FFB89C8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>
            <a:alphaModFix/>
          </a:blip>
          <a:srcRect l="16675" r="16675"/>
          <a:stretch/>
        </p:blipFill>
        <p:spPr>
          <a:xfrm>
            <a:off x="3858455" y="3482800"/>
            <a:ext cx="1427100" cy="1427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Google Shape;591;p11" descr="Very close up of a poster printed in pink and orange.">
            <a:extLst>
              <a:ext uri="{FF2B5EF4-FFF2-40B4-BE49-F238E27FC236}">
                <a16:creationId xmlns:a16="http://schemas.microsoft.com/office/drawing/2014/main" id="{012EB23B-12DC-8C19-FA47-2B3D40657D25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>
            <a:alphaModFix/>
          </a:blip>
          <a:srcRect l="12502" r="12494"/>
          <a:stretch/>
        </p:blipFill>
        <p:spPr>
          <a:xfrm>
            <a:off x="6513505" y="172100"/>
            <a:ext cx="1427100" cy="142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384A6E-4E8F-3A4A-DCAF-BE1BAC59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51" y="2145844"/>
            <a:ext cx="8520600" cy="855516"/>
          </a:xfrm>
        </p:spPr>
        <p:txBody>
          <a:bodyPr anchor="ctr"/>
          <a:lstStyle>
            <a:lvl1pPr algn="ctr">
              <a:defRPr lang="en-US" sz="6200" b="0" i="0" u="none" strike="noStrike" cap="none" dirty="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79696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ctrTitle"/>
          </p:nvPr>
        </p:nvSpPr>
        <p:spPr>
          <a:xfrm>
            <a:off x="156190" y="387933"/>
            <a:ext cx="4363200" cy="28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233944" y="4240727"/>
            <a:ext cx="4363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TITLE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ctrTitle"/>
          </p:nvPr>
        </p:nvSpPr>
        <p:spPr>
          <a:xfrm>
            <a:off x="156190" y="1368783"/>
            <a:ext cx="4363200" cy="28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design">
  <p:cSld name="TITLE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>
          <a:xfrm>
            <a:off x="156190" y="1368783"/>
            <a:ext cx="4363200" cy="28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665365" y="1777922"/>
            <a:ext cx="2922519" cy="2897359"/>
            <a:chOff x="5489585" y="1688656"/>
            <a:chExt cx="3045242" cy="3019026"/>
          </a:xfrm>
        </p:grpSpPr>
        <p:grpSp>
          <p:nvGrpSpPr>
            <p:cNvPr id="112" name="Google Shape;112;p18"/>
            <p:cNvGrpSpPr/>
            <p:nvPr/>
          </p:nvGrpSpPr>
          <p:grpSpPr>
            <a:xfrm>
              <a:off x="5489585" y="1688656"/>
              <a:ext cx="3045242" cy="3019026"/>
              <a:chOff x="5923027" y="1926500"/>
              <a:chExt cx="2598551" cy="2576181"/>
            </a:xfrm>
          </p:grpSpPr>
          <p:sp>
            <p:nvSpPr>
              <p:cNvPr id="113" name="Google Shape;113;p18"/>
              <p:cNvSpPr/>
              <p:nvPr/>
            </p:nvSpPr>
            <p:spPr>
              <a:xfrm>
                <a:off x="6623800" y="2628610"/>
                <a:ext cx="1192800" cy="1202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8"/>
              <p:cNvSpPr/>
              <p:nvPr/>
            </p:nvSpPr>
            <p:spPr>
              <a:xfrm rot="10800000">
                <a:off x="5923027" y="1926500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8"/>
              <p:cNvSpPr/>
              <p:nvPr/>
            </p:nvSpPr>
            <p:spPr>
              <a:xfrm rot="5400000">
                <a:off x="5923035" y="3192281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8"/>
              <p:cNvSpPr/>
              <p:nvPr/>
            </p:nvSpPr>
            <p:spPr>
              <a:xfrm>
                <a:off x="7211178" y="3192281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8"/>
              <p:cNvSpPr/>
              <p:nvPr/>
            </p:nvSpPr>
            <p:spPr>
              <a:xfrm rot="-5400000">
                <a:off x="7211171" y="1926500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118;p18"/>
            <p:cNvSpPr/>
            <p:nvPr/>
          </p:nvSpPr>
          <p:spPr>
            <a:xfrm>
              <a:off x="6854273" y="3045975"/>
              <a:ext cx="319500" cy="31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/>
          <p:nvPr/>
        </p:nvSpPr>
        <p:spPr>
          <a:xfrm>
            <a:off x="6550174" y="134741"/>
            <a:ext cx="1152900" cy="1152900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18"/>
          <p:cNvGrpSpPr/>
          <p:nvPr/>
        </p:nvGrpSpPr>
        <p:grpSpPr>
          <a:xfrm>
            <a:off x="5262520" y="134674"/>
            <a:ext cx="1132500" cy="1132500"/>
            <a:chOff x="5254564" y="134674"/>
            <a:chExt cx="1132500" cy="1132500"/>
          </a:xfrm>
        </p:grpSpPr>
        <p:sp>
          <p:nvSpPr>
            <p:cNvPr id="121" name="Google Shape;121;p18"/>
            <p:cNvSpPr/>
            <p:nvPr/>
          </p:nvSpPr>
          <p:spPr>
            <a:xfrm>
              <a:off x="5254564" y="134674"/>
              <a:ext cx="1132500" cy="113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5434076" y="271312"/>
              <a:ext cx="783300" cy="429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 rot="10800000">
              <a:off x="5434191" y="701025"/>
              <a:ext cx="783300" cy="4296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18"/>
          <p:cNvGrpSpPr/>
          <p:nvPr/>
        </p:nvGrpSpPr>
        <p:grpSpPr>
          <a:xfrm>
            <a:off x="7902515" y="206511"/>
            <a:ext cx="1009364" cy="1009364"/>
            <a:chOff x="7711668" y="191367"/>
            <a:chExt cx="1152900" cy="1152900"/>
          </a:xfrm>
        </p:grpSpPr>
        <p:sp>
          <p:nvSpPr>
            <p:cNvPr id="125" name="Google Shape;125;p18"/>
            <p:cNvSpPr/>
            <p:nvPr/>
          </p:nvSpPr>
          <p:spPr>
            <a:xfrm>
              <a:off x="7711668" y="191367"/>
              <a:ext cx="1152900" cy="11529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8266053" y="191367"/>
              <a:ext cx="580500" cy="115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7986408" y="421309"/>
              <a:ext cx="691800" cy="684900"/>
            </a:xfrm>
            <a:prstGeom prst="pie">
              <a:avLst>
                <a:gd name="adj1" fmla="val 5385340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8325900" y="421309"/>
              <a:ext cx="520500" cy="68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18"/>
          <p:cNvSpPr/>
          <p:nvPr/>
        </p:nvSpPr>
        <p:spPr>
          <a:xfrm rot="5400000">
            <a:off x="6601774" y="1994511"/>
            <a:ext cx="1049700" cy="10485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/>
          <p:nvPr/>
        </p:nvSpPr>
        <p:spPr>
          <a:xfrm rot="5400000">
            <a:off x="6601774" y="1481152"/>
            <a:ext cx="1049700" cy="10485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18"/>
          <p:cNvGrpSpPr/>
          <p:nvPr/>
        </p:nvGrpSpPr>
        <p:grpSpPr>
          <a:xfrm>
            <a:off x="5252281" y="2624507"/>
            <a:ext cx="1152977" cy="1152977"/>
            <a:chOff x="5289000" y="2571675"/>
            <a:chExt cx="1285800" cy="1285800"/>
          </a:xfrm>
        </p:grpSpPr>
        <p:sp>
          <p:nvSpPr>
            <p:cNvPr id="132" name="Google Shape;132;p18"/>
            <p:cNvSpPr/>
            <p:nvPr/>
          </p:nvSpPr>
          <p:spPr>
            <a:xfrm rot="10800000">
              <a:off x="5289000" y="2571675"/>
              <a:ext cx="1285800" cy="12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" name="Google Shape;133;p18"/>
            <p:cNvGrpSpPr/>
            <p:nvPr/>
          </p:nvGrpSpPr>
          <p:grpSpPr>
            <a:xfrm>
              <a:off x="5493517" y="2781872"/>
              <a:ext cx="887935" cy="887716"/>
              <a:chOff x="5493517" y="2781872"/>
              <a:chExt cx="887935" cy="887716"/>
            </a:xfrm>
          </p:grpSpPr>
          <p:sp>
            <p:nvSpPr>
              <p:cNvPr id="134" name="Google Shape;134;p18"/>
              <p:cNvSpPr/>
              <p:nvPr/>
            </p:nvSpPr>
            <p:spPr>
              <a:xfrm>
                <a:off x="5493752" y="278188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8"/>
              <p:cNvSpPr/>
              <p:nvPr/>
            </p:nvSpPr>
            <p:spPr>
              <a:xfrm rot="10800000">
                <a:off x="5493530" y="2781882"/>
                <a:ext cx="887700" cy="887700"/>
              </a:xfrm>
              <a:prstGeom prst="pie">
                <a:avLst>
                  <a:gd name="adj1" fmla="val 10800229"/>
                  <a:gd name="adj2" fmla="val 16217256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8"/>
              <p:cNvSpPr/>
              <p:nvPr/>
            </p:nvSpPr>
            <p:spPr>
              <a:xfrm rot="5400000">
                <a:off x="5493744" y="2781888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8"/>
              <p:cNvSpPr/>
              <p:nvPr/>
            </p:nvSpPr>
            <p:spPr>
              <a:xfrm rot="-5400000">
                <a:off x="5493517" y="278187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8" name="Google Shape;138;p18"/>
          <p:cNvGrpSpPr/>
          <p:nvPr/>
        </p:nvGrpSpPr>
        <p:grpSpPr>
          <a:xfrm>
            <a:off x="7830177" y="1408401"/>
            <a:ext cx="1154053" cy="1154053"/>
            <a:chOff x="7862550" y="1278950"/>
            <a:chExt cx="1287000" cy="1287000"/>
          </a:xfrm>
        </p:grpSpPr>
        <p:sp>
          <p:nvSpPr>
            <p:cNvPr id="139" name="Google Shape;139;p18"/>
            <p:cNvSpPr/>
            <p:nvPr/>
          </p:nvSpPr>
          <p:spPr>
            <a:xfrm>
              <a:off x="8434900" y="1278950"/>
              <a:ext cx="137400" cy="128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 rot="5400000">
              <a:off x="8437350" y="1278950"/>
              <a:ext cx="137400" cy="128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 rot="2700000">
              <a:off x="8447145" y="1277182"/>
              <a:ext cx="137462" cy="1287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 rot="8100000">
              <a:off x="8448850" y="1278958"/>
              <a:ext cx="137462" cy="1287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18"/>
          <p:cNvSpPr/>
          <p:nvPr/>
        </p:nvSpPr>
        <p:spPr>
          <a:xfrm>
            <a:off x="7909337" y="3926581"/>
            <a:ext cx="1964700" cy="1964700"/>
          </a:xfrm>
          <a:prstGeom prst="pie">
            <a:avLst>
              <a:gd name="adj1" fmla="val 10800229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>
            <a:spLocks noGrp="1"/>
          </p:cNvSpPr>
          <p:nvPr>
            <p:ph type="pic" idx="2"/>
          </p:nvPr>
        </p:nvSpPr>
        <p:spPr>
          <a:xfrm>
            <a:off x="5251720" y="1368775"/>
            <a:ext cx="1154100" cy="1154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8"/>
          <p:cNvSpPr>
            <a:spLocks noGrp="1"/>
          </p:cNvSpPr>
          <p:nvPr>
            <p:ph type="pic" idx="3"/>
          </p:nvPr>
        </p:nvSpPr>
        <p:spPr>
          <a:xfrm>
            <a:off x="7865800" y="2667450"/>
            <a:ext cx="1154100" cy="1154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18"/>
          <p:cNvSpPr>
            <a:spLocks noGrp="1"/>
          </p:cNvSpPr>
          <p:nvPr>
            <p:ph type="pic" idx="4"/>
          </p:nvPr>
        </p:nvSpPr>
        <p:spPr>
          <a:xfrm>
            <a:off x="6549574" y="3873750"/>
            <a:ext cx="1154100" cy="11541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47" name="Google Shape;147;p18"/>
          <p:cNvGrpSpPr/>
          <p:nvPr/>
        </p:nvGrpSpPr>
        <p:grpSpPr>
          <a:xfrm>
            <a:off x="5304493" y="3926575"/>
            <a:ext cx="1048500" cy="1048500"/>
            <a:chOff x="5304493" y="3926575"/>
            <a:chExt cx="1048500" cy="1048500"/>
          </a:xfrm>
        </p:grpSpPr>
        <p:sp>
          <p:nvSpPr>
            <p:cNvPr id="148" name="Google Shape;148;p18"/>
            <p:cNvSpPr/>
            <p:nvPr/>
          </p:nvSpPr>
          <p:spPr>
            <a:xfrm rot="5400000">
              <a:off x="5564743" y="4170483"/>
              <a:ext cx="528000" cy="104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 rot="5400000">
              <a:off x="5304493" y="3926575"/>
              <a:ext cx="1048500" cy="10485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 rot="5400000">
              <a:off x="5598925" y="4413681"/>
              <a:ext cx="467100" cy="62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5521200" y="4182625"/>
              <a:ext cx="622500" cy="6210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5665375" y="4319000"/>
              <a:ext cx="328200" cy="32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1901725" y="2150850"/>
            <a:ext cx="5470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ith design">
  <p:cSld name="CUSTOM_7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1"/>
          <p:cNvGrpSpPr/>
          <p:nvPr/>
        </p:nvGrpSpPr>
        <p:grpSpPr>
          <a:xfrm>
            <a:off x="6525689" y="209797"/>
            <a:ext cx="1280952" cy="1280952"/>
            <a:chOff x="5304493" y="3926575"/>
            <a:chExt cx="1048500" cy="1048500"/>
          </a:xfrm>
        </p:grpSpPr>
        <p:sp>
          <p:nvSpPr>
            <p:cNvPr id="160" name="Google Shape;160;p21"/>
            <p:cNvSpPr/>
            <p:nvPr/>
          </p:nvSpPr>
          <p:spPr>
            <a:xfrm rot="5400000">
              <a:off x="5564743" y="4170483"/>
              <a:ext cx="528000" cy="104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 rot="5400000">
              <a:off x="5304493" y="3926575"/>
              <a:ext cx="1048500" cy="10485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 rot="5400000">
              <a:off x="5598925" y="4413681"/>
              <a:ext cx="467100" cy="62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5521200" y="4182625"/>
              <a:ext cx="622500" cy="6210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5665375" y="4319000"/>
              <a:ext cx="328200" cy="32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grpSp>
        <p:nvGrpSpPr>
          <p:cNvPr id="165" name="Google Shape;165;p21"/>
          <p:cNvGrpSpPr/>
          <p:nvPr/>
        </p:nvGrpSpPr>
        <p:grpSpPr>
          <a:xfrm>
            <a:off x="4467749" y="2331802"/>
            <a:ext cx="3699724" cy="3667876"/>
            <a:chOff x="4467749" y="2331802"/>
            <a:chExt cx="3699724" cy="3667876"/>
          </a:xfrm>
        </p:grpSpPr>
        <p:grpSp>
          <p:nvGrpSpPr>
            <p:cNvPr id="166" name="Google Shape;166;p21"/>
            <p:cNvGrpSpPr/>
            <p:nvPr/>
          </p:nvGrpSpPr>
          <p:grpSpPr>
            <a:xfrm>
              <a:off x="4467749" y="2331802"/>
              <a:ext cx="3699724" cy="3667876"/>
              <a:chOff x="4467749" y="2331802"/>
              <a:chExt cx="3699724" cy="3667876"/>
            </a:xfrm>
          </p:grpSpPr>
          <p:sp>
            <p:nvSpPr>
              <p:cNvPr id="167" name="Google Shape;167;p21"/>
              <p:cNvSpPr/>
              <p:nvPr/>
            </p:nvSpPr>
            <p:spPr>
              <a:xfrm>
                <a:off x="5465523" y="3331479"/>
                <a:ext cx="1698300" cy="1711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1"/>
              <p:cNvSpPr/>
              <p:nvPr/>
            </p:nvSpPr>
            <p:spPr>
              <a:xfrm rot="10800000">
                <a:off x="4467749" y="2331802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1"/>
              <p:cNvSpPr/>
              <p:nvPr/>
            </p:nvSpPr>
            <p:spPr>
              <a:xfrm rot="5400000">
                <a:off x="4467762" y="4133978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1"/>
              <p:cNvSpPr/>
              <p:nvPr/>
            </p:nvSpPr>
            <p:spPr>
              <a:xfrm>
                <a:off x="6301773" y="4133978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1"/>
              <p:cNvSpPr/>
              <p:nvPr/>
            </p:nvSpPr>
            <p:spPr>
              <a:xfrm rot="-5400000">
                <a:off x="6301763" y="2331802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" name="Google Shape;172;p21"/>
            <p:cNvSpPr/>
            <p:nvPr/>
          </p:nvSpPr>
          <p:spPr>
            <a:xfrm>
              <a:off x="6153961" y="4001955"/>
              <a:ext cx="327300" cy="327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21"/>
          <p:cNvGrpSpPr/>
          <p:nvPr/>
        </p:nvGrpSpPr>
        <p:grpSpPr>
          <a:xfrm>
            <a:off x="7362326" y="3495617"/>
            <a:ext cx="1427100" cy="1427100"/>
            <a:chOff x="7362326" y="3495617"/>
            <a:chExt cx="1427100" cy="1427100"/>
          </a:xfrm>
        </p:grpSpPr>
        <p:sp>
          <p:nvSpPr>
            <p:cNvPr id="174" name="Google Shape;174;p21"/>
            <p:cNvSpPr/>
            <p:nvPr/>
          </p:nvSpPr>
          <p:spPr>
            <a:xfrm>
              <a:off x="7362326" y="3495617"/>
              <a:ext cx="1427100" cy="142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7588475" y="3667753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 rot="10800000">
              <a:off x="7588720" y="4209115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21"/>
          <p:cNvGrpSpPr/>
          <p:nvPr/>
        </p:nvGrpSpPr>
        <p:grpSpPr>
          <a:xfrm>
            <a:off x="3859917" y="165239"/>
            <a:ext cx="1427100" cy="1427100"/>
            <a:chOff x="3859917" y="165239"/>
            <a:chExt cx="1427100" cy="1427100"/>
          </a:xfrm>
        </p:grpSpPr>
        <p:sp>
          <p:nvSpPr>
            <p:cNvPr id="178" name="Google Shape;178;p21"/>
            <p:cNvSpPr/>
            <p:nvPr/>
          </p:nvSpPr>
          <p:spPr>
            <a:xfrm>
              <a:off x="3859917" y="165239"/>
              <a:ext cx="1427100" cy="1427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4078528" y="337375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 rot="10800000">
              <a:off x="4078773" y="878737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21"/>
          <p:cNvGrpSpPr/>
          <p:nvPr/>
        </p:nvGrpSpPr>
        <p:grpSpPr>
          <a:xfrm>
            <a:off x="7508450" y="-426897"/>
            <a:ext cx="1281000" cy="1912750"/>
            <a:chOff x="7508450" y="-426897"/>
            <a:chExt cx="1281000" cy="1912750"/>
          </a:xfrm>
        </p:grpSpPr>
        <p:sp>
          <p:nvSpPr>
            <p:cNvPr id="182" name="Google Shape;182;p21"/>
            <p:cNvSpPr/>
            <p:nvPr/>
          </p:nvSpPr>
          <p:spPr>
            <a:xfrm rot="10800000">
              <a:off x="7508450" y="204853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1"/>
            <p:cNvSpPr/>
            <p:nvPr/>
          </p:nvSpPr>
          <p:spPr>
            <a:xfrm rot="10800000">
              <a:off x="7508450" y="-426897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21"/>
          <p:cNvGrpSpPr/>
          <p:nvPr/>
        </p:nvGrpSpPr>
        <p:grpSpPr>
          <a:xfrm>
            <a:off x="5527405" y="186685"/>
            <a:ext cx="1281000" cy="1921351"/>
            <a:chOff x="5527405" y="186685"/>
            <a:chExt cx="1281000" cy="1921351"/>
          </a:xfrm>
        </p:grpSpPr>
        <p:sp>
          <p:nvSpPr>
            <p:cNvPr id="185" name="Google Shape;185;p21"/>
            <p:cNvSpPr/>
            <p:nvPr/>
          </p:nvSpPr>
          <p:spPr>
            <a:xfrm>
              <a:off x="5527405" y="186685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5527405" y="827036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21"/>
          <p:cNvSpPr>
            <a:spLocks noGrp="1"/>
          </p:cNvSpPr>
          <p:nvPr>
            <p:ph type="pic" idx="2"/>
          </p:nvPr>
        </p:nvSpPr>
        <p:spPr>
          <a:xfrm>
            <a:off x="2139450" y="826800"/>
            <a:ext cx="1335000" cy="1335000"/>
          </a:xfrm>
          <a:prstGeom prst="pie">
            <a:avLst>
              <a:gd name="adj1" fmla="val 10796830"/>
              <a:gd name="adj2" fmla="val 21593224"/>
            </a:avLst>
          </a:prstGeom>
          <a:noFill/>
          <a:ln>
            <a:noFill/>
          </a:ln>
        </p:spPr>
      </p:sp>
      <p:grpSp>
        <p:nvGrpSpPr>
          <p:cNvPr id="188" name="Google Shape;188;p21"/>
          <p:cNvGrpSpPr/>
          <p:nvPr/>
        </p:nvGrpSpPr>
        <p:grpSpPr>
          <a:xfrm>
            <a:off x="400244" y="-426897"/>
            <a:ext cx="1281000" cy="2563936"/>
            <a:chOff x="400244" y="-426897"/>
            <a:chExt cx="1281000" cy="2563936"/>
          </a:xfrm>
        </p:grpSpPr>
        <p:sp>
          <p:nvSpPr>
            <p:cNvPr id="189" name="Google Shape;189;p21"/>
            <p:cNvSpPr/>
            <p:nvPr/>
          </p:nvSpPr>
          <p:spPr>
            <a:xfrm rot="10800000">
              <a:off x="400244" y="213454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 rot="10800000">
              <a:off x="400244" y="-426897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400244" y="215689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400244" y="856039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21"/>
          <p:cNvSpPr>
            <a:spLocks noGrp="1"/>
          </p:cNvSpPr>
          <p:nvPr>
            <p:ph type="pic" idx="3"/>
          </p:nvPr>
        </p:nvSpPr>
        <p:spPr>
          <a:xfrm>
            <a:off x="3859930" y="3482800"/>
            <a:ext cx="1427100" cy="142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1901725" y="2150850"/>
            <a:ext cx="5470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95" name="Google Shape;195;p21"/>
          <p:cNvGrpSpPr/>
          <p:nvPr/>
        </p:nvGrpSpPr>
        <p:grpSpPr>
          <a:xfrm>
            <a:off x="327194" y="1794842"/>
            <a:ext cx="1427100" cy="1427100"/>
            <a:chOff x="327194" y="1704829"/>
            <a:chExt cx="1427100" cy="1427100"/>
          </a:xfrm>
        </p:grpSpPr>
        <p:sp>
          <p:nvSpPr>
            <p:cNvPr id="196" name="Google Shape;196;p21"/>
            <p:cNvSpPr/>
            <p:nvPr/>
          </p:nvSpPr>
          <p:spPr>
            <a:xfrm>
              <a:off x="327194" y="1704829"/>
              <a:ext cx="1427100" cy="142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547394" y="1876966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 rot="10800000">
              <a:off x="547394" y="2418485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21"/>
          <p:cNvGrpSpPr/>
          <p:nvPr/>
        </p:nvGrpSpPr>
        <p:grpSpPr>
          <a:xfrm>
            <a:off x="6835192" y="1825802"/>
            <a:ext cx="1981761" cy="1335000"/>
            <a:chOff x="6835192" y="1825802"/>
            <a:chExt cx="1981761" cy="1335000"/>
          </a:xfrm>
        </p:grpSpPr>
        <p:sp>
          <p:nvSpPr>
            <p:cNvPr id="200" name="Google Shape;200;p21"/>
            <p:cNvSpPr/>
            <p:nvPr/>
          </p:nvSpPr>
          <p:spPr>
            <a:xfrm rot="10800000">
              <a:off x="7481053" y="1825802"/>
              <a:ext cx="1335900" cy="13350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 rot="10800000">
              <a:off x="6835192" y="1825802"/>
              <a:ext cx="1335900" cy="13350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1"/>
          <p:cNvGrpSpPr/>
          <p:nvPr/>
        </p:nvGrpSpPr>
        <p:grpSpPr>
          <a:xfrm>
            <a:off x="326779" y="3493318"/>
            <a:ext cx="1427345" cy="1427345"/>
            <a:chOff x="207002" y="3411140"/>
            <a:chExt cx="1509300" cy="1509300"/>
          </a:xfrm>
        </p:grpSpPr>
        <p:sp>
          <p:nvSpPr>
            <p:cNvPr id="203" name="Google Shape;203;p21"/>
            <p:cNvSpPr/>
            <p:nvPr/>
          </p:nvSpPr>
          <p:spPr>
            <a:xfrm rot="10800000">
              <a:off x="207002" y="3411140"/>
              <a:ext cx="1509300" cy="150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" name="Google Shape;204;p21"/>
            <p:cNvGrpSpPr/>
            <p:nvPr/>
          </p:nvGrpSpPr>
          <p:grpSpPr>
            <a:xfrm>
              <a:off x="446984" y="3657790"/>
              <a:ext cx="1042347" cy="1042090"/>
              <a:chOff x="5493517" y="2781872"/>
              <a:chExt cx="887935" cy="887716"/>
            </a:xfrm>
          </p:grpSpPr>
          <p:sp>
            <p:nvSpPr>
              <p:cNvPr id="205" name="Google Shape;205;p21"/>
              <p:cNvSpPr/>
              <p:nvPr/>
            </p:nvSpPr>
            <p:spPr>
              <a:xfrm>
                <a:off x="5493752" y="278188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 rot="10800000">
                <a:off x="5493530" y="2781882"/>
                <a:ext cx="887700" cy="887700"/>
              </a:xfrm>
              <a:prstGeom prst="pie">
                <a:avLst>
                  <a:gd name="adj1" fmla="val 10800229"/>
                  <a:gd name="adj2" fmla="val 16217256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1"/>
              <p:cNvSpPr/>
              <p:nvPr/>
            </p:nvSpPr>
            <p:spPr>
              <a:xfrm rot="5400000">
                <a:off x="5493744" y="2781888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1"/>
              <p:cNvSpPr/>
              <p:nvPr/>
            </p:nvSpPr>
            <p:spPr>
              <a:xfrm rot="-5400000">
                <a:off x="5493517" y="278187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9" name="Google Shape;209;p21"/>
          <p:cNvGrpSpPr/>
          <p:nvPr/>
        </p:nvGrpSpPr>
        <p:grpSpPr>
          <a:xfrm>
            <a:off x="2085716" y="3493182"/>
            <a:ext cx="1427371" cy="1427480"/>
            <a:chOff x="2051556" y="3485072"/>
            <a:chExt cx="1427371" cy="1427480"/>
          </a:xfrm>
        </p:grpSpPr>
        <p:sp>
          <p:nvSpPr>
            <p:cNvPr id="210" name="Google Shape;210;p21"/>
            <p:cNvSpPr/>
            <p:nvPr/>
          </p:nvSpPr>
          <p:spPr>
            <a:xfrm rot="10800000">
              <a:off x="2051556" y="3485072"/>
              <a:ext cx="1427100" cy="14271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2051827" y="3485452"/>
              <a:ext cx="1427100" cy="14271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21"/>
          <p:cNvSpPr/>
          <p:nvPr/>
        </p:nvSpPr>
        <p:spPr>
          <a:xfrm rot="5400000">
            <a:off x="2139563" y="161951"/>
            <a:ext cx="1335000" cy="13350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1" descr="Marble background."/>
          <p:cNvPicPr preferRelativeResize="0"/>
          <p:nvPr/>
        </p:nvPicPr>
        <p:blipFill rotWithShape="1">
          <a:blip r:embed="rId2">
            <a:alphaModFix/>
          </a:blip>
          <a:srcRect l="16647" r="16654"/>
          <a:stretch/>
        </p:blipFill>
        <p:spPr>
          <a:xfrm>
            <a:off x="2139450" y="826800"/>
            <a:ext cx="1335000" cy="1335000"/>
          </a:xfrm>
          <a:prstGeom prst="pie">
            <a:avLst>
              <a:gd name="adj1" fmla="val 10857415"/>
              <a:gd name="adj2" fmla="val 7813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two image " type="tx">
  <p:cSld name="TITLE_AND_BOD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xfrm>
            <a:off x="3539700" y="1653925"/>
            <a:ext cx="5292600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body" idx="1"/>
          </p:nvPr>
        </p:nvSpPr>
        <p:spPr>
          <a:xfrm>
            <a:off x="3539700" y="2707875"/>
            <a:ext cx="52926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23"/>
          <p:cNvSpPr>
            <a:spLocks noGrp="1"/>
          </p:cNvSpPr>
          <p:nvPr>
            <p:ph type="pic" idx="2"/>
          </p:nvPr>
        </p:nvSpPr>
        <p:spPr>
          <a:xfrm>
            <a:off x="223775" y="3174025"/>
            <a:ext cx="645000" cy="64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0" name="Google Shape;220;p23"/>
          <p:cNvSpPr>
            <a:spLocks noGrp="1"/>
          </p:cNvSpPr>
          <p:nvPr>
            <p:ph type="pic" idx="3"/>
          </p:nvPr>
        </p:nvSpPr>
        <p:spPr>
          <a:xfrm>
            <a:off x="684600" y="1256050"/>
            <a:ext cx="2855100" cy="28551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section title and description">
  <p:cSld name="TITLE_AND_BODY_2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title"/>
          </p:nvPr>
        </p:nvSpPr>
        <p:spPr>
          <a:xfrm>
            <a:off x="1925700" y="1387225"/>
            <a:ext cx="5292600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body" idx="1"/>
          </p:nvPr>
        </p:nvSpPr>
        <p:spPr>
          <a:xfrm>
            <a:off x="1925700" y="2441175"/>
            <a:ext cx="52926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two images" preserve="1" userDrawn="1">
  <p:cSld name="1_Title, body and two image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22;p6" title="Screenshot 2026-01-08 at 3.27.57 PM.png">
            <a:extLst>
              <a:ext uri="{FF2B5EF4-FFF2-40B4-BE49-F238E27FC236}">
                <a16:creationId xmlns:a16="http://schemas.microsoft.com/office/drawing/2014/main" id="{C463D704-8D0D-5D33-403C-DD99638C45F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834299" y="243738"/>
            <a:ext cx="2028200" cy="18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F5F08-9C62-661C-7455-4DD441A2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0" y="277625"/>
            <a:ext cx="3937800" cy="1794900"/>
          </a:xfrm>
        </p:spPr>
        <p:txBody>
          <a:bodyPr/>
          <a:lstStyle>
            <a:lvl1pPr>
              <a:defRPr lang="en-US" sz="3600" b="0" i="0" u="none" strike="noStrike" cap="none" dirty="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rbanist Black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D51461-3ED4-A27F-987D-236647E24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4100" y="2676525"/>
            <a:ext cx="5735638" cy="1903413"/>
          </a:xfrm>
        </p:spPr>
        <p:txBody>
          <a:bodyPr/>
          <a:lstStyle>
            <a:lvl1pPr>
              <a:defRPr lang="en-US" sz="2000" b="0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>
              <a:defRPr lang="en-US" sz="2000" b="0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>
              <a:defRPr lang="en-US" sz="2000" b="0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>
              <a:defRPr lang="en-US" sz="2000" b="0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>
              <a:defRPr lang="en-US" sz="2000" b="0" i="0" u="none" strike="noStrike" cap="none" dirty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Urbanist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Urbanist"/>
              <a:buNone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5111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_AND_BODY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3539700" y="1653925"/>
            <a:ext cx="5292600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>
            <a:off x="3539700" y="2707875"/>
            <a:ext cx="52926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25"/>
          <p:cNvSpPr>
            <a:spLocks noGrp="1"/>
          </p:cNvSpPr>
          <p:nvPr>
            <p:ph type="pic" idx="2"/>
          </p:nvPr>
        </p:nvSpPr>
        <p:spPr>
          <a:xfrm>
            <a:off x="684600" y="1256050"/>
            <a:ext cx="2855100" cy="2855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with two images" type="twoColTx">
  <p:cSld name="TITLE_AND_TWO_COLUMN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371750" y="3557850"/>
            <a:ext cx="3615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1"/>
          </p:nvPr>
        </p:nvSpPr>
        <p:spPr>
          <a:xfrm>
            <a:off x="371750" y="1152475"/>
            <a:ext cx="3615000" cy="19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subTitle" idx="2"/>
          </p:nvPr>
        </p:nvSpPr>
        <p:spPr>
          <a:xfrm>
            <a:off x="371750" y="3882700"/>
            <a:ext cx="36150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35" name="Google Shape;235;p26"/>
          <p:cNvSpPr/>
          <p:nvPr/>
        </p:nvSpPr>
        <p:spPr>
          <a:xfrm>
            <a:off x="7731122" y="157834"/>
            <a:ext cx="257400" cy="24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6"/>
          <p:cNvSpPr/>
          <p:nvPr/>
        </p:nvSpPr>
        <p:spPr>
          <a:xfrm rot="5400000">
            <a:off x="7735559" y="157731"/>
            <a:ext cx="257400" cy="24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6"/>
          <p:cNvSpPr/>
          <p:nvPr/>
        </p:nvSpPr>
        <p:spPr>
          <a:xfrm rot="2700000">
            <a:off x="7753980" y="154455"/>
            <a:ext cx="257528" cy="241045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6"/>
          <p:cNvSpPr/>
          <p:nvPr/>
        </p:nvSpPr>
        <p:spPr>
          <a:xfrm rot="8100000">
            <a:off x="7757334" y="157849"/>
            <a:ext cx="257528" cy="241045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4215075" y="2657375"/>
            <a:ext cx="2328300" cy="232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4584113" y="2938272"/>
            <a:ext cx="1610400" cy="883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6"/>
          <p:cNvSpPr/>
          <p:nvPr/>
        </p:nvSpPr>
        <p:spPr>
          <a:xfrm rot="10800000">
            <a:off x="4584248" y="3821331"/>
            <a:ext cx="1610400" cy="8835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>
            <a:spLocks noGrp="1"/>
          </p:cNvSpPr>
          <p:nvPr>
            <p:ph type="pic" idx="3"/>
          </p:nvPr>
        </p:nvSpPr>
        <p:spPr>
          <a:xfrm>
            <a:off x="4215075" y="199075"/>
            <a:ext cx="2328300" cy="232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26"/>
          <p:cNvSpPr>
            <a:spLocks noGrp="1"/>
          </p:cNvSpPr>
          <p:nvPr>
            <p:ph type="pic" idx="4"/>
          </p:nvPr>
        </p:nvSpPr>
        <p:spPr>
          <a:xfrm>
            <a:off x="6695675" y="2657375"/>
            <a:ext cx="2328300" cy="23283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one column text">
  <p:cSld name="TITLE_AND_TWO_COLUMNS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>
            <a:spLocks noGrp="1"/>
          </p:cNvSpPr>
          <p:nvPr>
            <p:ph type="title"/>
          </p:nvPr>
        </p:nvSpPr>
        <p:spPr>
          <a:xfrm>
            <a:off x="371750" y="3557850"/>
            <a:ext cx="3615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body" idx="1"/>
          </p:nvPr>
        </p:nvSpPr>
        <p:spPr>
          <a:xfrm>
            <a:off x="371750" y="1152475"/>
            <a:ext cx="3615000" cy="19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47" name="Google Shape;24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subTitle" idx="2"/>
          </p:nvPr>
        </p:nvSpPr>
        <p:spPr>
          <a:xfrm>
            <a:off x="371750" y="3882700"/>
            <a:ext cx="36150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type="titleOnly">
  <p:cSld name="TITLE_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311700" y="1269875"/>
            <a:ext cx="85206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body" idx="1"/>
          </p:nvPr>
        </p:nvSpPr>
        <p:spPr>
          <a:xfrm>
            <a:off x="766500" y="3205025"/>
            <a:ext cx="7611000" cy="12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with design">
  <p:cSld name="TITLE_ONLY_3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>
            <a:spLocks noGrp="1"/>
          </p:cNvSpPr>
          <p:nvPr>
            <p:ph type="body" idx="1"/>
          </p:nvPr>
        </p:nvSpPr>
        <p:spPr>
          <a:xfrm>
            <a:off x="6117275" y="3205025"/>
            <a:ext cx="25992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5" name="Google Shape;255;p29"/>
          <p:cNvSpPr txBox="1">
            <a:spLocks noGrp="1"/>
          </p:cNvSpPr>
          <p:nvPr>
            <p:ph type="title"/>
          </p:nvPr>
        </p:nvSpPr>
        <p:spPr>
          <a:xfrm>
            <a:off x="311700" y="1269875"/>
            <a:ext cx="85206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29"/>
          <p:cNvSpPr txBox="1">
            <a:spLocks noGrp="1"/>
          </p:cNvSpPr>
          <p:nvPr>
            <p:ph type="body" idx="2"/>
          </p:nvPr>
        </p:nvSpPr>
        <p:spPr>
          <a:xfrm>
            <a:off x="427525" y="3205025"/>
            <a:ext cx="25992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3"/>
          </p:nvPr>
        </p:nvSpPr>
        <p:spPr>
          <a:xfrm>
            <a:off x="3272400" y="3205025"/>
            <a:ext cx="25992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ubTitle" idx="4"/>
          </p:nvPr>
        </p:nvSpPr>
        <p:spPr>
          <a:xfrm>
            <a:off x="3491500" y="614225"/>
            <a:ext cx="19125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7416218" y="277227"/>
            <a:ext cx="809400" cy="809400"/>
            <a:chOff x="7551018" y="277227"/>
            <a:chExt cx="809400" cy="809400"/>
          </a:xfrm>
        </p:grpSpPr>
        <p:sp>
          <p:nvSpPr>
            <p:cNvPr id="261" name="Google Shape;261;p29"/>
            <p:cNvSpPr/>
            <p:nvPr/>
          </p:nvSpPr>
          <p:spPr>
            <a:xfrm>
              <a:off x="7551018" y="277227"/>
              <a:ext cx="809400" cy="809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7679296" y="374868"/>
              <a:ext cx="559500" cy="3072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 rot="10800000">
              <a:off x="7679619" y="681731"/>
              <a:ext cx="559500" cy="3072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29"/>
          <p:cNvSpPr txBox="1">
            <a:spLocks noGrp="1"/>
          </p:cNvSpPr>
          <p:nvPr>
            <p:ph type="subTitle" idx="5"/>
          </p:nvPr>
        </p:nvSpPr>
        <p:spPr>
          <a:xfrm>
            <a:off x="427525" y="2776650"/>
            <a:ext cx="25992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65" name="Google Shape;265;p29"/>
          <p:cNvSpPr/>
          <p:nvPr/>
        </p:nvSpPr>
        <p:spPr>
          <a:xfrm rot="5400000">
            <a:off x="6473054" y="263180"/>
            <a:ext cx="809400" cy="8094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5648329" y="305843"/>
            <a:ext cx="726600" cy="726600"/>
          </a:xfrm>
          <a:prstGeom prst="pie">
            <a:avLst>
              <a:gd name="adj1" fmla="val 10800229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9"/>
          <p:cNvSpPr/>
          <p:nvPr/>
        </p:nvSpPr>
        <p:spPr>
          <a:xfrm rot="10800000">
            <a:off x="5649297" y="304599"/>
            <a:ext cx="726600" cy="726600"/>
          </a:xfrm>
          <a:prstGeom prst="pie">
            <a:avLst>
              <a:gd name="adj1" fmla="val 10800229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9"/>
          <p:cNvSpPr/>
          <p:nvPr/>
        </p:nvSpPr>
        <p:spPr>
          <a:xfrm rot="10800000">
            <a:off x="5649297" y="-58628"/>
            <a:ext cx="726600" cy="726600"/>
          </a:xfrm>
          <a:prstGeom prst="pie">
            <a:avLst>
              <a:gd name="adj1" fmla="val 10800229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9"/>
          <p:cNvSpPr/>
          <p:nvPr/>
        </p:nvSpPr>
        <p:spPr>
          <a:xfrm>
            <a:off x="1820357" y="265740"/>
            <a:ext cx="823200" cy="8232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9"/>
          <p:cNvSpPr>
            <a:spLocks noGrp="1"/>
          </p:cNvSpPr>
          <p:nvPr>
            <p:ph type="pic" idx="6"/>
          </p:nvPr>
        </p:nvSpPr>
        <p:spPr>
          <a:xfrm>
            <a:off x="918375" y="256525"/>
            <a:ext cx="850800" cy="85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71" name="Google Shape;271;p29"/>
          <p:cNvSpPr/>
          <p:nvPr/>
        </p:nvSpPr>
        <p:spPr>
          <a:xfrm>
            <a:off x="1970656" y="414703"/>
            <a:ext cx="522600" cy="5226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9"/>
          <p:cNvSpPr txBox="1">
            <a:spLocks noGrp="1"/>
          </p:cNvSpPr>
          <p:nvPr>
            <p:ph type="subTitle" idx="7"/>
          </p:nvPr>
        </p:nvSpPr>
        <p:spPr>
          <a:xfrm>
            <a:off x="3272150" y="2776650"/>
            <a:ext cx="25992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73" name="Google Shape;273;p29"/>
          <p:cNvSpPr txBox="1">
            <a:spLocks noGrp="1"/>
          </p:cNvSpPr>
          <p:nvPr>
            <p:ph type="subTitle" idx="8"/>
          </p:nvPr>
        </p:nvSpPr>
        <p:spPr>
          <a:xfrm>
            <a:off x="6117025" y="2776650"/>
            <a:ext cx="25992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74" name="Google Shape;274;p29"/>
          <p:cNvSpPr/>
          <p:nvPr/>
        </p:nvSpPr>
        <p:spPr>
          <a:xfrm>
            <a:off x="5648329" y="669070"/>
            <a:ext cx="726600" cy="726600"/>
          </a:xfrm>
          <a:prstGeom prst="pie">
            <a:avLst>
              <a:gd name="adj1" fmla="val 10800229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9"/>
          <p:cNvSpPr>
            <a:spLocks noGrp="1"/>
          </p:cNvSpPr>
          <p:nvPr>
            <p:ph type="pic" idx="9"/>
          </p:nvPr>
        </p:nvSpPr>
        <p:spPr>
          <a:xfrm>
            <a:off x="6490863" y="673625"/>
            <a:ext cx="809400" cy="809400"/>
          </a:xfrm>
          <a:prstGeom prst="pie">
            <a:avLst>
              <a:gd name="adj1" fmla="val 10796830"/>
              <a:gd name="adj2" fmla="val 21593224"/>
            </a:avLst>
          </a:prstGeom>
          <a:noFill/>
          <a:ln>
            <a:noFill/>
          </a:ln>
        </p:spPr>
      </p:sp>
      <p:grpSp>
        <p:nvGrpSpPr>
          <p:cNvPr id="276" name="Google Shape;276;p29"/>
          <p:cNvGrpSpPr/>
          <p:nvPr/>
        </p:nvGrpSpPr>
        <p:grpSpPr>
          <a:xfrm>
            <a:off x="2351591" y="194557"/>
            <a:ext cx="894600" cy="894600"/>
            <a:chOff x="2311291" y="194557"/>
            <a:chExt cx="894600" cy="894600"/>
          </a:xfrm>
        </p:grpSpPr>
        <p:sp>
          <p:nvSpPr>
            <p:cNvPr id="277" name="Google Shape;277;p29"/>
            <p:cNvSpPr/>
            <p:nvPr/>
          </p:nvSpPr>
          <p:spPr>
            <a:xfrm rot="5400000">
              <a:off x="2710891" y="194495"/>
              <a:ext cx="95400" cy="89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 rot="2700000">
              <a:off x="2717608" y="193231"/>
              <a:ext cx="95459" cy="89456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 rot="8100000">
              <a:off x="2718993" y="194482"/>
              <a:ext cx="95459" cy="89456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2709139" y="194557"/>
              <a:ext cx="95400" cy="89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_ONLY_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1"/>
          </p:nvPr>
        </p:nvSpPr>
        <p:spPr>
          <a:xfrm>
            <a:off x="427525" y="3330350"/>
            <a:ext cx="25992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subTitle" idx="2"/>
          </p:nvPr>
        </p:nvSpPr>
        <p:spPr>
          <a:xfrm>
            <a:off x="3272150" y="3330350"/>
            <a:ext cx="25992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subTitle" idx="3"/>
          </p:nvPr>
        </p:nvSpPr>
        <p:spPr>
          <a:xfrm>
            <a:off x="6117025" y="3330350"/>
            <a:ext cx="25992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86" name="Google Shape;286;p30"/>
          <p:cNvSpPr txBox="1">
            <a:spLocks noGrp="1"/>
          </p:cNvSpPr>
          <p:nvPr>
            <p:ph type="subTitle" idx="4"/>
          </p:nvPr>
        </p:nvSpPr>
        <p:spPr>
          <a:xfrm>
            <a:off x="427525" y="3990750"/>
            <a:ext cx="25992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subTitle" idx="5"/>
          </p:nvPr>
        </p:nvSpPr>
        <p:spPr>
          <a:xfrm>
            <a:off x="3272150" y="3990750"/>
            <a:ext cx="25992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subTitle" idx="6"/>
          </p:nvPr>
        </p:nvSpPr>
        <p:spPr>
          <a:xfrm>
            <a:off x="6117025" y="3990750"/>
            <a:ext cx="25992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311700" y="1269875"/>
            <a:ext cx="85206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ITLE_ONLY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body" idx="1"/>
          </p:nvPr>
        </p:nvSpPr>
        <p:spPr>
          <a:xfrm>
            <a:off x="6117275" y="3205025"/>
            <a:ext cx="25992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title"/>
          </p:nvPr>
        </p:nvSpPr>
        <p:spPr>
          <a:xfrm>
            <a:off x="311700" y="1269875"/>
            <a:ext cx="85206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2"/>
          </p:nvPr>
        </p:nvSpPr>
        <p:spPr>
          <a:xfrm>
            <a:off x="427525" y="3205025"/>
            <a:ext cx="25992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body" idx="3"/>
          </p:nvPr>
        </p:nvSpPr>
        <p:spPr>
          <a:xfrm>
            <a:off x="3272400" y="3205025"/>
            <a:ext cx="25992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subTitle" idx="4"/>
          </p:nvPr>
        </p:nvSpPr>
        <p:spPr>
          <a:xfrm>
            <a:off x="427525" y="2776650"/>
            <a:ext cx="25992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subTitle" idx="5"/>
          </p:nvPr>
        </p:nvSpPr>
        <p:spPr>
          <a:xfrm>
            <a:off x="3272150" y="2776650"/>
            <a:ext cx="25992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98" name="Google Shape;298;p31"/>
          <p:cNvSpPr txBox="1">
            <a:spLocks noGrp="1"/>
          </p:cNvSpPr>
          <p:nvPr>
            <p:ph type="subTitle" idx="6"/>
          </p:nvPr>
        </p:nvSpPr>
        <p:spPr>
          <a:xfrm>
            <a:off x="6117025" y="2776650"/>
            <a:ext cx="25992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ITLE_ONLY_1_2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>
            <a:spLocks noGrp="1"/>
          </p:cNvSpPr>
          <p:nvPr>
            <p:ph type="title"/>
          </p:nvPr>
        </p:nvSpPr>
        <p:spPr>
          <a:xfrm>
            <a:off x="311700" y="1269875"/>
            <a:ext cx="85206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301" name="Google Shape;30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body" idx="1"/>
          </p:nvPr>
        </p:nvSpPr>
        <p:spPr>
          <a:xfrm>
            <a:off x="427525" y="3205025"/>
            <a:ext cx="39615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3" name="Google Shape;303;p32"/>
          <p:cNvSpPr txBox="1">
            <a:spLocks noGrp="1"/>
          </p:cNvSpPr>
          <p:nvPr>
            <p:ph type="body" idx="2"/>
          </p:nvPr>
        </p:nvSpPr>
        <p:spPr>
          <a:xfrm>
            <a:off x="4763463" y="3205025"/>
            <a:ext cx="39615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4" name="Google Shape;304;p32"/>
          <p:cNvSpPr txBox="1">
            <a:spLocks noGrp="1"/>
          </p:cNvSpPr>
          <p:nvPr>
            <p:ph type="subTitle" idx="3"/>
          </p:nvPr>
        </p:nvSpPr>
        <p:spPr>
          <a:xfrm>
            <a:off x="427525" y="2776650"/>
            <a:ext cx="39615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305" name="Google Shape;305;p32"/>
          <p:cNvSpPr txBox="1">
            <a:spLocks noGrp="1"/>
          </p:cNvSpPr>
          <p:nvPr>
            <p:ph type="subTitle" idx="4"/>
          </p:nvPr>
        </p:nvSpPr>
        <p:spPr>
          <a:xfrm>
            <a:off x="4763082" y="2776650"/>
            <a:ext cx="39615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TITLE_ONLY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>
            <a:spLocks noGrp="1"/>
          </p:cNvSpPr>
          <p:nvPr>
            <p:ph type="title"/>
          </p:nvPr>
        </p:nvSpPr>
        <p:spPr>
          <a:xfrm>
            <a:off x="1765300" y="317375"/>
            <a:ext cx="56262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body" idx="1"/>
          </p:nvPr>
        </p:nvSpPr>
        <p:spPr>
          <a:xfrm>
            <a:off x="505885" y="2252525"/>
            <a:ext cx="38826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body" idx="2"/>
          </p:nvPr>
        </p:nvSpPr>
        <p:spPr>
          <a:xfrm>
            <a:off x="4755515" y="2252525"/>
            <a:ext cx="38826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3"/>
          </p:nvPr>
        </p:nvSpPr>
        <p:spPr>
          <a:xfrm>
            <a:off x="505885" y="1824150"/>
            <a:ext cx="38826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ubTitle" idx="4"/>
          </p:nvPr>
        </p:nvSpPr>
        <p:spPr>
          <a:xfrm>
            <a:off x="4755142" y="1824150"/>
            <a:ext cx="38826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313" name="Google Shape;313;p33"/>
          <p:cNvSpPr txBox="1">
            <a:spLocks noGrp="1"/>
          </p:cNvSpPr>
          <p:nvPr>
            <p:ph type="body" idx="5"/>
          </p:nvPr>
        </p:nvSpPr>
        <p:spPr>
          <a:xfrm>
            <a:off x="505885" y="3865425"/>
            <a:ext cx="38826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4" name="Google Shape;314;p33"/>
          <p:cNvSpPr txBox="1">
            <a:spLocks noGrp="1"/>
          </p:cNvSpPr>
          <p:nvPr>
            <p:ph type="body" idx="6"/>
          </p:nvPr>
        </p:nvSpPr>
        <p:spPr>
          <a:xfrm>
            <a:off x="4755515" y="3865425"/>
            <a:ext cx="38826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5" name="Google Shape;315;p33"/>
          <p:cNvSpPr txBox="1">
            <a:spLocks noGrp="1"/>
          </p:cNvSpPr>
          <p:nvPr>
            <p:ph type="subTitle" idx="7"/>
          </p:nvPr>
        </p:nvSpPr>
        <p:spPr>
          <a:xfrm>
            <a:off x="505885" y="3437050"/>
            <a:ext cx="38826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316" name="Google Shape;316;p33"/>
          <p:cNvSpPr txBox="1">
            <a:spLocks noGrp="1"/>
          </p:cNvSpPr>
          <p:nvPr>
            <p:ph type="subTitle" idx="8"/>
          </p:nvPr>
        </p:nvSpPr>
        <p:spPr>
          <a:xfrm>
            <a:off x="4755142" y="3437050"/>
            <a:ext cx="38826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ONE_COLUMN_TEXT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"/>
          <p:cNvSpPr txBox="1">
            <a:spLocks noGrp="1"/>
          </p:cNvSpPr>
          <p:nvPr>
            <p:ph type="title"/>
          </p:nvPr>
        </p:nvSpPr>
        <p:spPr>
          <a:xfrm>
            <a:off x="311700" y="335025"/>
            <a:ext cx="28080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body" idx="1"/>
          </p:nvPr>
        </p:nvSpPr>
        <p:spPr>
          <a:xfrm>
            <a:off x="311700" y="1815925"/>
            <a:ext cx="5106000" cy="29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two images" preserve="1" userDrawn="1">
  <p:cSld name="1_Title, body and two image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16F2-CCD0-F4A6-49C6-87546E67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70316"/>
            <a:ext cx="9144000" cy="5727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5E8B03-96D0-99C7-9CBF-00CEB8420D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3" y="430213"/>
            <a:ext cx="8097837" cy="4294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47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MAIN_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1"/>
          </p:nvPr>
        </p:nvSpPr>
        <p:spPr>
          <a:xfrm>
            <a:off x="1189200" y="768575"/>
            <a:ext cx="6765600" cy="28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24" name="Google Shape;324;p35"/>
          <p:cNvSpPr txBox="1">
            <a:spLocks noGrp="1"/>
          </p:cNvSpPr>
          <p:nvPr>
            <p:ph type="title"/>
          </p:nvPr>
        </p:nvSpPr>
        <p:spPr>
          <a:xfrm>
            <a:off x="1189200" y="3557850"/>
            <a:ext cx="3615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5"/>
          <p:cNvSpPr txBox="1">
            <a:spLocks noGrp="1"/>
          </p:cNvSpPr>
          <p:nvPr>
            <p:ph type="subTitle" idx="2"/>
          </p:nvPr>
        </p:nvSpPr>
        <p:spPr>
          <a:xfrm>
            <a:off x="1189200" y="3882700"/>
            <a:ext cx="36150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MAIN_POINT_1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36"/>
          <p:cNvSpPr txBox="1">
            <a:spLocks noGrp="1"/>
          </p:cNvSpPr>
          <p:nvPr>
            <p:ph type="body" idx="1"/>
          </p:nvPr>
        </p:nvSpPr>
        <p:spPr>
          <a:xfrm>
            <a:off x="319650" y="3063025"/>
            <a:ext cx="6765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CAPTION_ONLY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body" idx="1"/>
          </p:nvPr>
        </p:nvSpPr>
        <p:spPr>
          <a:xfrm>
            <a:off x="4572000" y="1251400"/>
            <a:ext cx="4187700" cy="27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</a:lstStyle>
          <a:p>
            <a:endParaRPr/>
          </a:p>
        </p:txBody>
      </p:sp>
      <p:sp>
        <p:nvSpPr>
          <p:cNvPr id="332" name="Google Shape;332;p37"/>
          <p:cNvSpPr>
            <a:spLocks noGrp="1"/>
          </p:cNvSpPr>
          <p:nvPr>
            <p:ph type="pic" idx="2"/>
          </p:nvPr>
        </p:nvSpPr>
        <p:spPr>
          <a:xfrm>
            <a:off x="453800" y="517875"/>
            <a:ext cx="3708000" cy="41076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33" name="Google Shape;333;p37"/>
          <p:cNvSpPr txBox="1">
            <a:spLocks noGrp="1"/>
          </p:cNvSpPr>
          <p:nvPr>
            <p:ph type="title"/>
          </p:nvPr>
        </p:nvSpPr>
        <p:spPr>
          <a:xfrm>
            <a:off x="4572000" y="3843600"/>
            <a:ext cx="3615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37"/>
          <p:cNvSpPr txBox="1">
            <a:spLocks noGrp="1"/>
          </p:cNvSpPr>
          <p:nvPr>
            <p:ph type="subTitle" idx="3"/>
          </p:nvPr>
        </p:nvSpPr>
        <p:spPr>
          <a:xfrm>
            <a:off x="4572000" y="4168450"/>
            <a:ext cx="36150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 type="blank">
  <p:cSld name="BLANK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38"/>
          <p:cNvSpPr txBox="1">
            <a:spLocks noGrp="1"/>
          </p:cNvSpPr>
          <p:nvPr>
            <p:ph type="body" idx="1"/>
          </p:nvPr>
        </p:nvSpPr>
        <p:spPr>
          <a:xfrm>
            <a:off x="370225" y="1251400"/>
            <a:ext cx="4187700" cy="27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339" name="Google Shape;339;p38"/>
          <p:cNvSpPr>
            <a:spLocks noGrp="1"/>
          </p:cNvSpPr>
          <p:nvPr>
            <p:ph type="pic" idx="3"/>
          </p:nvPr>
        </p:nvSpPr>
        <p:spPr>
          <a:xfrm>
            <a:off x="5024275" y="517950"/>
            <a:ext cx="3708000" cy="41076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40" name="Google Shape;340;p38"/>
          <p:cNvSpPr txBox="1">
            <a:spLocks noGrp="1"/>
          </p:cNvSpPr>
          <p:nvPr>
            <p:ph type="title"/>
          </p:nvPr>
        </p:nvSpPr>
        <p:spPr>
          <a:xfrm>
            <a:off x="370225" y="3843600"/>
            <a:ext cx="3615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8"/>
          <p:cNvSpPr txBox="1">
            <a:spLocks noGrp="1"/>
          </p:cNvSpPr>
          <p:nvPr>
            <p:ph type="subTitle" idx="4"/>
          </p:nvPr>
        </p:nvSpPr>
        <p:spPr>
          <a:xfrm>
            <a:off x="370225" y="4168450"/>
            <a:ext cx="36150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images">
  <p:cSld name="CUSTOM_2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"/>
          <p:cNvSpPr>
            <a:spLocks noGrp="1"/>
          </p:cNvSpPr>
          <p:nvPr>
            <p:ph type="pic" idx="2"/>
          </p:nvPr>
        </p:nvSpPr>
        <p:spPr>
          <a:xfrm>
            <a:off x="448500" y="1119200"/>
            <a:ext cx="2594700" cy="358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44" name="Google Shape;344;p39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3922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5" name="Google Shape;345;p39"/>
          <p:cNvSpPr>
            <a:spLocks noGrp="1"/>
          </p:cNvSpPr>
          <p:nvPr>
            <p:ph type="pic" idx="3"/>
          </p:nvPr>
        </p:nvSpPr>
        <p:spPr>
          <a:xfrm>
            <a:off x="3270300" y="1119200"/>
            <a:ext cx="2594700" cy="358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46" name="Google Shape;346;p39"/>
          <p:cNvSpPr>
            <a:spLocks noGrp="1"/>
          </p:cNvSpPr>
          <p:nvPr>
            <p:ph type="pic" idx="4"/>
          </p:nvPr>
        </p:nvSpPr>
        <p:spPr>
          <a:xfrm>
            <a:off x="6092100" y="1119200"/>
            <a:ext cx="2594700" cy="358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 ">
  <p:cSld name="CUSTOM_2_3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>
            <a:spLocks noGrp="1"/>
          </p:cNvSpPr>
          <p:nvPr>
            <p:ph type="pic" idx="2"/>
          </p:nvPr>
        </p:nvSpPr>
        <p:spPr>
          <a:xfrm>
            <a:off x="448500" y="1119200"/>
            <a:ext cx="8255400" cy="358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49" name="Google Shape;349;p40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3922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2_2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"/>
          <p:cNvSpPr>
            <a:spLocks noGrp="1"/>
          </p:cNvSpPr>
          <p:nvPr>
            <p:ph type="pic" idx="2"/>
          </p:nvPr>
        </p:nvSpPr>
        <p:spPr>
          <a:xfrm>
            <a:off x="448500" y="1119200"/>
            <a:ext cx="2594700" cy="190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52" name="Google Shape;352;p41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3922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3" name="Google Shape;353;p41"/>
          <p:cNvSpPr txBox="1">
            <a:spLocks noGrp="1"/>
          </p:cNvSpPr>
          <p:nvPr>
            <p:ph type="body" idx="1"/>
          </p:nvPr>
        </p:nvSpPr>
        <p:spPr>
          <a:xfrm>
            <a:off x="587850" y="3537900"/>
            <a:ext cx="23160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4" name="Google Shape;354;p41"/>
          <p:cNvSpPr txBox="1">
            <a:spLocks noGrp="1"/>
          </p:cNvSpPr>
          <p:nvPr>
            <p:ph type="subTitle" idx="3"/>
          </p:nvPr>
        </p:nvSpPr>
        <p:spPr>
          <a:xfrm>
            <a:off x="487200" y="3148300"/>
            <a:ext cx="25173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355" name="Google Shape;355;p41"/>
          <p:cNvSpPr>
            <a:spLocks noGrp="1"/>
          </p:cNvSpPr>
          <p:nvPr>
            <p:ph type="pic" idx="4"/>
          </p:nvPr>
        </p:nvSpPr>
        <p:spPr>
          <a:xfrm>
            <a:off x="6092100" y="1119200"/>
            <a:ext cx="2594700" cy="190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56" name="Google Shape;356;p41"/>
          <p:cNvSpPr txBox="1">
            <a:spLocks noGrp="1"/>
          </p:cNvSpPr>
          <p:nvPr>
            <p:ph type="body" idx="5"/>
          </p:nvPr>
        </p:nvSpPr>
        <p:spPr>
          <a:xfrm>
            <a:off x="6231450" y="3537900"/>
            <a:ext cx="23160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subTitle" idx="6"/>
          </p:nvPr>
        </p:nvSpPr>
        <p:spPr>
          <a:xfrm>
            <a:off x="6130800" y="3148300"/>
            <a:ext cx="25173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358" name="Google Shape;358;p41"/>
          <p:cNvSpPr>
            <a:spLocks noGrp="1"/>
          </p:cNvSpPr>
          <p:nvPr>
            <p:ph type="pic" idx="7"/>
          </p:nvPr>
        </p:nvSpPr>
        <p:spPr>
          <a:xfrm>
            <a:off x="3270300" y="1119200"/>
            <a:ext cx="2594700" cy="190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59" name="Google Shape;359;p41"/>
          <p:cNvSpPr txBox="1">
            <a:spLocks noGrp="1"/>
          </p:cNvSpPr>
          <p:nvPr>
            <p:ph type="body" idx="8"/>
          </p:nvPr>
        </p:nvSpPr>
        <p:spPr>
          <a:xfrm>
            <a:off x="3409650" y="3537900"/>
            <a:ext cx="23160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subTitle" idx="9"/>
          </p:nvPr>
        </p:nvSpPr>
        <p:spPr>
          <a:xfrm>
            <a:off x="3309000" y="3148300"/>
            <a:ext cx="25173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7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2_2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2"/>
          <p:cNvSpPr>
            <a:spLocks noGrp="1"/>
          </p:cNvSpPr>
          <p:nvPr>
            <p:ph type="pic" idx="2"/>
          </p:nvPr>
        </p:nvSpPr>
        <p:spPr>
          <a:xfrm>
            <a:off x="448500" y="1119200"/>
            <a:ext cx="3946500" cy="190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63" name="Google Shape;363;p42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3922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4" name="Google Shape;364;p42"/>
          <p:cNvSpPr>
            <a:spLocks noGrp="1"/>
          </p:cNvSpPr>
          <p:nvPr>
            <p:ph type="pic" idx="3"/>
          </p:nvPr>
        </p:nvSpPr>
        <p:spPr>
          <a:xfrm>
            <a:off x="4740355" y="1119200"/>
            <a:ext cx="3946500" cy="190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65" name="Google Shape;365;p42"/>
          <p:cNvSpPr txBox="1">
            <a:spLocks noGrp="1"/>
          </p:cNvSpPr>
          <p:nvPr>
            <p:ph type="body" idx="1"/>
          </p:nvPr>
        </p:nvSpPr>
        <p:spPr>
          <a:xfrm>
            <a:off x="4952302" y="3537900"/>
            <a:ext cx="35226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6" name="Google Shape;366;p42"/>
          <p:cNvSpPr txBox="1">
            <a:spLocks noGrp="1"/>
          </p:cNvSpPr>
          <p:nvPr>
            <p:ph type="subTitle" idx="4"/>
          </p:nvPr>
        </p:nvSpPr>
        <p:spPr>
          <a:xfrm>
            <a:off x="4799217" y="3148300"/>
            <a:ext cx="38286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367" name="Google Shape;367;p42"/>
          <p:cNvSpPr txBox="1">
            <a:spLocks noGrp="1"/>
          </p:cNvSpPr>
          <p:nvPr>
            <p:ph type="body" idx="5"/>
          </p:nvPr>
        </p:nvSpPr>
        <p:spPr>
          <a:xfrm>
            <a:off x="587850" y="3537900"/>
            <a:ext cx="35226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8" name="Google Shape;368;p42"/>
          <p:cNvSpPr txBox="1">
            <a:spLocks noGrp="1"/>
          </p:cNvSpPr>
          <p:nvPr>
            <p:ph type="subTitle" idx="6"/>
          </p:nvPr>
        </p:nvSpPr>
        <p:spPr>
          <a:xfrm>
            <a:off x="487200" y="3148300"/>
            <a:ext cx="35226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72">
          <p15:clr>
            <a:srgbClr val="E46962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2_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3"/>
          <p:cNvSpPr>
            <a:spLocks noGrp="1"/>
          </p:cNvSpPr>
          <p:nvPr>
            <p:ph type="pic" idx="2"/>
          </p:nvPr>
        </p:nvSpPr>
        <p:spPr>
          <a:xfrm>
            <a:off x="452850" y="1119200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1" name="Google Shape;371;p43"/>
          <p:cNvSpPr>
            <a:spLocks noGrp="1"/>
          </p:cNvSpPr>
          <p:nvPr>
            <p:ph type="pic" idx="3"/>
          </p:nvPr>
        </p:nvSpPr>
        <p:spPr>
          <a:xfrm>
            <a:off x="3274650" y="1119200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2" name="Google Shape;372;p43"/>
          <p:cNvSpPr>
            <a:spLocks noGrp="1"/>
          </p:cNvSpPr>
          <p:nvPr>
            <p:ph type="pic" idx="4"/>
          </p:nvPr>
        </p:nvSpPr>
        <p:spPr>
          <a:xfrm>
            <a:off x="6096450" y="1119200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3" name="Google Shape;373;p43"/>
          <p:cNvSpPr>
            <a:spLocks noGrp="1"/>
          </p:cNvSpPr>
          <p:nvPr>
            <p:ph type="pic" idx="5"/>
          </p:nvPr>
        </p:nvSpPr>
        <p:spPr>
          <a:xfrm>
            <a:off x="452850" y="2413849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4" name="Google Shape;374;p43"/>
          <p:cNvSpPr>
            <a:spLocks noGrp="1"/>
          </p:cNvSpPr>
          <p:nvPr>
            <p:ph type="pic" idx="6"/>
          </p:nvPr>
        </p:nvSpPr>
        <p:spPr>
          <a:xfrm>
            <a:off x="3274650" y="2413849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5" name="Google Shape;375;p43"/>
          <p:cNvSpPr>
            <a:spLocks noGrp="1"/>
          </p:cNvSpPr>
          <p:nvPr>
            <p:ph type="pic" idx="7"/>
          </p:nvPr>
        </p:nvSpPr>
        <p:spPr>
          <a:xfrm>
            <a:off x="6096450" y="2413849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6" name="Google Shape;376;p43"/>
          <p:cNvSpPr>
            <a:spLocks noGrp="1"/>
          </p:cNvSpPr>
          <p:nvPr>
            <p:ph type="pic" idx="8"/>
          </p:nvPr>
        </p:nvSpPr>
        <p:spPr>
          <a:xfrm>
            <a:off x="452850" y="3668962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7" name="Google Shape;377;p43"/>
          <p:cNvSpPr>
            <a:spLocks noGrp="1"/>
          </p:cNvSpPr>
          <p:nvPr>
            <p:ph type="pic" idx="9"/>
          </p:nvPr>
        </p:nvSpPr>
        <p:spPr>
          <a:xfrm>
            <a:off x="3274650" y="3668962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8" name="Google Shape;378;p43"/>
          <p:cNvSpPr>
            <a:spLocks noGrp="1"/>
          </p:cNvSpPr>
          <p:nvPr>
            <p:ph type="pic" idx="13"/>
          </p:nvPr>
        </p:nvSpPr>
        <p:spPr>
          <a:xfrm>
            <a:off x="6096450" y="3668962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9" name="Google Shape;379;p43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3922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E46962"/>
          </p15:clr>
        </p15:guide>
        <p15:guide id="2" pos="5472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 grid">
  <p:cSld name="CUSTOM_4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>
            <a:spLocks noGrp="1"/>
          </p:cNvSpPr>
          <p:nvPr>
            <p:ph type="pic" idx="2"/>
          </p:nvPr>
        </p:nvSpPr>
        <p:spPr>
          <a:xfrm>
            <a:off x="5548625" y="2673475"/>
            <a:ext cx="3355200" cy="22203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82" name="Google Shape;382;p44"/>
          <p:cNvSpPr>
            <a:spLocks noGrp="1"/>
          </p:cNvSpPr>
          <p:nvPr>
            <p:ph type="pic" idx="3"/>
          </p:nvPr>
        </p:nvSpPr>
        <p:spPr>
          <a:xfrm>
            <a:off x="5548625" y="247600"/>
            <a:ext cx="3355200" cy="22203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83" name="Google Shape;383;p44"/>
          <p:cNvSpPr>
            <a:spLocks noGrp="1"/>
          </p:cNvSpPr>
          <p:nvPr>
            <p:ph type="pic" idx="4"/>
          </p:nvPr>
        </p:nvSpPr>
        <p:spPr>
          <a:xfrm>
            <a:off x="260425" y="247600"/>
            <a:ext cx="5088900" cy="46461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two images" preserve="1" userDrawn="1">
  <p:cSld name="1_Title, body and two image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71;p2">
            <a:extLst>
              <a:ext uri="{FF2B5EF4-FFF2-40B4-BE49-F238E27FC236}">
                <a16:creationId xmlns:a16="http://schemas.microsoft.com/office/drawing/2014/main" id="{31B5B85E-70C3-251C-F4C6-4555F2E92842}"/>
              </a:ext>
            </a:extLst>
          </p:cNvPr>
          <p:cNvGrpSpPr/>
          <p:nvPr userDrawn="1"/>
        </p:nvGrpSpPr>
        <p:grpSpPr>
          <a:xfrm>
            <a:off x="490700" y="3994083"/>
            <a:ext cx="759884" cy="759884"/>
            <a:chOff x="6658859" y="157834"/>
            <a:chExt cx="2410800" cy="2410800"/>
          </a:xfrm>
        </p:grpSpPr>
        <p:sp>
          <p:nvSpPr>
            <p:cNvPr id="8" name="Google Shape;472;p2">
              <a:extLst>
                <a:ext uri="{FF2B5EF4-FFF2-40B4-BE49-F238E27FC236}">
                  <a16:creationId xmlns:a16="http://schemas.microsoft.com/office/drawing/2014/main" id="{C800654B-2F87-6671-6D9C-D65D43579343}"/>
                </a:ext>
              </a:extLst>
            </p:cNvPr>
            <p:cNvSpPr/>
            <p:nvPr/>
          </p:nvSpPr>
          <p:spPr>
            <a:xfrm>
              <a:off x="7731122" y="157834"/>
              <a:ext cx="257400" cy="241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7725" tIns="107725" rIns="107725" bIns="107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49"/>
                <a:buFont typeface="Arial"/>
                <a:buNone/>
              </a:pPr>
              <a:endParaRPr sz="16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73;p2">
              <a:extLst>
                <a:ext uri="{FF2B5EF4-FFF2-40B4-BE49-F238E27FC236}">
                  <a16:creationId xmlns:a16="http://schemas.microsoft.com/office/drawing/2014/main" id="{8DA96FA3-1A2A-41FF-ACB0-A681918A562B}"/>
                </a:ext>
              </a:extLst>
            </p:cNvPr>
            <p:cNvSpPr/>
            <p:nvPr/>
          </p:nvSpPr>
          <p:spPr>
            <a:xfrm rot="5400000">
              <a:off x="7735559" y="157731"/>
              <a:ext cx="257400" cy="241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7725" tIns="107725" rIns="107725" bIns="107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49"/>
                <a:buFont typeface="Arial"/>
                <a:buNone/>
              </a:pPr>
              <a:endParaRPr sz="16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74;p2">
              <a:extLst>
                <a:ext uri="{FF2B5EF4-FFF2-40B4-BE49-F238E27FC236}">
                  <a16:creationId xmlns:a16="http://schemas.microsoft.com/office/drawing/2014/main" id="{B688E9A1-B185-9931-B941-4550B5FCCF54}"/>
                </a:ext>
              </a:extLst>
            </p:cNvPr>
            <p:cNvSpPr/>
            <p:nvPr/>
          </p:nvSpPr>
          <p:spPr>
            <a:xfrm rot="2700000">
              <a:off x="7753980" y="154455"/>
              <a:ext cx="257528" cy="241045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7725" tIns="107725" rIns="107725" bIns="107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49"/>
                <a:buFont typeface="Arial"/>
                <a:buNone/>
              </a:pPr>
              <a:endParaRPr sz="16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75;p2">
              <a:extLst>
                <a:ext uri="{FF2B5EF4-FFF2-40B4-BE49-F238E27FC236}">
                  <a16:creationId xmlns:a16="http://schemas.microsoft.com/office/drawing/2014/main" id="{D83BF127-B0FE-6F67-FDE3-F3820B4F262D}"/>
                </a:ext>
              </a:extLst>
            </p:cNvPr>
            <p:cNvSpPr/>
            <p:nvPr/>
          </p:nvSpPr>
          <p:spPr>
            <a:xfrm rot="8100000">
              <a:off x="7757334" y="157849"/>
              <a:ext cx="257528" cy="241045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7725" tIns="107725" rIns="107725" bIns="107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49"/>
                <a:buFont typeface="Arial"/>
                <a:buNone/>
              </a:pPr>
              <a:endParaRPr sz="16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061F45-E890-FBD0-39A1-D8B1E8BD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0" y="275232"/>
            <a:ext cx="3937800" cy="1797293"/>
          </a:xfrm>
        </p:spPr>
        <p:txBody>
          <a:bodyPr/>
          <a:lstStyle>
            <a:lvl1pPr>
              <a:defRPr lang="en-US" sz="3600" b="0" i="0" u="none" strike="noStrike" cap="none" dirty="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033695-8DDD-8F98-EC8D-E45826EFD3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0600" y="706438"/>
            <a:ext cx="492125" cy="650875"/>
          </a:xfrm>
        </p:spPr>
        <p:txBody>
          <a:bodyPr anchor="ctr"/>
          <a:lstStyle>
            <a:lvl1pPr algn="ctr">
              <a:buNone/>
              <a:defRPr lang="en-US" sz="3300" b="1" i="0" u="none" strike="noStrike" cap="none" dirty="0" smtClean="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36EAC8-E9E4-189E-C8A7-638A9B7C3C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5025" y="539750"/>
            <a:ext cx="2808288" cy="1054100"/>
          </a:xfrm>
        </p:spPr>
        <p:txBody>
          <a:bodyPr/>
          <a:lstStyle>
            <a:lvl1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Urbanist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Google Shape;469;p2">
            <a:extLst>
              <a:ext uri="{FF2B5EF4-FFF2-40B4-BE49-F238E27FC236}">
                <a16:creationId xmlns:a16="http://schemas.microsoft.com/office/drawing/2014/main" id="{987AF94D-D34E-A1A1-E870-EA0F95944E76}"/>
              </a:ext>
            </a:extLst>
          </p:cNvPr>
          <p:cNvSpPr/>
          <p:nvPr userDrawn="1"/>
        </p:nvSpPr>
        <p:spPr>
          <a:xfrm>
            <a:off x="4570850" y="586800"/>
            <a:ext cx="959700" cy="959700"/>
          </a:xfrm>
          <a:prstGeom prst="ellipse">
            <a:avLst/>
          </a:prstGeom>
          <a:solidFill>
            <a:srgbClr val="D47D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  <p:extLst>
      <p:ext uri="{BB962C8B-B14F-4D97-AF65-F5344CB8AC3E}">
        <p14:creationId xmlns:p14="http://schemas.microsoft.com/office/powerpoint/2010/main" val="3828371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4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5"/>
          <p:cNvSpPr>
            <a:spLocks noGrp="1"/>
          </p:cNvSpPr>
          <p:nvPr>
            <p:ph type="pic" idx="2"/>
          </p:nvPr>
        </p:nvSpPr>
        <p:spPr>
          <a:xfrm>
            <a:off x="260425" y="247600"/>
            <a:ext cx="8643300" cy="46461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two images">
  <p:cSld name="CUSTOM_3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6"/>
          <p:cNvSpPr>
            <a:spLocks noGrp="1"/>
          </p:cNvSpPr>
          <p:nvPr>
            <p:ph type="pic" idx="2"/>
          </p:nvPr>
        </p:nvSpPr>
        <p:spPr>
          <a:xfrm>
            <a:off x="6428025" y="1119200"/>
            <a:ext cx="2410800" cy="3776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88" name="Google Shape;388;p46"/>
          <p:cNvSpPr>
            <a:spLocks noGrp="1"/>
          </p:cNvSpPr>
          <p:nvPr>
            <p:ph type="pic" idx="3"/>
          </p:nvPr>
        </p:nvSpPr>
        <p:spPr>
          <a:xfrm>
            <a:off x="324925" y="1119200"/>
            <a:ext cx="5805900" cy="21156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89" name="Google Shape;389;p46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5272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0" name="Google Shape;390;p46"/>
          <p:cNvSpPr txBox="1">
            <a:spLocks noGrp="1"/>
          </p:cNvSpPr>
          <p:nvPr>
            <p:ph type="body" idx="1"/>
          </p:nvPr>
        </p:nvSpPr>
        <p:spPr>
          <a:xfrm>
            <a:off x="770775" y="3493500"/>
            <a:ext cx="53091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391" name="Google Shape;391;p46"/>
          <p:cNvSpPr txBox="1">
            <a:spLocks noGrp="1"/>
          </p:cNvSpPr>
          <p:nvPr>
            <p:ph type="title" idx="4"/>
          </p:nvPr>
        </p:nvSpPr>
        <p:spPr>
          <a:xfrm>
            <a:off x="770775" y="4397400"/>
            <a:ext cx="3615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46"/>
          <p:cNvSpPr txBox="1">
            <a:spLocks noGrp="1"/>
          </p:cNvSpPr>
          <p:nvPr>
            <p:ph type="subTitle" idx="5"/>
          </p:nvPr>
        </p:nvSpPr>
        <p:spPr>
          <a:xfrm>
            <a:off x="770775" y="4722250"/>
            <a:ext cx="36150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3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7"/>
          <p:cNvSpPr txBox="1">
            <a:spLocks noGrp="1"/>
          </p:cNvSpPr>
          <p:nvPr>
            <p:ph type="body" idx="1"/>
          </p:nvPr>
        </p:nvSpPr>
        <p:spPr>
          <a:xfrm>
            <a:off x="311700" y="1447800"/>
            <a:ext cx="415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5" name="Google Shape;395;p47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5272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6" name="Google Shape;396;p47"/>
          <p:cNvSpPr txBox="1">
            <a:spLocks noGrp="1"/>
          </p:cNvSpPr>
          <p:nvPr>
            <p:ph type="body" idx="2"/>
          </p:nvPr>
        </p:nvSpPr>
        <p:spPr>
          <a:xfrm>
            <a:off x="4680300" y="1447800"/>
            <a:ext cx="415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E46962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_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9" name="Google Shape;399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0" name="Google Shape;400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4" name="Google Shape;404;p4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5" name="Google Shape;405;p4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6" name="Google Shape;40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13" name="Google Shape;413;p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4" name="Google Shape;414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7" name="Google Shape;41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5" name="Google Shape;425;p5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6" name="Google Shape;426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two images" preserve="1" userDrawn="1">
  <p:cSld name="1_Title, body and two image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4;p8">
            <a:extLst>
              <a:ext uri="{FF2B5EF4-FFF2-40B4-BE49-F238E27FC236}">
                <a16:creationId xmlns:a16="http://schemas.microsoft.com/office/drawing/2014/main" id="{B894CC55-00E4-EF18-9F6C-4D86DF844273}"/>
              </a:ext>
            </a:extLst>
          </p:cNvPr>
          <p:cNvSpPr/>
          <p:nvPr userDrawn="1"/>
        </p:nvSpPr>
        <p:spPr>
          <a:xfrm>
            <a:off x="4727855" y="586800"/>
            <a:ext cx="959700" cy="959700"/>
          </a:xfrm>
          <a:prstGeom prst="ellipse">
            <a:avLst/>
          </a:prstGeom>
          <a:solidFill>
            <a:srgbClr val="FF5C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grpSp>
        <p:nvGrpSpPr>
          <p:cNvPr id="14" name="Google Shape;536;p8">
            <a:extLst>
              <a:ext uri="{FF2B5EF4-FFF2-40B4-BE49-F238E27FC236}">
                <a16:creationId xmlns:a16="http://schemas.microsoft.com/office/drawing/2014/main" id="{309D9E64-18F0-31C6-AACC-0A368A123FED}"/>
              </a:ext>
            </a:extLst>
          </p:cNvPr>
          <p:cNvGrpSpPr/>
          <p:nvPr userDrawn="1"/>
        </p:nvGrpSpPr>
        <p:grpSpPr>
          <a:xfrm>
            <a:off x="-126038" y="3374246"/>
            <a:ext cx="1989064" cy="1971941"/>
            <a:chOff x="-837878" y="-514256"/>
            <a:chExt cx="3396047" cy="3366810"/>
          </a:xfrm>
        </p:grpSpPr>
        <p:grpSp>
          <p:nvGrpSpPr>
            <p:cNvPr id="16" name="Google Shape;537;p8">
              <a:extLst>
                <a:ext uri="{FF2B5EF4-FFF2-40B4-BE49-F238E27FC236}">
                  <a16:creationId xmlns:a16="http://schemas.microsoft.com/office/drawing/2014/main" id="{372783B6-B095-C1AD-E09D-895F6F9AF417}"/>
                </a:ext>
              </a:extLst>
            </p:cNvPr>
            <p:cNvGrpSpPr/>
            <p:nvPr/>
          </p:nvGrpSpPr>
          <p:grpSpPr>
            <a:xfrm>
              <a:off x="-837878" y="-514256"/>
              <a:ext cx="3396047" cy="3366810"/>
              <a:chOff x="5923027" y="1926500"/>
              <a:chExt cx="2598551" cy="2576181"/>
            </a:xfrm>
          </p:grpSpPr>
          <p:sp>
            <p:nvSpPr>
              <p:cNvPr id="18" name="Google Shape;538;p8">
                <a:extLst>
                  <a:ext uri="{FF2B5EF4-FFF2-40B4-BE49-F238E27FC236}">
                    <a16:creationId xmlns:a16="http://schemas.microsoft.com/office/drawing/2014/main" id="{76DFEFB5-F8AE-BA4C-98B2-23B75352BB5E}"/>
                  </a:ext>
                </a:extLst>
              </p:cNvPr>
              <p:cNvSpPr/>
              <p:nvPr/>
            </p:nvSpPr>
            <p:spPr>
              <a:xfrm>
                <a:off x="6623800" y="2628610"/>
                <a:ext cx="1192800" cy="1202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539;p8">
                <a:extLst>
                  <a:ext uri="{FF2B5EF4-FFF2-40B4-BE49-F238E27FC236}">
                    <a16:creationId xmlns:a16="http://schemas.microsoft.com/office/drawing/2014/main" id="{45CF40C6-DDD5-9D0D-8DF2-3291F1429240}"/>
                  </a:ext>
                </a:extLst>
              </p:cNvPr>
              <p:cNvSpPr/>
              <p:nvPr/>
            </p:nvSpPr>
            <p:spPr>
              <a:xfrm rot="10800000">
                <a:off x="5923027" y="1926500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40;p8">
                <a:extLst>
                  <a:ext uri="{FF2B5EF4-FFF2-40B4-BE49-F238E27FC236}">
                    <a16:creationId xmlns:a16="http://schemas.microsoft.com/office/drawing/2014/main" id="{C8AABB43-789F-18CF-3BFB-91C5E37958B7}"/>
                  </a:ext>
                </a:extLst>
              </p:cNvPr>
              <p:cNvSpPr/>
              <p:nvPr/>
            </p:nvSpPr>
            <p:spPr>
              <a:xfrm rot="5400000">
                <a:off x="5923035" y="3192281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41;p8">
                <a:extLst>
                  <a:ext uri="{FF2B5EF4-FFF2-40B4-BE49-F238E27FC236}">
                    <a16:creationId xmlns:a16="http://schemas.microsoft.com/office/drawing/2014/main" id="{293AD8CB-1653-B506-3666-9751CB9D7C89}"/>
                  </a:ext>
                </a:extLst>
              </p:cNvPr>
              <p:cNvSpPr/>
              <p:nvPr/>
            </p:nvSpPr>
            <p:spPr>
              <a:xfrm>
                <a:off x="7211178" y="3192281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542;p8">
                <a:extLst>
                  <a:ext uri="{FF2B5EF4-FFF2-40B4-BE49-F238E27FC236}">
                    <a16:creationId xmlns:a16="http://schemas.microsoft.com/office/drawing/2014/main" id="{C60D1676-5EB7-0571-FDC2-08E84DBF5E66}"/>
                  </a:ext>
                </a:extLst>
              </p:cNvPr>
              <p:cNvSpPr/>
              <p:nvPr/>
            </p:nvSpPr>
            <p:spPr>
              <a:xfrm rot="-5400000">
                <a:off x="7211171" y="1926500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" name="Google Shape;543;p8">
              <a:extLst>
                <a:ext uri="{FF2B5EF4-FFF2-40B4-BE49-F238E27FC236}">
                  <a16:creationId xmlns:a16="http://schemas.microsoft.com/office/drawing/2014/main" id="{B446AF72-9E11-B5F6-BE98-71295804D775}"/>
                </a:ext>
              </a:extLst>
            </p:cNvPr>
            <p:cNvSpPr/>
            <p:nvPr/>
          </p:nvSpPr>
          <p:spPr>
            <a:xfrm>
              <a:off x="684606" y="990802"/>
              <a:ext cx="356400" cy="35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53575" tIns="53575" rIns="53575" bIns="53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0"/>
                <a:buFont typeface="Arial"/>
                <a:buNone/>
              </a:pPr>
              <a:endParaRPr sz="8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061F45-E890-FBD0-39A1-D8B1E8BD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0" y="275232"/>
            <a:ext cx="3937800" cy="2069393"/>
          </a:xfrm>
        </p:spPr>
        <p:txBody>
          <a:bodyPr/>
          <a:lstStyle>
            <a:lvl1pPr>
              <a:defRPr lang="en-US" sz="3600" b="0" i="0" u="none" strike="noStrike" cap="none" dirty="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rbanist Black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033695-8DDD-8F98-EC8D-E45826EFD3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9928" y="706438"/>
            <a:ext cx="492125" cy="650875"/>
          </a:xfrm>
        </p:spPr>
        <p:txBody>
          <a:bodyPr anchor="ctr"/>
          <a:lstStyle>
            <a:lvl1pPr algn="ctr">
              <a:buNone/>
              <a:defRPr lang="en-US" sz="3300" b="1" i="0" u="none" strike="noStrike" cap="none" dirty="0" smtClean="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36EAC8-E9E4-189E-C8A7-638A9B7C3C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1704" y="539750"/>
            <a:ext cx="2823395" cy="1054100"/>
          </a:xfrm>
        </p:spPr>
        <p:txBody>
          <a:bodyPr/>
          <a:lstStyle>
            <a:lvl1pPr>
              <a:defRPr lang="en-US" sz="2600" b="1" i="0" u="none" strike="noStrike" cap="none" dirty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Urbanist"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389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2" name="Google Shape;432;p5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3" name="Google Shape;433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6" name="Google Shape;436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5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1" name="Google Shape;441;p5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2" name="Google Shape;442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5" name="Google Shape;445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8" name="Google Shape;448;p6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9" name="Google Shape;449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two images" preserve="1" userDrawn="1">
  <p:cSld name="1_Title, body and two image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4;p8">
            <a:extLst>
              <a:ext uri="{FF2B5EF4-FFF2-40B4-BE49-F238E27FC236}">
                <a16:creationId xmlns:a16="http://schemas.microsoft.com/office/drawing/2014/main" id="{B894CC55-00E4-EF18-9F6C-4D86DF844273}"/>
              </a:ext>
            </a:extLst>
          </p:cNvPr>
          <p:cNvSpPr/>
          <p:nvPr userDrawn="1"/>
        </p:nvSpPr>
        <p:spPr>
          <a:xfrm>
            <a:off x="4727855" y="586800"/>
            <a:ext cx="959700" cy="959700"/>
          </a:xfrm>
          <a:prstGeom prst="ellipse">
            <a:avLst/>
          </a:prstGeom>
          <a:solidFill>
            <a:srgbClr val="FF5C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grpSp>
        <p:nvGrpSpPr>
          <p:cNvPr id="14" name="Google Shape;536;p8">
            <a:extLst>
              <a:ext uri="{FF2B5EF4-FFF2-40B4-BE49-F238E27FC236}">
                <a16:creationId xmlns:a16="http://schemas.microsoft.com/office/drawing/2014/main" id="{309D9E64-18F0-31C6-AACC-0A368A123FED}"/>
              </a:ext>
            </a:extLst>
          </p:cNvPr>
          <p:cNvGrpSpPr/>
          <p:nvPr userDrawn="1"/>
        </p:nvGrpSpPr>
        <p:grpSpPr>
          <a:xfrm>
            <a:off x="-126038" y="3374246"/>
            <a:ext cx="1989064" cy="1971941"/>
            <a:chOff x="-837878" y="-514256"/>
            <a:chExt cx="3396047" cy="3366810"/>
          </a:xfrm>
        </p:grpSpPr>
        <p:grpSp>
          <p:nvGrpSpPr>
            <p:cNvPr id="16" name="Google Shape;537;p8">
              <a:extLst>
                <a:ext uri="{FF2B5EF4-FFF2-40B4-BE49-F238E27FC236}">
                  <a16:creationId xmlns:a16="http://schemas.microsoft.com/office/drawing/2014/main" id="{372783B6-B095-C1AD-E09D-895F6F9AF417}"/>
                </a:ext>
              </a:extLst>
            </p:cNvPr>
            <p:cNvGrpSpPr/>
            <p:nvPr/>
          </p:nvGrpSpPr>
          <p:grpSpPr>
            <a:xfrm>
              <a:off x="-837878" y="-514256"/>
              <a:ext cx="3396047" cy="3366810"/>
              <a:chOff x="5923027" y="1926500"/>
              <a:chExt cx="2598551" cy="2576181"/>
            </a:xfrm>
          </p:grpSpPr>
          <p:sp>
            <p:nvSpPr>
              <p:cNvPr id="18" name="Google Shape;538;p8">
                <a:extLst>
                  <a:ext uri="{FF2B5EF4-FFF2-40B4-BE49-F238E27FC236}">
                    <a16:creationId xmlns:a16="http://schemas.microsoft.com/office/drawing/2014/main" id="{76DFEFB5-F8AE-BA4C-98B2-23B75352BB5E}"/>
                  </a:ext>
                </a:extLst>
              </p:cNvPr>
              <p:cNvSpPr/>
              <p:nvPr/>
            </p:nvSpPr>
            <p:spPr>
              <a:xfrm>
                <a:off x="6623800" y="2628610"/>
                <a:ext cx="1192800" cy="1202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539;p8">
                <a:extLst>
                  <a:ext uri="{FF2B5EF4-FFF2-40B4-BE49-F238E27FC236}">
                    <a16:creationId xmlns:a16="http://schemas.microsoft.com/office/drawing/2014/main" id="{45CF40C6-DDD5-9D0D-8DF2-3291F1429240}"/>
                  </a:ext>
                </a:extLst>
              </p:cNvPr>
              <p:cNvSpPr/>
              <p:nvPr/>
            </p:nvSpPr>
            <p:spPr>
              <a:xfrm rot="10800000">
                <a:off x="5923027" y="1926500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40;p8">
                <a:extLst>
                  <a:ext uri="{FF2B5EF4-FFF2-40B4-BE49-F238E27FC236}">
                    <a16:creationId xmlns:a16="http://schemas.microsoft.com/office/drawing/2014/main" id="{C8AABB43-789F-18CF-3BFB-91C5E37958B7}"/>
                  </a:ext>
                </a:extLst>
              </p:cNvPr>
              <p:cNvSpPr/>
              <p:nvPr/>
            </p:nvSpPr>
            <p:spPr>
              <a:xfrm rot="5400000">
                <a:off x="5923035" y="3192281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41;p8">
                <a:extLst>
                  <a:ext uri="{FF2B5EF4-FFF2-40B4-BE49-F238E27FC236}">
                    <a16:creationId xmlns:a16="http://schemas.microsoft.com/office/drawing/2014/main" id="{293AD8CB-1653-B506-3666-9751CB9D7C89}"/>
                  </a:ext>
                </a:extLst>
              </p:cNvPr>
              <p:cNvSpPr/>
              <p:nvPr/>
            </p:nvSpPr>
            <p:spPr>
              <a:xfrm>
                <a:off x="7211178" y="3192281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542;p8">
                <a:extLst>
                  <a:ext uri="{FF2B5EF4-FFF2-40B4-BE49-F238E27FC236}">
                    <a16:creationId xmlns:a16="http://schemas.microsoft.com/office/drawing/2014/main" id="{C60D1676-5EB7-0571-FDC2-08E84DBF5E66}"/>
                  </a:ext>
                </a:extLst>
              </p:cNvPr>
              <p:cNvSpPr/>
              <p:nvPr/>
            </p:nvSpPr>
            <p:spPr>
              <a:xfrm rot="-5400000">
                <a:off x="7211171" y="1926500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" name="Google Shape;543;p8">
              <a:extLst>
                <a:ext uri="{FF2B5EF4-FFF2-40B4-BE49-F238E27FC236}">
                  <a16:creationId xmlns:a16="http://schemas.microsoft.com/office/drawing/2014/main" id="{B446AF72-9E11-B5F6-BE98-71295804D775}"/>
                </a:ext>
              </a:extLst>
            </p:cNvPr>
            <p:cNvSpPr/>
            <p:nvPr/>
          </p:nvSpPr>
          <p:spPr>
            <a:xfrm>
              <a:off x="684606" y="990802"/>
              <a:ext cx="356400" cy="35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53575" tIns="53575" rIns="53575" bIns="53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0"/>
                <a:buFont typeface="Arial"/>
                <a:buNone/>
              </a:pPr>
              <a:endParaRPr sz="8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553;p9">
            <a:extLst>
              <a:ext uri="{FF2B5EF4-FFF2-40B4-BE49-F238E27FC236}">
                <a16:creationId xmlns:a16="http://schemas.microsoft.com/office/drawing/2014/main" id="{DA3F3FA3-F8A9-305A-9B43-66BF0A739389}"/>
              </a:ext>
            </a:extLst>
          </p:cNvPr>
          <p:cNvSpPr/>
          <p:nvPr userDrawn="1"/>
        </p:nvSpPr>
        <p:spPr>
          <a:xfrm>
            <a:off x="4729006" y="2119928"/>
            <a:ext cx="959700" cy="959700"/>
          </a:xfrm>
          <a:prstGeom prst="ellipse">
            <a:avLst/>
          </a:prstGeom>
          <a:solidFill>
            <a:srgbClr val="FF5C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61F45-E890-FBD0-39A1-D8B1E8BD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0" y="275232"/>
            <a:ext cx="3937800" cy="2069393"/>
          </a:xfrm>
        </p:spPr>
        <p:txBody>
          <a:bodyPr/>
          <a:lstStyle>
            <a:lvl1pPr>
              <a:defRPr lang="en-US" sz="3600" b="0" i="0" u="none" strike="noStrike" cap="none" dirty="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rbanist Black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033695-8DDD-8F98-EC8D-E45826EFD3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9928" y="706438"/>
            <a:ext cx="492125" cy="650875"/>
          </a:xfrm>
        </p:spPr>
        <p:txBody>
          <a:bodyPr anchor="ctr"/>
          <a:lstStyle>
            <a:lvl1pPr algn="ctr">
              <a:buNone/>
              <a:defRPr lang="en-US" sz="3300" b="1" i="0" u="none" strike="noStrike" cap="none" dirty="0" smtClean="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36EAC8-E9E4-189E-C8A7-638A9B7C3C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1704" y="539750"/>
            <a:ext cx="2823395" cy="1054100"/>
          </a:xfrm>
        </p:spPr>
        <p:txBody>
          <a:bodyPr/>
          <a:lstStyle>
            <a:lvl1pPr>
              <a:defRPr lang="en-US" sz="2600" b="1" i="0" u="none" strike="noStrike" cap="none" dirty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Urbanist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4C608B2-9463-975B-5124-D1EB585F3C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7301" y="2245054"/>
            <a:ext cx="492125" cy="650875"/>
          </a:xfrm>
        </p:spPr>
        <p:txBody>
          <a:bodyPr anchor="ctr"/>
          <a:lstStyle>
            <a:lvl1pPr algn="ctr">
              <a:buNone/>
              <a:defRPr lang="en-US" sz="3300" b="1" i="0" u="none" strike="noStrike" cap="none" dirty="0" smtClean="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FACC007F-B6DF-39EF-2806-253B75F81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69077" y="2078366"/>
            <a:ext cx="2823395" cy="1054100"/>
          </a:xfrm>
        </p:spPr>
        <p:txBody>
          <a:bodyPr/>
          <a:lstStyle>
            <a:lvl1pPr>
              <a:defRPr lang="en-US" sz="2600" b="1" i="0" u="none" strike="noStrike" cap="none" dirty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Urbanist"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99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two images" preserve="1" userDrawn="1">
  <p:cSld name="1_Title, body and two image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4;p8">
            <a:extLst>
              <a:ext uri="{FF2B5EF4-FFF2-40B4-BE49-F238E27FC236}">
                <a16:creationId xmlns:a16="http://schemas.microsoft.com/office/drawing/2014/main" id="{B894CC55-00E4-EF18-9F6C-4D86DF844273}"/>
              </a:ext>
            </a:extLst>
          </p:cNvPr>
          <p:cNvSpPr/>
          <p:nvPr userDrawn="1"/>
        </p:nvSpPr>
        <p:spPr>
          <a:xfrm>
            <a:off x="4727855" y="586800"/>
            <a:ext cx="959700" cy="959700"/>
          </a:xfrm>
          <a:prstGeom prst="ellipse">
            <a:avLst/>
          </a:prstGeom>
          <a:solidFill>
            <a:srgbClr val="FF5C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grpSp>
        <p:nvGrpSpPr>
          <p:cNvPr id="14" name="Google Shape;536;p8">
            <a:extLst>
              <a:ext uri="{FF2B5EF4-FFF2-40B4-BE49-F238E27FC236}">
                <a16:creationId xmlns:a16="http://schemas.microsoft.com/office/drawing/2014/main" id="{309D9E64-18F0-31C6-AACC-0A368A123FED}"/>
              </a:ext>
            </a:extLst>
          </p:cNvPr>
          <p:cNvGrpSpPr/>
          <p:nvPr userDrawn="1"/>
        </p:nvGrpSpPr>
        <p:grpSpPr>
          <a:xfrm>
            <a:off x="-126038" y="3374246"/>
            <a:ext cx="1989064" cy="1971941"/>
            <a:chOff x="-837878" y="-514256"/>
            <a:chExt cx="3396047" cy="3366810"/>
          </a:xfrm>
        </p:grpSpPr>
        <p:grpSp>
          <p:nvGrpSpPr>
            <p:cNvPr id="16" name="Google Shape;537;p8">
              <a:extLst>
                <a:ext uri="{FF2B5EF4-FFF2-40B4-BE49-F238E27FC236}">
                  <a16:creationId xmlns:a16="http://schemas.microsoft.com/office/drawing/2014/main" id="{372783B6-B095-C1AD-E09D-895F6F9AF417}"/>
                </a:ext>
              </a:extLst>
            </p:cNvPr>
            <p:cNvGrpSpPr/>
            <p:nvPr/>
          </p:nvGrpSpPr>
          <p:grpSpPr>
            <a:xfrm>
              <a:off x="-837878" y="-514256"/>
              <a:ext cx="3396047" cy="3366810"/>
              <a:chOff x="5923027" y="1926500"/>
              <a:chExt cx="2598551" cy="2576181"/>
            </a:xfrm>
          </p:grpSpPr>
          <p:sp>
            <p:nvSpPr>
              <p:cNvPr id="18" name="Google Shape;538;p8">
                <a:extLst>
                  <a:ext uri="{FF2B5EF4-FFF2-40B4-BE49-F238E27FC236}">
                    <a16:creationId xmlns:a16="http://schemas.microsoft.com/office/drawing/2014/main" id="{76DFEFB5-F8AE-BA4C-98B2-23B75352BB5E}"/>
                  </a:ext>
                </a:extLst>
              </p:cNvPr>
              <p:cNvSpPr/>
              <p:nvPr/>
            </p:nvSpPr>
            <p:spPr>
              <a:xfrm>
                <a:off x="6623800" y="2628610"/>
                <a:ext cx="1192800" cy="1202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539;p8">
                <a:extLst>
                  <a:ext uri="{FF2B5EF4-FFF2-40B4-BE49-F238E27FC236}">
                    <a16:creationId xmlns:a16="http://schemas.microsoft.com/office/drawing/2014/main" id="{45CF40C6-DDD5-9D0D-8DF2-3291F1429240}"/>
                  </a:ext>
                </a:extLst>
              </p:cNvPr>
              <p:cNvSpPr/>
              <p:nvPr/>
            </p:nvSpPr>
            <p:spPr>
              <a:xfrm rot="10800000">
                <a:off x="5923027" y="1926500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40;p8">
                <a:extLst>
                  <a:ext uri="{FF2B5EF4-FFF2-40B4-BE49-F238E27FC236}">
                    <a16:creationId xmlns:a16="http://schemas.microsoft.com/office/drawing/2014/main" id="{C8AABB43-789F-18CF-3BFB-91C5E37958B7}"/>
                  </a:ext>
                </a:extLst>
              </p:cNvPr>
              <p:cNvSpPr/>
              <p:nvPr/>
            </p:nvSpPr>
            <p:spPr>
              <a:xfrm rot="5400000">
                <a:off x="5923035" y="3192281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41;p8">
                <a:extLst>
                  <a:ext uri="{FF2B5EF4-FFF2-40B4-BE49-F238E27FC236}">
                    <a16:creationId xmlns:a16="http://schemas.microsoft.com/office/drawing/2014/main" id="{293AD8CB-1653-B506-3666-9751CB9D7C89}"/>
                  </a:ext>
                </a:extLst>
              </p:cNvPr>
              <p:cNvSpPr/>
              <p:nvPr/>
            </p:nvSpPr>
            <p:spPr>
              <a:xfrm>
                <a:off x="7211178" y="3192281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542;p8">
                <a:extLst>
                  <a:ext uri="{FF2B5EF4-FFF2-40B4-BE49-F238E27FC236}">
                    <a16:creationId xmlns:a16="http://schemas.microsoft.com/office/drawing/2014/main" id="{C60D1676-5EB7-0571-FDC2-08E84DBF5E66}"/>
                  </a:ext>
                </a:extLst>
              </p:cNvPr>
              <p:cNvSpPr/>
              <p:nvPr/>
            </p:nvSpPr>
            <p:spPr>
              <a:xfrm rot="-5400000">
                <a:off x="7211171" y="1926500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3575" tIns="53575" rIns="53575" bIns="5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0"/>
                  <a:buFont typeface="Arial"/>
                  <a:buNone/>
                </a:pPr>
                <a:endParaRPr sz="82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" name="Google Shape;543;p8">
              <a:extLst>
                <a:ext uri="{FF2B5EF4-FFF2-40B4-BE49-F238E27FC236}">
                  <a16:creationId xmlns:a16="http://schemas.microsoft.com/office/drawing/2014/main" id="{B446AF72-9E11-B5F6-BE98-71295804D775}"/>
                </a:ext>
              </a:extLst>
            </p:cNvPr>
            <p:cNvSpPr/>
            <p:nvPr/>
          </p:nvSpPr>
          <p:spPr>
            <a:xfrm>
              <a:off x="684606" y="990802"/>
              <a:ext cx="356400" cy="35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53575" tIns="53575" rIns="53575" bIns="53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0"/>
                <a:buFont typeface="Arial"/>
                <a:buNone/>
              </a:pPr>
              <a:endParaRPr sz="8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553;p9">
            <a:extLst>
              <a:ext uri="{FF2B5EF4-FFF2-40B4-BE49-F238E27FC236}">
                <a16:creationId xmlns:a16="http://schemas.microsoft.com/office/drawing/2014/main" id="{DA3F3FA3-F8A9-305A-9B43-66BF0A739389}"/>
              </a:ext>
            </a:extLst>
          </p:cNvPr>
          <p:cNvSpPr/>
          <p:nvPr userDrawn="1"/>
        </p:nvSpPr>
        <p:spPr>
          <a:xfrm>
            <a:off x="4729006" y="2119928"/>
            <a:ext cx="959700" cy="959700"/>
          </a:xfrm>
          <a:prstGeom prst="ellipse">
            <a:avLst/>
          </a:prstGeom>
          <a:solidFill>
            <a:srgbClr val="FF5C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" name="Google Shape;575;p10">
            <a:extLst>
              <a:ext uri="{FF2B5EF4-FFF2-40B4-BE49-F238E27FC236}">
                <a16:creationId xmlns:a16="http://schemas.microsoft.com/office/drawing/2014/main" id="{4207A45C-4D5A-7911-7E46-571FE61507CB}"/>
              </a:ext>
            </a:extLst>
          </p:cNvPr>
          <p:cNvSpPr/>
          <p:nvPr userDrawn="1"/>
        </p:nvSpPr>
        <p:spPr>
          <a:xfrm>
            <a:off x="4729006" y="3653048"/>
            <a:ext cx="959700" cy="959700"/>
          </a:xfrm>
          <a:prstGeom prst="ellipse">
            <a:avLst/>
          </a:prstGeom>
          <a:solidFill>
            <a:srgbClr val="FF5C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61F45-E890-FBD0-39A1-D8B1E8BD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0" y="275232"/>
            <a:ext cx="3937800" cy="2069393"/>
          </a:xfrm>
        </p:spPr>
        <p:txBody>
          <a:bodyPr/>
          <a:lstStyle>
            <a:lvl1pPr>
              <a:defRPr lang="en-US" sz="3600" b="0" i="0" u="none" strike="noStrike" cap="none" dirty="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rbanist Black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033695-8DDD-8F98-EC8D-E45826EFD3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9928" y="706438"/>
            <a:ext cx="492125" cy="650875"/>
          </a:xfrm>
        </p:spPr>
        <p:txBody>
          <a:bodyPr anchor="ctr"/>
          <a:lstStyle>
            <a:lvl1pPr algn="ctr">
              <a:buNone/>
              <a:defRPr lang="en-US" sz="3300" b="1" i="0" u="none" strike="noStrike" cap="none" dirty="0" smtClean="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36EAC8-E9E4-189E-C8A7-638A9B7C3C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1704" y="539750"/>
            <a:ext cx="2823395" cy="1054100"/>
          </a:xfrm>
        </p:spPr>
        <p:txBody>
          <a:bodyPr/>
          <a:lstStyle>
            <a:lvl1pPr>
              <a:defRPr lang="en-US" sz="2600" b="1" i="0" u="none" strike="noStrike" cap="none" dirty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Urbanist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4C608B2-9463-975B-5124-D1EB585F3C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7301" y="2245054"/>
            <a:ext cx="492125" cy="650875"/>
          </a:xfrm>
        </p:spPr>
        <p:txBody>
          <a:bodyPr anchor="ctr"/>
          <a:lstStyle>
            <a:lvl1pPr algn="ctr">
              <a:buNone/>
              <a:defRPr lang="en-US" sz="3300" b="1" i="0" u="none" strike="noStrike" cap="none" dirty="0" smtClean="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FACC007F-B6DF-39EF-2806-253B75F81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69077" y="2078366"/>
            <a:ext cx="2823395" cy="1054100"/>
          </a:xfrm>
        </p:spPr>
        <p:txBody>
          <a:bodyPr/>
          <a:lstStyle>
            <a:lvl1pPr>
              <a:defRPr lang="en-US" sz="2600" b="1" i="0" u="none" strike="noStrike" cap="none" dirty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Urbanist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FC05A415-3765-77C0-CC8F-A72F82882F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57301" y="3778174"/>
            <a:ext cx="492125" cy="650875"/>
          </a:xfrm>
        </p:spPr>
        <p:txBody>
          <a:bodyPr anchor="ctr"/>
          <a:lstStyle>
            <a:lvl1pPr algn="ctr">
              <a:buNone/>
              <a:defRPr lang="en-US" sz="3300" b="1" i="0" u="none" strike="noStrike" cap="none" dirty="0" smtClean="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836ECB66-8FFB-52C8-6554-DE086F39F5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69077" y="3611486"/>
            <a:ext cx="2823395" cy="1054100"/>
          </a:xfrm>
        </p:spPr>
        <p:txBody>
          <a:bodyPr/>
          <a:lstStyle>
            <a:lvl1pPr>
              <a:defRPr lang="en-US" sz="2600" b="1" i="0" u="none" strike="noStrike" cap="none" dirty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Urbanist"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37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two images" preserve="1" userDrawn="1">
  <p:cSld name="1_Title, body and two image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71;p2">
            <a:extLst>
              <a:ext uri="{FF2B5EF4-FFF2-40B4-BE49-F238E27FC236}">
                <a16:creationId xmlns:a16="http://schemas.microsoft.com/office/drawing/2014/main" id="{31B5B85E-70C3-251C-F4C6-4555F2E92842}"/>
              </a:ext>
            </a:extLst>
          </p:cNvPr>
          <p:cNvGrpSpPr/>
          <p:nvPr userDrawn="1"/>
        </p:nvGrpSpPr>
        <p:grpSpPr>
          <a:xfrm>
            <a:off x="490700" y="3994083"/>
            <a:ext cx="759884" cy="759884"/>
            <a:chOff x="6658859" y="157834"/>
            <a:chExt cx="2410800" cy="2410800"/>
          </a:xfrm>
        </p:grpSpPr>
        <p:sp>
          <p:nvSpPr>
            <p:cNvPr id="8" name="Google Shape;472;p2">
              <a:extLst>
                <a:ext uri="{FF2B5EF4-FFF2-40B4-BE49-F238E27FC236}">
                  <a16:creationId xmlns:a16="http://schemas.microsoft.com/office/drawing/2014/main" id="{C800654B-2F87-6671-6D9C-D65D43579343}"/>
                </a:ext>
              </a:extLst>
            </p:cNvPr>
            <p:cNvSpPr/>
            <p:nvPr/>
          </p:nvSpPr>
          <p:spPr>
            <a:xfrm>
              <a:off x="7731122" y="157834"/>
              <a:ext cx="257400" cy="241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7725" tIns="107725" rIns="107725" bIns="107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49"/>
                <a:buFont typeface="Arial"/>
                <a:buNone/>
              </a:pPr>
              <a:endParaRPr sz="16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73;p2">
              <a:extLst>
                <a:ext uri="{FF2B5EF4-FFF2-40B4-BE49-F238E27FC236}">
                  <a16:creationId xmlns:a16="http://schemas.microsoft.com/office/drawing/2014/main" id="{8DA96FA3-1A2A-41FF-ACB0-A681918A562B}"/>
                </a:ext>
              </a:extLst>
            </p:cNvPr>
            <p:cNvSpPr/>
            <p:nvPr/>
          </p:nvSpPr>
          <p:spPr>
            <a:xfrm rot="5400000">
              <a:off x="7735559" y="157731"/>
              <a:ext cx="257400" cy="241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7725" tIns="107725" rIns="107725" bIns="107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49"/>
                <a:buFont typeface="Arial"/>
                <a:buNone/>
              </a:pPr>
              <a:endParaRPr sz="16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74;p2">
              <a:extLst>
                <a:ext uri="{FF2B5EF4-FFF2-40B4-BE49-F238E27FC236}">
                  <a16:creationId xmlns:a16="http://schemas.microsoft.com/office/drawing/2014/main" id="{B688E9A1-B185-9931-B941-4550B5FCCF54}"/>
                </a:ext>
              </a:extLst>
            </p:cNvPr>
            <p:cNvSpPr/>
            <p:nvPr/>
          </p:nvSpPr>
          <p:spPr>
            <a:xfrm rot="2700000">
              <a:off x="7753980" y="154455"/>
              <a:ext cx="257528" cy="241045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7725" tIns="107725" rIns="107725" bIns="107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49"/>
                <a:buFont typeface="Arial"/>
                <a:buNone/>
              </a:pPr>
              <a:endParaRPr sz="16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75;p2">
              <a:extLst>
                <a:ext uri="{FF2B5EF4-FFF2-40B4-BE49-F238E27FC236}">
                  <a16:creationId xmlns:a16="http://schemas.microsoft.com/office/drawing/2014/main" id="{D83BF127-B0FE-6F67-FDE3-F3820B4F262D}"/>
                </a:ext>
              </a:extLst>
            </p:cNvPr>
            <p:cNvSpPr/>
            <p:nvPr/>
          </p:nvSpPr>
          <p:spPr>
            <a:xfrm rot="8100000">
              <a:off x="7757334" y="157849"/>
              <a:ext cx="257528" cy="241045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7725" tIns="107725" rIns="107725" bIns="107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49"/>
                <a:buFont typeface="Arial"/>
                <a:buNone/>
              </a:pPr>
              <a:endParaRPr sz="16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061F45-E890-FBD0-39A1-D8B1E8BD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0" y="275232"/>
            <a:ext cx="3937800" cy="1797293"/>
          </a:xfrm>
        </p:spPr>
        <p:txBody>
          <a:bodyPr/>
          <a:lstStyle>
            <a:lvl1pPr>
              <a:defRPr lang="en-US" sz="3600" b="0" i="0" u="none" strike="noStrike" cap="none" dirty="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033695-8DDD-8F98-EC8D-E45826EFD3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0600" y="706438"/>
            <a:ext cx="492125" cy="650875"/>
          </a:xfrm>
        </p:spPr>
        <p:txBody>
          <a:bodyPr anchor="ctr"/>
          <a:lstStyle>
            <a:lvl1pPr algn="ctr">
              <a:buNone/>
              <a:defRPr lang="en-US" sz="3300" b="1" i="0" u="none" strike="noStrike" cap="none" dirty="0" smtClean="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36EAC8-E9E4-189E-C8A7-638A9B7C3C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5025" y="539750"/>
            <a:ext cx="2808288" cy="1054100"/>
          </a:xfrm>
        </p:spPr>
        <p:txBody>
          <a:bodyPr/>
          <a:lstStyle>
            <a:lvl1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Urbanist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0DD011A-F0F0-5EBB-82FA-1245858F4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3673" y="2239613"/>
            <a:ext cx="492125" cy="650875"/>
          </a:xfrm>
        </p:spPr>
        <p:txBody>
          <a:bodyPr anchor="ctr"/>
          <a:lstStyle>
            <a:lvl1pPr algn="ctr">
              <a:buNone/>
              <a:defRPr lang="en-US" sz="3300" b="1" i="0" u="none" strike="noStrike" cap="none" dirty="0" smtClean="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D157D1B7-D9A3-B01B-94C5-805C20B05E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08098" y="2072925"/>
            <a:ext cx="2808288" cy="1054100"/>
          </a:xfrm>
        </p:spPr>
        <p:txBody>
          <a:bodyPr/>
          <a:lstStyle>
            <a:lvl1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Urbanist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Google Shape;498;p4">
            <a:extLst>
              <a:ext uri="{FF2B5EF4-FFF2-40B4-BE49-F238E27FC236}">
                <a16:creationId xmlns:a16="http://schemas.microsoft.com/office/drawing/2014/main" id="{90B1C5A0-1169-0D89-116D-71A74D9B1970}"/>
              </a:ext>
            </a:extLst>
          </p:cNvPr>
          <p:cNvSpPr/>
          <p:nvPr userDrawn="1"/>
        </p:nvSpPr>
        <p:spPr>
          <a:xfrm>
            <a:off x="4570850" y="586800"/>
            <a:ext cx="959700" cy="959700"/>
          </a:xfrm>
          <a:prstGeom prst="ellipse">
            <a:avLst/>
          </a:prstGeom>
          <a:solidFill>
            <a:srgbClr val="D47D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" name="Google Shape;501;p4">
            <a:extLst>
              <a:ext uri="{FF2B5EF4-FFF2-40B4-BE49-F238E27FC236}">
                <a16:creationId xmlns:a16="http://schemas.microsoft.com/office/drawing/2014/main" id="{738663E4-8605-5EDD-6A54-5593B47BF17C}"/>
              </a:ext>
            </a:extLst>
          </p:cNvPr>
          <p:cNvSpPr/>
          <p:nvPr userDrawn="1"/>
        </p:nvSpPr>
        <p:spPr>
          <a:xfrm>
            <a:off x="4572000" y="2119925"/>
            <a:ext cx="959700" cy="959700"/>
          </a:xfrm>
          <a:prstGeom prst="ellipse">
            <a:avLst/>
          </a:prstGeom>
          <a:solidFill>
            <a:srgbClr val="D47D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  <p:extLst>
      <p:ext uri="{BB962C8B-B14F-4D97-AF65-F5344CB8AC3E}">
        <p14:creationId xmlns:p14="http://schemas.microsoft.com/office/powerpoint/2010/main" val="139251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two images" preserve="1" userDrawn="1">
  <p:cSld name="1_Title, body and two image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71;p2">
            <a:extLst>
              <a:ext uri="{FF2B5EF4-FFF2-40B4-BE49-F238E27FC236}">
                <a16:creationId xmlns:a16="http://schemas.microsoft.com/office/drawing/2014/main" id="{31B5B85E-70C3-251C-F4C6-4555F2E92842}"/>
              </a:ext>
            </a:extLst>
          </p:cNvPr>
          <p:cNvGrpSpPr/>
          <p:nvPr userDrawn="1"/>
        </p:nvGrpSpPr>
        <p:grpSpPr>
          <a:xfrm>
            <a:off x="490700" y="3994083"/>
            <a:ext cx="759884" cy="759884"/>
            <a:chOff x="6658859" y="157834"/>
            <a:chExt cx="2410800" cy="2410800"/>
          </a:xfrm>
        </p:grpSpPr>
        <p:sp>
          <p:nvSpPr>
            <p:cNvPr id="8" name="Google Shape;472;p2">
              <a:extLst>
                <a:ext uri="{FF2B5EF4-FFF2-40B4-BE49-F238E27FC236}">
                  <a16:creationId xmlns:a16="http://schemas.microsoft.com/office/drawing/2014/main" id="{C800654B-2F87-6671-6D9C-D65D43579343}"/>
                </a:ext>
              </a:extLst>
            </p:cNvPr>
            <p:cNvSpPr/>
            <p:nvPr/>
          </p:nvSpPr>
          <p:spPr>
            <a:xfrm>
              <a:off x="7731122" y="157834"/>
              <a:ext cx="257400" cy="241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7725" tIns="107725" rIns="107725" bIns="107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49"/>
                <a:buFont typeface="Arial"/>
                <a:buNone/>
              </a:pPr>
              <a:endParaRPr sz="16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73;p2">
              <a:extLst>
                <a:ext uri="{FF2B5EF4-FFF2-40B4-BE49-F238E27FC236}">
                  <a16:creationId xmlns:a16="http://schemas.microsoft.com/office/drawing/2014/main" id="{8DA96FA3-1A2A-41FF-ACB0-A681918A562B}"/>
                </a:ext>
              </a:extLst>
            </p:cNvPr>
            <p:cNvSpPr/>
            <p:nvPr/>
          </p:nvSpPr>
          <p:spPr>
            <a:xfrm rot="5400000">
              <a:off x="7735559" y="157731"/>
              <a:ext cx="257400" cy="241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7725" tIns="107725" rIns="107725" bIns="107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49"/>
                <a:buFont typeface="Arial"/>
                <a:buNone/>
              </a:pPr>
              <a:endParaRPr sz="16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74;p2">
              <a:extLst>
                <a:ext uri="{FF2B5EF4-FFF2-40B4-BE49-F238E27FC236}">
                  <a16:creationId xmlns:a16="http://schemas.microsoft.com/office/drawing/2014/main" id="{B688E9A1-B185-9931-B941-4550B5FCCF54}"/>
                </a:ext>
              </a:extLst>
            </p:cNvPr>
            <p:cNvSpPr/>
            <p:nvPr/>
          </p:nvSpPr>
          <p:spPr>
            <a:xfrm rot="2700000">
              <a:off x="7753980" y="154455"/>
              <a:ext cx="257528" cy="241045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7725" tIns="107725" rIns="107725" bIns="107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49"/>
                <a:buFont typeface="Arial"/>
                <a:buNone/>
              </a:pPr>
              <a:endParaRPr sz="16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75;p2">
              <a:extLst>
                <a:ext uri="{FF2B5EF4-FFF2-40B4-BE49-F238E27FC236}">
                  <a16:creationId xmlns:a16="http://schemas.microsoft.com/office/drawing/2014/main" id="{D83BF127-B0FE-6F67-FDE3-F3820B4F262D}"/>
                </a:ext>
              </a:extLst>
            </p:cNvPr>
            <p:cNvSpPr/>
            <p:nvPr/>
          </p:nvSpPr>
          <p:spPr>
            <a:xfrm rot="8100000">
              <a:off x="7757334" y="157849"/>
              <a:ext cx="257528" cy="241045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7725" tIns="107725" rIns="107725" bIns="107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49"/>
                <a:buFont typeface="Arial"/>
                <a:buNone/>
              </a:pPr>
              <a:endParaRPr sz="16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061F45-E890-FBD0-39A1-D8B1E8BD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0" y="275232"/>
            <a:ext cx="3937800" cy="1797293"/>
          </a:xfrm>
        </p:spPr>
        <p:txBody>
          <a:bodyPr/>
          <a:lstStyle>
            <a:lvl1pPr>
              <a:defRPr lang="en-US" sz="3600" b="0" i="0" u="none" strike="noStrike" cap="none" dirty="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033695-8DDD-8F98-EC8D-E45826EFD3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0600" y="706438"/>
            <a:ext cx="492125" cy="650875"/>
          </a:xfrm>
        </p:spPr>
        <p:txBody>
          <a:bodyPr anchor="ctr"/>
          <a:lstStyle>
            <a:lvl1pPr algn="ctr">
              <a:buNone/>
              <a:defRPr lang="en-US" sz="3300" b="1" i="0" u="none" strike="noStrike" cap="none" dirty="0" smtClean="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36EAC8-E9E4-189E-C8A7-638A9B7C3C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5025" y="539750"/>
            <a:ext cx="2808288" cy="1054100"/>
          </a:xfrm>
        </p:spPr>
        <p:txBody>
          <a:bodyPr/>
          <a:lstStyle>
            <a:lvl1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Urbanist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0DD011A-F0F0-5EBB-82FA-1245858F4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3673" y="2239613"/>
            <a:ext cx="492125" cy="650875"/>
          </a:xfrm>
        </p:spPr>
        <p:txBody>
          <a:bodyPr anchor="ctr"/>
          <a:lstStyle>
            <a:lvl1pPr algn="ctr">
              <a:buNone/>
              <a:defRPr lang="en-US" sz="3300" b="1" i="0" u="none" strike="noStrike" cap="none" dirty="0" smtClean="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D157D1B7-D9A3-B01B-94C5-805C20B05E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08098" y="2072925"/>
            <a:ext cx="2808288" cy="1054100"/>
          </a:xfrm>
        </p:spPr>
        <p:txBody>
          <a:bodyPr/>
          <a:lstStyle>
            <a:lvl1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Urbanist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094E4684-A2F2-73E7-8E9B-0269250288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00600" y="3775888"/>
            <a:ext cx="492125" cy="650875"/>
          </a:xfrm>
        </p:spPr>
        <p:txBody>
          <a:bodyPr anchor="ctr"/>
          <a:lstStyle>
            <a:lvl1pPr algn="ctr">
              <a:buNone/>
              <a:defRPr lang="en-US" sz="3300" b="1" i="0" u="none" strike="noStrike" cap="none" dirty="0" smtClean="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E2AF0BBF-EDD0-BF9A-3E0C-DD31B90218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15025" y="3609200"/>
            <a:ext cx="2808288" cy="1054100"/>
          </a:xfrm>
        </p:spPr>
        <p:txBody>
          <a:bodyPr/>
          <a:lstStyle>
            <a:lvl1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>
              <a:defRPr lang="en-US" sz="2600" b="1" i="0" u="none" strike="noStrike" cap="none" dirty="0" smtClean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Urbanist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Google Shape;498;p4">
            <a:extLst>
              <a:ext uri="{FF2B5EF4-FFF2-40B4-BE49-F238E27FC236}">
                <a16:creationId xmlns:a16="http://schemas.microsoft.com/office/drawing/2014/main" id="{178812CA-2AA1-BF35-8DAB-A3FCCE004EB6}"/>
              </a:ext>
            </a:extLst>
          </p:cNvPr>
          <p:cNvSpPr/>
          <p:nvPr userDrawn="1"/>
        </p:nvSpPr>
        <p:spPr>
          <a:xfrm>
            <a:off x="4570850" y="586800"/>
            <a:ext cx="959700" cy="959700"/>
          </a:xfrm>
          <a:prstGeom prst="ellipse">
            <a:avLst/>
          </a:prstGeom>
          <a:solidFill>
            <a:srgbClr val="D47D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" name="Google Shape;501;p4">
            <a:extLst>
              <a:ext uri="{FF2B5EF4-FFF2-40B4-BE49-F238E27FC236}">
                <a16:creationId xmlns:a16="http://schemas.microsoft.com/office/drawing/2014/main" id="{2AA8ED18-975A-51EF-3AEB-8B944759D94C}"/>
              </a:ext>
            </a:extLst>
          </p:cNvPr>
          <p:cNvSpPr/>
          <p:nvPr userDrawn="1"/>
        </p:nvSpPr>
        <p:spPr>
          <a:xfrm>
            <a:off x="4572000" y="2119925"/>
            <a:ext cx="959700" cy="959700"/>
          </a:xfrm>
          <a:prstGeom prst="ellipse">
            <a:avLst/>
          </a:prstGeom>
          <a:solidFill>
            <a:srgbClr val="D47D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" name="Google Shape;504;p4">
            <a:extLst>
              <a:ext uri="{FF2B5EF4-FFF2-40B4-BE49-F238E27FC236}">
                <a16:creationId xmlns:a16="http://schemas.microsoft.com/office/drawing/2014/main" id="{6DFB291C-D40D-B8AC-5347-CB36AC57965D}"/>
              </a:ext>
            </a:extLst>
          </p:cNvPr>
          <p:cNvSpPr/>
          <p:nvPr userDrawn="1"/>
        </p:nvSpPr>
        <p:spPr>
          <a:xfrm>
            <a:off x="4572000" y="3653050"/>
            <a:ext cx="959700" cy="959700"/>
          </a:xfrm>
          <a:prstGeom prst="ellipse">
            <a:avLst/>
          </a:prstGeom>
          <a:solidFill>
            <a:srgbClr val="D47D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  <p:extLst>
      <p:ext uri="{BB962C8B-B14F-4D97-AF65-F5344CB8AC3E}">
        <p14:creationId xmlns:p14="http://schemas.microsoft.com/office/powerpoint/2010/main" val="3757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  <a:defRPr sz="18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2" r:id="rId3"/>
    <p:sldLayoutId id="2147483699" r:id="rId4"/>
    <p:sldLayoutId id="2147483704" r:id="rId5"/>
    <p:sldLayoutId id="2147483705" r:id="rId6"/>
    <p:sldLayoutId id="2147483706" r:id="rId7"/>
    <p:sldLayoutId id="2147483700" r:id="rId8"/>
    <p:sldLayoutId id="2147483701" r:id="rId9"/>
    <p:sldLayoutId id="2147483707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1" r:id="rId20"/>
    <p:sldLayoutId id="2147483662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71" r:id="rId30"/>
    <p:sldLayoutId id="2147483672" r:id="rId31"/>
    <p:sldLayoutId id="2147483673" r:id="rId32"/>
    <p:sldLayoutId id="2147483674" r:id="rId33"/>
    <p:sldLayoutId id="2147483675" r:id="rId34"/>
    <p:sldLayoutId id="2147483676" r:id="rId35"/>
    <p:sldLayoutId id="2147483677" r:id="rId36"/>
    <p:sldLayoutId id="2147483678" r:id="rId37"/>
    <p:sldLayoutId id="2147483679" r:id="rId38"/>
    <p:sldLayoutId id="2147483680" r:id="rId39"/>
    <p:sldLayoutId id="2147483681" r:id="rId40"/>
    <p:sldLayoutId id="2147483682" r:id="rId41"/>
    <p:sldLayoutId id="2147483683" r:id="rId42"/>
    <p:sldLayoutId id="2147483684" r:id="rId43"/>
    <p:sldLayoutId id="2147483685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9" name="Google Shape;409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0" name="Google Shape;41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8DAD-D45C-2A20-1D13-C632A754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PITCH A FRIEND</a:t>
            </a:r>
            <a:br>
              <a:rPr lang="en-US" dirty="0"/>
            </a:br>
            <a:r>
              <a:rPr lang="en" sz="7500" dirty="0"/>
              <a:t>NAME!</a:t>
            </a:r>
            <a:endParaRPr lang="en-US" sz="7500" dirty="0"/>
          </a:p>
        </p:txBody>
      </p:sp>
      <p:pic>
        <p:nvPicPr>
          <p:cNvPr id="8" name="Picture Placeholder 7" descr="Image text: Picture of friend goes here. ">
            <a:extLst>
              <a:ext uri="{FF2B5EF4-FFF2-40B4-BE49-F238E27FC236}">
                <a16:creationId xmlns:a16="http://schemas.microsoft.com/office/drawing/2014/main" id="{B5473999-E0C9-AA5A-3A83-B7B5D6D243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0" r="8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8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718DE-E985-5D16-C4C0-E862E4E7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" dirty="0"/>
              <a:t>SOME FUN ACTIVITIES YOU COULD DO WITH THIS FRIEND…</a:t>
            </a:r>
            <a:r>
              <a:rPr lang="en" sz="200" dirty="0">
                <a:solidFill>
                  <a:srgbClr val="EEEEEE"/>
                </a:solidFill>
              </a:rPr>
              <a:t>(3)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1009B-1B65-DFB3-8350-9E34625ED6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E834A-B0CE-5740-F3D7-D20D5B1ED7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Lorem ipsum dolor sit amet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0B07A-9402-6F59-CFDE-7FE8FE61CC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AE6436-B356-ADC5-6616-2F3B7CE9EA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Lorem ipsum dolor sit amet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E647EC-C6CC-4CB9-3CBB-C0879C96DD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dirty="0"/>
              <a:t>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42739F-349E-3B0A-4282-D283E625D4D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153716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4AF60-DD02-B02C-3953-CCBD9106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5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4408-B471-CAF4-E329-0EC125AB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0" y="275232"/>
            <a:ext cx="3937800" cy="1797293"/>
          </a:xfrm>
        </p:spPr>
        <p:txBody>
          <a:bodyPr>
            <a:normAutofit fontScale="90000"/>
          </a:bodyPr>
          <a:lstStyle/>
          <a:p>
            <a:r>
              <a:rPr lang="en" dirty="0"/>
              <a:t>WHAT MAKES THIS PERSON AWESOME?</a:t>
            </a:r>
            <a:r>
              <a:rPr lang="en" sz="200" dirty="0"/>
              <a:t> </a:t>
            </a:r>
            <a:r>
              <a:rPr lang="en" sz="200" dirty="0">
                <a:solidFill>
                  <a:srgbClr val="EEEEEE"/>
                </a:solidFill>
              </a:rPr>
              <a:t>(1)</a:t>
            </a:r>
            <a:endParaRPr lang="en-US" sz="200" dirty="0">
              <a:solidFill>
                <a:srgbClr val="EEEEE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D0902-1F17-82D6-2F7F-36388D9D3A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0600" y="706438"/>
            <a:ext cx="492125" cy="650875"/>
          </a:xfrm>
        </p:spPr>
        <p:txBody>
          <a:bodyPr>
            <a:normAutofit lnSpcReduction="10000"/>
          </a:bodyPr>
          <a:lstStyle/>
          <a:p>
            <a:pPr marL="0"/>
            <a:r>
              <a:rPr lang="en-US" dirty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F1B119-399A-0E83-ECAE-0A4B8971C3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5025" y="539750"/>
            <a:ext cx="2808288" cy="1054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407042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20CF-22ED-DEE1-FE20-32364176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WHAT MAKES THIS PERSON AWESOME? </a:t>
            </a:r>
            <a:r>
              <a:rPr lang="en" sz="200" dirty="0">
                <a:solidFill>
                  <a:srgbClr val="EEEEEE"/>
                </a:solidFill>
              </a:rPr>
              <a:t>(2)</a:t>
            </a:r>
            <a:endParaRPr lang="en-US" sz="200" dirty="0">
              <a:solidFill>
                <a:srgbClr val="EEEEE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1B99D-8447-D43A-FD0F-749ECA3054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0"/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42BB9-35FF-4690-A739-CB3DF38B34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Lorem ipsum dolor sit amet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4728D-5911-E2FE-BE95-000A3DE6EB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3673" y="2258663"/>
            <a:ext cx="492125" cy="650875"/>
          </a:xfrm>
        </p:spPr>
        <p:txBody>
          <a:bodyPr>
            <a:normAutofit lnSpcReduction="10000"/>
          </a:bodyPr>
          <a:lstStyle/>
          <a:p>
            <a:pPr marL="0"/>
            <a:r>
              <a:rPr lang="en-US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B06F72-8CAB-DF8F-71B7-9FD81296F5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165746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3DF2-AC4F-A6F3-9EBC-B715E203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WHAT MAKES THIS PERSON AWESOME? </a:t>
            </a:r>
            <a:r>
              <a:rPr lang="en" sz="200" dirty="0">
                <a:solidFill>
                  <a:srgbClr val="EEEEEE"/>
                </a:solidFill>
              </a:rPr>
              <a:t>(3)</a:t>
            </a:r>
            <a:endParaRPr lang="en-US" sz="200" dirty="0">
              <a:solidFill>
                <a:srgbClr val="EEEEE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B1EFF-410F-C3EC-4498-E388028BA5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0"/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30A88-75B6-EC8C-A44B-85013259AE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Lorem ipsum dolor sit amet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5D06D-8B80-B658-484B-B2CC6B9D58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marL="0"/>
            <a:r>
              <a:rPr lang="en-US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3F14DD-775D-50CE-6E71-A9EABB3DD7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Lorem ipsum dolor sit amet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2B9BF0-2D62-CE86-39B3-6C4D98A3E89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pPr marL="0"/>
            <a:r>
              <a:rPr lang="en-US" dirty="0"/>
              <a:t>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E24D27-8F11-7702-A1DB-79EB5E8FDD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412095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6717-2303-0169-998E-19E81C55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accent6"/>
                </a:solidFill>
                <a:latin typeface="+mj-lt"/>
                <a:ea typeface="Urbanist"/>
                <a:cs typeface="Urbanist"/>
                <a:sym typeface="Urbanist"/>
              </a:rPr>
              <a:t>Picture of friend (1)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5" name="Picture Placeholder 4" descr="Image placeholder text: Picture of friend doing something fun goes here.">
            <a:extLst>
              <a:ext uri="{FF2B5EF4-FFF2-40B4-BE49-F238E27FC236}">
                <a16:creationId xmlns:a16="http://schemas.microsoft.com/office/drawing/2014/main" id="{231C1539-3BCA-3D2F-557F-676AB3F69C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6" b="12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5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8582-3B77-67E6-59C1-EF0DDF52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A COOL FACT ABOUT THIS PERSON IS…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36BA0-995E-3730-E7EF-5408138EBA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SzPts val="110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37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642A8-7CC6-2F8D-A3B5-0C46B3734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3B9E-C262-143D-D12D-CE01C5C3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accent6"/>
                </a:solidFill>
                <a:latin typeface="+mj-lt"/>
                <a:ea typeface="Urbanist"/>
                <a:cs typeface="Urbanist"/>
                <a:sym typeface="Urbanist"/>
              </a:rPr>
              <a:t>Picture of friend (2)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5" name="Picture Placeholder 4" descr="Image placeholder text: Picture of friend goes here.">
            <a:extLst>
              <a:ext uri="{FF2B5EF4-FFF2-40B4-BE49-F238E27FC236}">
                <a16:creationId xmlns:a16="http://schemas.microsoft.com/office/drawing/2014/main" id="{91AE5C2B-9630-1EDE-E0C0-E862CEE51E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6" b="12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8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19D4-D701-FBBC-FB05-4C8D713F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>
              <a:buSzPts val="1100"/>
            </a:pPr>
            <a:r>
              <a:rPr lang="en" sz="3200" dirty="0"/>
              <a:t>SOME FUN ACTIVITIES YOU COULD DO WITH THIS FRIEND…</a:t>
            </a:r>
            <a:r>
              <a:rPr lang="en" sz="3200" dirty="0">
                <a:solidFill>
                  <a:srgbClr val="EEEEEE"/>
                </a:solidFill>
              </a:rPr>
              <a:t>(1)</a:t>
            </a:r>
            <a:endParaRPr lang="en-US" sz="3200" dirty="0">
              <a:solidFill>
                <a:srgbClr val="EEEEE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6E007-6D6C-C0A3-CB1F-243B415631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0"/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B9EE8-9932-A074-6F07-68E7ED9E01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28668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8986-B41F-E410-E0F8-1E726F19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" dirty="0"/>
              <a:t>SOME FUN ACTIVITIES YOU COULD DO WITH THIS FRIEND…</a:t>
            </a:r>
            <a:r>
              <a:rPr lang="en" sz="200" dirty="0">
                <a:solidFill>
                  <a:srgbClr val="EEEEEE"/>
                </a:solidFill>
              </a:rPr>
              <a:t>(2)</a:t>
            </a:r>
            <a:endParaRPr lang="en-US" sz="200" dirty="0">
              <a:solidFill>
                <a:srgbClr val="EEEEE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10B35-DC27-C1F1-BC2B-7F7D63BD14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92B3C-C0D5-E74E-7811-1C100C6FD3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Lorem ipsum dolor sit amet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281E8-8747-45B2-8FCF-AD9E6855C0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3F6F80-0A89-607A-92C8-DAC1ED59B6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3567676794"/>
      </p:ext>
    </p:extLst>
  </p:cSld>
  <p:clrMapOvr>
    <a:masterClrMapping/>
  </p:clrMapOvr>
</p:sld>
</file>

<file path=ppt/theme/theme1.xml><?xml version="1.0" encoding="utf-8"?>
<a:theme xmlns:a="http://schemas.openxmlformats.org/drawingml/2006/main" name="Milestone Celebration">
  <a:themeElements>
    <a:clrScheme name="Simple Light">
      <a:dk1>
        <a:srgbClr val="000000"/>
      </a:dk1>
      <a:lt1>
        <a:srgbClr val="EEEEEE"/>
      </a:lt1>
      <a:dk2>
        <a:srgbClr val="FFA7A8"/>
      </a:dk2>
      <a:lt2>
        <a:srgbClr val="006EBA"/>
      </a:lt2>
      <a:accent1>
        <a:srgbClr val="F63400"/>
      </a:accent1>
      <a:accent2>
        <a:srgbClr val="FA9302"/>
      </a:accent2>
      <a:accent3>
        <a:srgbClr val="8E7CC4"/>
      </a:accent3>
      <a:accent4>
        <a:srgbClr val="3C613D"/>
      </a:accent4>
      <a:accent5>
        <a:srgbClr val="4285F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C5173460500B4E95D6E746241C127C" ma:contentTypeVersion="10" ma:contentTypeDescription="Create a new document." ma:contentTypeScope="" ma:versionID="7d2b2c32c0354b17895bcc00713e2693">
  <xsd:schema xmlns:xsd="http://www.w3.org/2001/XMLSchema" xmlns:xs="http://www.w3.org/2001/XMLSchema" xmlns:p="http://schemas.microsoft.com/office/2006/metadata/properties" xmlns:ns2="d2efd6b8-2234-4349-a32a-8ee9b513af32" xmlns:ns3="b7360c85-e685-4e52-84ac-1c0bb0e1304c" targetNamespace="http://schemas.microsoft.com/office/2006/metadata/properties" ma:root="true" ma:fieldsID="7db4e9f5db5304fa84c0ba57a4c692b7" ns2:_="" ns3:_="">
    <xsd:import namespace="d2efd6b8-2234-4349-a32a-8ee9b513af32"/>
    <xsd:import namespace="b7360c85-e685-4e52-84ac-1c0bb0e130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fd6b8-2234-4349-a32a-8ee9b513af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60c85-e685-4e52-84ac-1c0bb0e13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4ED454-E9BE-4F32-AB98-C9750DE51F26}">
  <ds:schemaRefs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b7360c85-e685-4e52-84ac-1c0bb0e1304c"/>
    <ds:schemaRef ds:uri="http://schemas.microsoft.com/office/2006/documentManagement/types"/>
    <ds:schemaRef ds:uri="d2efd6b8-2234-4349-a32a-8ee9b513af3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12BBD1-3AC5-4A4E-BEBC-5DD54248F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efd6b8-2234-4349-a32a-8ee9b513af32"/>
    <ds:schemaRef ds:uri="b7360c85-e685-4e52-84ac-1c0bb0e130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DCAAA6-DF33-466E-B205-C4DF50EA18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205</Words>
  <Application>Microsoft Office PowerPoint</Application>
  <PresentationFormat>On-screen Show (16:9)</PresentationFormat>
  <Paragraphs>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Urbanist Black</vt:lpstr>
      <vt:lpstr>Urbanist</vt:lpstr>
      <vt:lpstr>Milestone Celebration</vt:lpstr>
      <vt:lpstr>Simple Light</vt:lpstr>
      <vt:lpstr>PITCH A FRIEND NAME!</vt:lpstr>
      <vt:lpstr>WHAT MAKES THIS PERSON AWESOME? (1)</vt:lpstr>
      <vt:lpstr>WHAT MAKES THIS PERSON AWESOME? (2)</vt:lpstr>
      <vt:lpstr>WHAT MAKES THIS PERSON AWESOME? (3)</vt:lpstr>
      <vt:lpstr>Picture of friend (1)</vt:lpstr>
      <vt:lpstr>A COOL FACT ABOUT THIS PERSON IS…</vt:lpstr>
      <vt:lpstr>Picture of friend (2)</vt:lpstr>
      <vt:lpstr>SOME FUN ACTIVITIES YOU COULD DO WITH THIS FRIEND…(1)</vt:lpstr>
      <vt:lpstr>SOME FUN ACTIVITIES YOU COULD DO WITH THIS FRIEND…(2)</vt:lpstr>
      <vt:lpstr>SOME FUN ACTIVITIES YOU COULD DO WITH THIS FRIEND…(3)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keywords>RHNTC, TPP, pitching, practice </cp:keywords>
  <cp:lastModifiedBy>David Vella</cp:lastModifiedBy>
  <cp:revision>39</cp:revision>
  <dcterms:modified xsi:type="dcterms:W3CDTF">2026-03-27T15:20:37Z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0x010100C3C5173460500B4E95D6E746241C127C</vt:lpwstr>
  </property>
</Properties>
</file>