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6"/>
  </p:notesMasterIdLst>
  <p:sldIdLst>
    <p:sldId id="290" r:id="rId2"/>
    <p:sldId id="291"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24" r:id="rId17"/>
    <p:sldId id="325"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Lst>
  <p:sldSz cx="9144000" cy="5143500" type="screen16x9"/>
  <p:notesSz cx="6858000" cy="9144000"/>
  <p:embeddedFontLst>
    <p:embeddedFont>
      <p:font typeface="Calibri" panose="020F0502020204030204" pitchFamily="34" charset="0"/>
      <p:regular r:id="rId37"/>
      <p:bold r:id="rId38"/>
      <p:italic r:id="rId39"/>
      <p:boldItalic r:id="rId40"/>
    </p:embeddedFont>
    <p:embeddedFont>
      <p:font typeface="Lato"/>
      <p:regular r:id="rId41"/>
      <p:bold r:id="rId42"/>
      <p:italic r:id="rId43"/>
      <p:boldItalic r:id="rId44"/>
    </p:embeddedFont>
    <p:embeddedFont>
      <p:font typeface="Roboto"/>
      <p:regular r:id="rId45"/>
      <p:bold r:id="rId46"/>
      <p:italic r:id="rId47"/>
      <p:boldItalic r:id="rId48"/>
    </p:embeddedFont>
    <p:embeddedFont>
      <p:font typeface="Montserrat" panose="0000050000000000000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3" roundtripDataSignature="AMtx7mj9HnVBVQjytK1U1Aanjh7KJR0xD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AFB"/>
    <a:srgbClr val="333B6A"/>
    <a:srgbClr val="434343"/>
    <a:srgbClr val="B95495"/>
    <a:srgbClr val="BB5A99"/>
    <a:srgbClr val="874E87"/>
    <a:srgbClr val="6B467E"/>
    <a:srgbClr val="2A38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63" autoAdjust="0"/>
    <p:restoredTop sz="44000" autoAdjust="0"/>
  </p:normalViewPr>
  <p:slideViewPr>
    <p:cSldViewPr snapToGrid="0">
      <p:cViewPr varScale="1">
        <p:scale>
          <a:sx n="42" d="100"/>
          <a:sy n="42" d="100"/>
        </p:scale>
        <p:origin x="2250" y="48"/>
      </p:cViewPr>
      <p:guideLst/>
    </p:cSldViewPr>
  </p:slideViewPr>
  <p:outlineViewPr>
    <p:cViewPr>
      <p:scale>
        <a:sx n="33" d="100"/>
        <a:sy n="33" d="100"/>
      </p:scale>
      <p:origin x="0" y="-5012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dc.gov/reproductivehealth/maternal-mortality/disparities-pregnancy-related-deaths/infographic.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cdc.gov/reproductivehealth/maternalinfanthealth/severematernalmorbidity.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hhs.gov/sites/default/files/call-to-action-maternal-health.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www.beforeandbeyond.or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rhntc.org/resources/preconception-health-toolkit"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showyourlovetoday.com/"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lgn="l" rtl="0">
              <a:lnSpc>
                <a:spcPct val="100000"/>
              </a:lnSpc>
              <a:spcBef>
                <a:spcPts val="0"/>
              </a:spcBef>
              <a:spcAft>
                <a:spcPts val="0"/>
              </a:spcAft>
              <a:buClr>
                <a:schemeClr val="dk1"/>
              </a:buClr>
              <a:buSzPts val="1400"/>
            </a:pPr>
            <a:r>
              <a:rPr lang="en-US" sz="1100" b="0" i="0" u="none" strike="noStrike" cap="none" dirty="0" smtClean="0">
                <a:solidFill>
                  <a:srgbClr val="000000"/>
                </a:solidFill>
                <a:effectLst/>
                <a:latin typeface="Arial"/>
                <a:ea typeface="Arial"/>
                <a:cs typeface="Arial"/>
                <a:sym typeface="Arial"/>
              </a:rPr>
              <a:t>Advancing Preconception Health Services</a:t>
            </a:r>
            <a:endParaRPr lang="en-US"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lang="en-US" dirty="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lang="en-US" dirty="0">
              <a:solidFill>
                <a:schemeClr val="dk1"/>
              </a:solidFill>
            </a:endParaRPr>
          </a:p>
          <a:p>
            <a:pPr marL="0" lvl="0" indent="0" algn="l" rtl="0">
              <a:lnSpc>
                <a:spcPct val="100000"/>
              </a:lnSpc>
              <a:spcBef>
                <a:spcPts val="0"/>
              </a:spcBef>
              <a:spcAft>
                <a:spcPts val="0"/>
              </a:spcAft>
              <a:buSzPts val="1100"/>
              <a:buNone/>
            </a:pPr>
            <a:endParaRPr lang="en-US" dirty="0"/>
          </a:p>
          <a:p>
            <a:endParaRPr lang="en-US" dirty="0"/>
          </a:p>
        </p:txBody>
      </p:sp>
    </p:spTree>
    <p:extLst>
      <p:ext uri="{BB962C8B-B14F-4D97-AF65-F5344CB8AC3E}">
        <p14:creationId xmlns:p14="http://schemas.microsoft.com/office/powerpoint/2010/main" val="4198749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Family planning providers can use this toolkit to:</a:t>
            </a:r>
          </a:p>
          <a:p>
            <a:pPr lvl="1"/>
            <a:r>
              <a:rPr lang="en-US" dirty="0" smtClean="0"/>
              <a:t>improve preconception health knowledge, attitudes, and practices</a:t>
            </a:r>
          </a:p>
          <a:p>
            <a:pPr lvl="1"/>
            <a:r>
              <a:rPr lang="en-US" dirty="0" smtClean="0"/>
              <a:t>strengthen preconception health services to support clients in attaining and maintaining optimal health</a:t>
            </a:r>
          </a:p>
          <a:p>
            <a:pPr lvl="1"/>
            <a:r>
              <a:rPr lang="en-US" dirty="0" smtClean="0"/>
              <a:t>integrate contextual and environmental factors into preconception health services</a:t>
            </a:r>
          </a:p>
          <a:p>
            <a:pPr lvl="1"/>
            <a:r>
              <a:rPr lang="en-US" dirty="0" smtClean="0"/>
              <a:t>reduce disparities in maternal and pregnancy outcomes.</a:t>
            </a:r>
          </a:p>
          <a:p>
            <a:endParaRPr lang="en-US" dirty="0"/>
          </a:p>
        </p:txBody>
      </p:sp>
    </p:spTree>
    <p:extLst>
      <p:ext uri="{BB962C8B-B14F-4D97-AF65-F5344CB8AC3E}">
        <p14:creationId xmlns:p14="http://schemas.microsoft.com/office/powerpoint/2010/main" val="1868420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The "Clinical Pathway" (available on the RHNTC website), is a diagram of the QFP recommendations.</a:t>
            </a:r>
          </a:p>
        </p:txBody>
      </p:sp>
    </p:spTree>
    <p:extLst>
      <p:ext uri="{BB962C8B-B14F-4D97-AF65-F5344CB8AC3E}">
        <p14:creationId xmlns:p14="http://schemas.microsoft.com/office/powerpoint/2010/main" val="1672273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The toolkit is focused on preconception health in the context of the QFP.</a:t>
            </a:r>
          </a:p>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We are going to talk about preconception health more broadly in the context of whole person care and reproductive justice.</a:t>
            </a:r>
          </a:p>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We want to expand how preconception health is interpreted and services delivered to reach a larger population and is more inclusive. </a:t>
            </a:r>
          </a:p>
          <a:p>
            <a:pPr marL="171450" marR="0" lvl="0" indent="-171450" algn="l" rtl="0" fontAlgn="base">
              <a:lnSpc>
                <a:spcPct val="100000"/>
              </a:lnSpc>
              <a:spcBef>
                <a:spcPts val="0"/>
              </a:spcBef>
              <a:spcAft>
                <a:spcPts val="0"/>
              </a:spcAft>
              <a:buClr>
                <a:srgbClr val="000000"/>
              </a:buClr>
              <a:buSzPts val="1100"/>
              <a:buFont typeface="Arial"/>
              <a:buChar char="●"/>
            </a:pPr>
            <a:endParaRPr lang="en-US"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850096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lgn="l" rtl="0">
              <a:spcBef>
                <a:spcPts val="0"/>
              </a:spcBef>
              <a:spcAft>
                <a:spcPts val="0"/>
              </a:spcAft>
              <a:buClr>
                <a:schemeClr val="dk1"/>
              </a:buClr>
              <a:buSzPts val="1100"/>
            </a:pPr>
            <a:r>
              <a:rPr lang="en-US" dirty="0" smtClean="0">
                <a:solidFill>
                  <a:schemeClr val="dk1"/>
                </a:solidFill>
              </a:rPr>
              <a:t>As you will see in the preconception health checklist and toolkit, there are a number of components that impact various aspects of a person’s health.</a:t>
            </a:r>
          </a:p>
          <a:p>
            <a:pPr marL="171450" lvl="0" indent="-171450" algn="l" rtl="0">
              <a:spcBef>
                <a:spcPts val="0"/>
              </a:spcBef>
              <a:spcAft>
                <a:spcPts val="0"/>
              </a:spcAft>
              <a:buClr>
                <a:schemeClr val="dk1"/>
              </a:buClr>
              <a:buSzPts val="1100"/>
            </a:pPr>
            <a:r>
              <a:rPr lang="en-US" dirty="0" smtClean="0">
                <a:solidFill>
                  <a:schemeClr val="dk1"/>
                </a:solidFill>
              </a:rPr>
              <a:t>We often view each of these areas as separate and distinct.</a:t>
            </a:r>
          </a:p>
          <a:p>
            <a:pPr marL="0" lvl="0" indent="0" algn="l" rtl="0">
              <a:spcBef>
                <a:spcPts val="0"/>
              </a:spcBef>
              <a:spcAft>
                <a:spcPts val="0"/>
              </a:spcAft>
              <a:buClr>
                <a:schemeClr val="dk1"/>
              </a:buClr>
              <a:buSzPts val="1100"/>
              <a:buFont typeface="Arial"/>
              <a:buNone/>
            </a:pPr>
            <a:endParaRPr lang="en-US" dirty="0">
              <a:solidFill>
                <a:schemeClr val="dk1"/>
              </a:solidFill>
            </a:endParaRPr>
          </a:p>
          <a:p>
            <a:endParaRPr lang="en-US" dirty="0"/>
          </a:p>
        </p:txBody>
      </p:sp>
    </p:spTree>
    <p:extLst>
      <p:ext uri="{BB962C8B-B14F-4D97-AF65-F5344CB8AC3E}">
        <p14:creationId xmlns:p14="http://schemas.microsoft.com/office/powerpoint/2010/main" val="1374906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rtl="0" fontAlgn="base">
              <a:lnSpc>
                <a:spcPct val="100000"/>
              </a:lnSpc>
              <a:spcBef>
                <a:spcPts val="0"/>
              </a:spcBef>
              <a:spcAft>
                <a:spcPts val="0"/>
              </a:spcAft>
              <a:buClr>
                <a:schemeClr val="dk1"/>
              </a:buClr>
              <a:buSzPts val="1100"/>
              <a:buFont typeface="Arial"/>
              <a:buChar char="●"/>
            </a:pPr>
            <a:r>
              <a:rPr lang="en-US" sz="1100" b="0" i="0" u="none" strike="noStrike" cap="none" dirty="0" smtClean="0">
                <a:solidFill>
                  <a:schemeClr val="dk1"/>
                </a:solidFill>
                <a:latin typeface="Arial"/>
                <a:ea typeface="Arial"/>
                <a:cs typeface="Arial"/>
                <a:sym typeface="Arial"/>
              </a:rPr>
              <a:t>However, after talking with individuals about their perspectives they actually see less separation and note how these issues are connected.</a:t>
            </a:r>
          </a:p>
          <a:p>
            <a:pPr marL="171450" marR="0" lvl="0" indent="-171450" algn="l" rtl="0" fontAlgn="base">
              <a:lnSpc>
                <a:spcPct val="100000"/>
              </a:lnSpc>
              <a:spcBef>
                <a:spcPts val="0"/>
              </a:spcBef>
              <a:spcAft>
                <a:spcPts val="0"/>
              </a:spcAft>
              <a:buClr>
                <a:schemeClr val="dk1"/>
              </a:buClr>
              <a:buSzPts val="1100"/>
              <a:buFont typeface="Arial"/>
              <a:buChar char="●"/>
            </a:pPr>
            <a:r>
              <a:rPr lang="en-US" sz="1100" b="0" i="0" u="none" strike="noStrike" cap="none" dirty="0" smtClean="0">
                <a:solidFill>
                  <a:schemeClr val="dk1"/>
                </a:solidFill>
                <a:latin typeface="Arial"/>
                <a:ea typeface="Arial"/>
                <a:cs typeface="Arial"/>
                <a:sym typeface="Arial"/>
              </a:rPr>
              <a:t>For example, a person struggling to manage a chronic condition may have some mental health impacts from that struggle.</a:t>
            </a:r>
          </a:p>
          <a:p>
            <a:pPr marL="171450" marR="0" lvl="0" indent="-171450" algn="l" rtl="0" fontAlgn="base">
              <a:lnSpc>
                <a:spcPct val="100000"/>
              </a:lnSpc>
              <a:spcBef>
                <a:spcPts val="0"/>
              </a:spcBef>
              <a:spcAft>
                <a:spcPts val="0"/>
              </a:spcAft>
              <a:buClr>
                <a:schemeClr val="dk1"/>
              </a:buClr>
              <a:buSzPts val="1100"/>
              <a:buFont typeface="Arial"/>
              <a:buChar char="●"/>
            </a:pPr>
            <a:r>
              <a:rPr lang="en-US" sz="1100" b="0" i="0" u="none" strike="noStrike" cap="none" dirty="0" smtClean="0">
                <a:solidFill>
                  <a:schemeClr val="dk1"/>
                </a:solidFill>
                <a:latin typeface="Arial"/>
                <a:ea typeface="Arial"/>
                <a:cs typeface="Arial"/>
                <a:sym typeface="Arial"/>
              </a:rPr>
              <a:t>A person struggling with depression may have a hard time following up on suggestions for healthy eating. We know that a person’s context really matters, so advising someone on exercise and eating when they are working multiple jobs and have limited access to what they need to be well can be counter productive.</a:t>
            </a:r>
          </a:p>
          <a:p>
            <a:pPr marL="171450" marR="0" lvl="0" indent="-171450" algn="l" rtl="0" fontAlgn="base">
              <a:lnSpc>
                <a:spcPct val="100000"/>
              </a:lnSpc>
              <a:spcBef>
                <a:spcPts val="0"/>
              </a:spcBef>
              <a:spcAft>
                <a:spcPts val="0"/>
              </a:spcAft>
              <a:buClr>
                <a:schemeClr val="dk1"/>
              </a:buClr>
              <a:buSzPts val="1100"/>
              <a:buFont typeface="Arial"/>
              <a:buChar char="●"/>
            </a:pPr>
            <a:r>
              <a:rPr lang="en-US" sz="1100" b="0" i="0" u="none" strike="noStrike" cap="none" dirty="0" smtClean="0">
                <a:solidFill>
                  <a:schemeClr val="dk1"/>
                </a:solidFill>
                <a:latin typeface="Arial"/>
                <a:ea typeface="Arial"/>
                <a:cs typeface="Arial"/>
                <a:sym typeface="Arial"/>
              </a:rPr>
              <a:t>Thinking about all of these items is part of whole person care.</a:t>
            </a:r>
          </a:p>
          <a:p>
            <a:pPr marL="171450" marR="0" lvl="0" indent="-171450" algn="l" rtl="0">
              <a:lnSpc>
                <a:spcPct val="100000"/>
              </a:lnSpc>
              <a:spcBef>
                <a:spcPts val="0"/>
              </a:spcBef>
              <a:spcAft>
                <a:spcPts val="0"/>
              </a:spcAft>
              <a:buClr>
                <a:schemeClr val="dk1"/>
              </a:buClr>
              <a:buSzPts val="1100"/>
              <a:buFont typeface="Arial"/>
              <a:buChar char="●"/>
            </a:pPr>
            <a:endParaRPr lang="en-US"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741624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rtl="0" fontAlgn="base">
              <a:lnSpc>
                <a:spcPct val="100000"/>
              </a:lnSpc>
              <a:spcBef>
                <a:spcPts val="0"/>
              </a:spcBef>
              <a:spcAft>
                <a:spcPts val="0"/>
              </a:spcAft>
              <a:buClr>
                <a:schemeClr val="dk1"/>
              </a:buClr>
              <a:buSzPts val="1100"/>
              <a:buFont typeface="Arial"/>
              <a:buChar char="●"/>
            </a:pPr>
            <a:r>
              <a:rPr lang="en-US" sz="1100" b="0" i="0" u="none" strike="noStrike" cap="none" dirty="0" smtClean="0">
                <a:solidFill>
                  <a:schemeClr val="dk1"/>
                </a:solidFill>
                <a:latin typeface="Arial"/>
                <a:ea typeface="Arial"/>
                <a:cs typeface="Arial"/>
                <a:sym typeface="Arial"/>
              </a:rPr>
              <a:t>Thinking about all the intersecting factors just described, we knew that it was important to think about all of the places for intervention. People of course ultimately decide what they want in their lives.  Just telling your patient what she/they needs to do is not enough. They need to hear that from a provider who she trusts and who provides unbiased, person-centered care. And there have to be resources in the community to support the clinician and the individual in acting on what is needed for them to be healthy and well. </a:t>
            </a:r>
          </a:p>
          <a:p>
            <a:pPr marL="171450" marR="0" lvl="0" indent="-171450" algn="l" rtl="0" fontAlgn="base">
              <a:lnSpc>
                <a:spcPct val="100000"/>
              </a:lnSpc>
              <a:spcBef>
                <a:spcPts val="0"/>
              </a:spcBef>
              <a:spcAft>
                <a:spcPts val="0"/>
              </a:spcAft>
              <a:buClr>
                <a:schemeClr val="dk1"/>
              </a:buClr>
              <a:buSzPts val="1100"/>
              <a:buFont typeface="Arial"/>
              <a:buChar char="●"/>
            </a:pPr>
            <a:r>
              <a:rPr lang="en-US" sz="1100" b="0" i="0" u="none" strike="noStrike" cap="none" dirty="0" smtClean="0">
                <a:solidFill>
                  <a:schemeClr val="dk1"/>
                </a:solidFill>
                <a:latin typeface="Arial"/>
                <a:ea typeface="Arial"/>
                <a:cs typeface="Arial"/>
                <a:sym typeface="Arial"/>
              </a:rPr>
              <a:t>While Title X providers are pretty awesome, they can’t do it all. This is why identifying community-based organizations and resources is a key way to support YOUR work and the people you serve. </a:t>
            </a:r>
          </a:p>
          <a:p>
            <a:pPr marL="171450" marR="0" lvl="0" indent="-171450" algn="l" rtl="0" fontAlgn="base">
              <a:lnSpc>
                <a:spcPct val="100000"/>
              </a:lnSpc>
              <a:spcBef>
                <a:spcPts val="0"/>
              </a:spcBef>
              <a:spcAft>
                <a:spcPts val="0"/>
              </a:spcAft>
              <a:buClr>
                <a:schemeClr val="dk1"/>
              </a:buClr>
              <a:buSzPts val="1100"/>
              <a:buFont typeface="Arial"/>
              <a:buChar char="●"/>
            </a:pPr>
            <a:r>
              <a:rPr lang="en-US" sz="1100" b="0" i="0" u="none" strike="noStrike" cap="none" dirty="0" smtClean="0">
                <a:solidFill>
                  <a:schemeClr val="dk1"/>
                </a:solidFill>
                <a:latin typeface="Arial"/>
                <a:ea typeface="Arial"/>
                <a:cs typeface="Arial"/>
                <a:sym typeface="Arial"/>
              </a:rPr>
              <a:t>It is also important to remember that your patients have relationships with other people–their family, friends, and co-workers who all influence their ability to be healthy and well.</a:t>
            </a:r>
          </a:p>
          <a:p>
            <a:pPr marL="171450" marR="0" lvl="0" indent="-171450" algn="l" rtl="0" fontAlgn="base">
              <a:lnSpc>
                <a:spcPct val="100000"/>
              </a:lnSpc>
              <a:spcBef>
                <a:spcPts val="0"/>
              </a:spcBef>
              <a:spcAft>
                <a:spcPts val="0"/>
              </a:spcAft>
              <a:buClr>
                <a:schemeClr val="dk1"/>
              </a:buClr>
              <a:buSzPts val="1100"/>
              <a:buFont typeface="Arial"/>
              <a:buChar char="●"/>
            </a:pPr>
            <a:endParaRPr lang="en-US" sz="11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2561375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rtl="0" fontAlgn="base">
              <a:lnSpc>
                <a:spcPct val="100000"/>
              </a:lnSpc>
              <a:spcBef>
                <a:spcPts val="0"/>
              </a:spcBef>
              <a:spcAft>
                <a:spcPts val="0"/>
              </a:spcAft>
              <a:buClr>
                <a:schemeClr val="dk1"/>
              </a:buClr>
              <a:buSzPts val="1100"/>
              <a:buFont typeface="Arial"/>
              <a:buChar char="●"/>
            </a:pPr>
            <a:r>
              <a:rPr lang="en-US" sz="1100" b="0" i="0" u="none" strike="noStrike" cap="none" dirty="0" smtClean="0">
                <a:solidFill>
                  <a:schemeClr val="dk1"/>
                </a:solidFill>
                <a:latin typeface="Arial"/>
                <a:ea typeface="Arial"/>
                <a:cs typeface="Arial"/>
                <a:sym typeface="Arial"/>
              </a:rPr>
              <a:t>What happens when we are unable to provide equitable, quality, whole-person care? </a:t>
            </a:r>
          </a:p>
          <a:p>
            <a:pPr marL="171450" marR="0" lvl="0" indent="-171450" algn="l" rtl="0" fontAlgn="base">
              <a:lnSpc>
                <a:spcPct val="100000"/>
              </a:lnSpc>
              <a:spcBef>
                <a:spcPts val="0"/>
              </a:spcBef>
              <a:spcAft>
                <a:spcPts val="0"/>
              </a:spcAft>
              <a:buClr>
                <a:schemeClr val="dk1"/>
              </a:buClr>
              <a:buSzPts val="1100"/>
              <a:buFont typeface="Arial"/>
              <a:buChar char="●"/>
            </a:pPr>
            <a:r>
              <a:rPr lang="en-US" sz="1100" b="0" i="0" u="none" strike="noStrike" cap="none" dirty="0" smtClean="0">
                <a:solidFill>
                  <a:schemeClr val="dk1"/>
                </a:solidFill>
                <a:latin typeface="Arial"/>
                <a:ea typeface="Arial"/>
                <a:cs typeface="Arial"/>
                <a:sym typeface="Arial"/>
              </a:rPr>
              <a:t>The United States is the only industrialized nation where maternal death and sickness is on the rise. We may spend more overall on health care but our results are unimpressive and the urgency for action is now.</a:t>
            </a:r>
          </a:p>
          <a:p>
            <a:pPr marL="171450" marR="0" lvl="0" indent="-171450" algn="l" rtl="0" fontAlgn="base">
              <a:lnSpc>
                <a:spcPct val="100000"/>
              </a:lnSpc>
              <a:spcBef>
                <a:spcPts val="0"/>
              </a:spcBef>
              <a:spcAft>
                <a:spcPts val="0"/>
              </a:spcAft>
              <a:buClr>
                <a:schemeClr val="dk1"/>
              </a:buClr>
              <a:buSzPts val="1100"/>
              <a:buFont typeface="Arial"/>
              <a:buChar char="●"/>
            </a:pPr>
            <a:r>
              <a:rPr lang="en-US" sz="1100" b="0" i="0" u="none" strike="noStrike" cap="none" dirty="0" smtClean="0">
                <a:solidFill>
                  <a:schemeClr val="dk1"/>
                </a:solidFill>
                <a:latin typeface="Arial"/>
                <a:ea typeface="Arial"/>
                <a:cs typeface="Arial"/>
                <a:sym typeface="Arial"/>
              </a:rPr>
              <a:t>Of note, mortality is like the tip of the iceberg. Many more women experience severe morbidity.</a:t>
            </a:r>
          </a:p>
          <a:p>
            <a:endParaRPr lang="en-US" dirty="0"/>
          </a:p>
          <a:p>
            <a:endParaRPr lang="en-US" dirty="0"/>
          </a:p>
        </p:txBody>
      </p:sp>
    </p:spTree>
    <p:extLst>
      <p:ext uri="{BB962C8B-B14F-4D97-AF65-F5344CB8AC3E}">
        <p14:creationId xmlns:p14="http://schemas.microsoft.com/office/powerpoint/2010/main" val="1688543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63888" lvl="0" indent="-163888" algn="l" rtl="0">
              <a:spcBef>
                <a:spcPts val="0"/>
              </a:spcBef>
              <a:spcAft>
                <a:spcPts val="0"/>
              </a:spcAft>
              <a:buClr>
                <a:schemeClr val="dk1"/>
              </a:buClr>
              <a:buSzPts val="1100"/>
              <a:buChar char="•"/>
            </a:pPr>
            <a:r>
              <a:rPr lang="en-US" dirty="0" smtClean="0">
                <a:solidFill>
                  <a:schemeClr val="dk1"/>
                </a:solidFill>
              </a:rPr>
              <a:t>The differences in pregnancy related death rates among Black women (shown in dark purple) as well as American Indian/Alaskan Native women (lighter purple bar) have persisted nationally for decades.</a:t>
            </a:r>
          </a:p>
          <a:p>
            <a:pPr marL="163888" lvl="0" indent="-163888" algn="l" rtl="0">
              <a:spcBef>
                <a:spcPts val="0"/>
              </a:spcBef>
              <a:spcAft>
                <a:spcPts val="0"/>
              </a:spcAft>
              <a:buClr>
                <a:schemeClr val="dk1"/>
              </a:buClr>
              <a:buSzPts val="1100"/>
              <a:buChar char="•"/>
            </a:pPr>
            <a:r>
              <a:rPr lang="en-US" dirty="0" smtClean="0">
                <a:solidFill>
                  <a:schemeClr val="dk1"/>
                </a:solidFill>
              </a:rPr>
              <a:t>Nationally, Black women are three times more likely to die from this cause compared to white women. This is the result of historic and systemic oppression that has impacted every aspect of life for people of color in the US. </a:t>
            </a:r>
          </a:p>
          <a:p>
            <a:pPr marL="163888" lvl="0" indent="-163888" algn="l" rtl="0">
              <a:spcBef>
                <a:spcPts val="0"/>
              </a:spcBef>
              <a:spcAft>
                <a:spcPts val="0"/>
              </a:spcAft>
              <a:buClr>
                <a:schemeClr val="dk1"/>
              </a:buClr>
              <a:buSzPts val="1100"/>
              <a:buChar char="•"/>
            </a:pPr>
            <a:endParaRPr lang="en-US" dirty="0" smtClean="0">
              <a:solidFill>
                <a:schemeClr val="dk1"/>
              </a:solidFill>
            </a:endParaRPr>
          </a:p>
          <a:p>
            <a:pPr marL="0" lvl="0" indent="0" algn="l" rtl="0">
              <a:spcBef>
                <a:spcPts val="0"/>
              </a:spcBef>
              <a:spcAft>
                <a:spcPts val="0"/>
              </a:spcAft>
              <a:buClr>
                <a:schemeClr val="dk1"/>
              </a:buClr>
              <a:buSzPts val="1100"/>
              <a:buNone/>
            </a:pPr>
            <a:r>
              <a:rPr lang="en-US" dirty="0" smtClean="0">
                <a:solidFill>
                  <a:schemeClr val="dk1"/>
                </a:solidFill>
              </a:rPr>
              <a:t>Source:</a:t>
            </a:r>
          </a:p>
          <a:p>
            <a:pPr marL="0" lvl="0" indent="0" algn="l" rtl="0">
              <a:spcBef>
                <a:spcPts val="0"/>
              </a:spcBef>
              <a:spcAft>
                <a:spcPts val="0"/>
              </a:spcAft>
              <a:buClr>
                <a:schemeClr val="dk1"/>
              </a:buClr>
              <a:buSzPts val="1100"/>
              <a:buNone/>
            </a:pPr>
            <a:r>
              <a:rPr lang="en-US" dirty="0" smtClean="0">
                <a:solidFill>
                  <a:schemeClr val="dk1"/>
                </a:solidFill>
              </a:rPr>
              <a:t>Infographic: Racial/Ethnic Disparities in Pregnancy-Related Deaths — United States, 2007–2016 </a:t>
            </a:r>
            <a:r>
              <a:rPr lang="en-US" dirty="0">
                <a:solidFill>
                  <a:schemeClr val="dk1"/>
                </a:solidFill>
              </a:rPr>
              <a:t>(</a:t>
            </a:r>
            <a:r>
              <a:rPr lang="en-US" u="sng" dirty="0" smtClean="0">
                <a:solidFill>
                  <a:schemeClr val="hlink"/>
                </a:solidFill>
                <a:hlinkClick r:id="rId3"/>
              </a:rPr>
              <a:t>https</a:t>
            </a:r>
            <a:r>
              <a:rPr lang="en-US" u="sng" dirty="0">
                <a:solidFill>
                  <a:schemeClr val="hlink"/>
                </a:solidFill>
                <a:hlinkClick r:id="rId3"/>
              </a:rPr>
              <a:t>://www.cdc.gov/reproductivehealth/maternal-mortality/disparities-pregnancy-related-deaths/infographic.html</a:t>
            </a:r>
            <a:r>
              <a:rPr lang="en-US" dirty="0">
                <a:solidFill>
                  <a:schemeClr val="dk1"/>
                </a:solidFill>
              </a:rPr>
              <a:t> </a:t>
            </a:r>
            <a:r>
              <a:rPr lang="en-US" dirty="0" smtClean="0">
                <a:solidFill>
                  <a:schemeClr val="dk1"/>
                </a:solidFill>
              </a:rPr>
              <a:t>)</a:t>
            </a:r>
            <a:endParaRPr lang="en-US" dirty="0">
              <a:solidFill>
                <a:schemeClr val="dk1"/>
              </a:solidFill>
            </a:endParaRPr>
          </a:p>
          <a:p>
            <a:endParaRPr lang="en-US" dirty="0"/>
          </a:p>
          <a:p>
            <a:endParaRPr lang="en-US" dirty="0"/>
          </a:p>
        </p:txBody>
      </p:sp>
    </p:spTree>
    <p:extLst>
      <p:ext uri="{BB962C8B-B14F-4D97-AF65-F5344CB8AC3E}">
        <p14:creationId xmlns:p14="http://schemas.microsoft.com/office/powerpoint/2010/main" val="30832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lgn="l" rtl="0">
              <a:spcBef>
                <a:spcPts val="0"/>
              </a:spcBef>
              <a:spcAft>
                <a:spcPts val="0"/>
              </a:spcAft>
              <a:buClr>
                <a:schemeClr val="dk1"/>
              </a:buClr>
              <a:buSzPts val="1100"/>
            </a:pPr>
            <a:r>
              <a:rPr lang="en-US" dirty="0" smtClean="0">
                <a:solidFill>
                  <a:schemeClr val="dk1"/>
                </a:solidFill>
              </a:rPr>
              <a:t>There are many strategies for closing disparities and improving maternal health.</a:t>
            </a:r>
          </a:p>
          <a:p>
            <a:pPr marL="171450" lvl="0" indent="-171450" algn="l" rtl="0">
              <a:spcBef>
                <a:spcPts val="0"/>
              </a:spcBef>
              <a:spcAft>
                <a:spcPts val="0"/>
              </a:spcAft>
              <a:buClr>
                <a:schemeClr val="dk1"/>
              </a:buClr>
              <a:buSzPts val="1100"/>
            </a:pPr>
            <a:r>
              <a:rPr lang="en-US" dirty="0" smtClean="0">
                <a:solidFill>
                  <a:schemeClr val="dk1"/>
                </a:solidFill>
              </a:rPr>
              <a:t>This is where Title X comes in. You have the opportunity to provide health promoting, preventive care to women / individuals across the country.</a:t>
            </a:r>
          </a:p>
          <a:p>
            <a:pPr marL="171450" lvl="0" indent="-171450" algn="l" rtl="0">
              <a:spcBef>
                <a:spcPts val="0"/>
              </a:spcBef>
              <a:spcAft>
                <a:spcPts val="0"/>
              </a:spcAft>
              <a:buClr>
                <a:schemeClr val="dk1"/>
              </a:buClr>
              <a:buSzPts val="1100"/>
            </a:pPr>
            <a:r>
              <a:rPr lang="en-US" dirty="0" smtClean="0">
                <a:solidFill>
                  <a:schemeClr val="dk1"/>
                </a:solidFill>
              </a:rPr>
              <a:t>Title X providers often are THE people who provide access to people who wouldn’t get it anywhere else.</a:t>
            </a:r>
          </a:p>
          <a:p>
            <a:pPr marL="171450" lvl="0" indent="-171450" algn="l" rtl="0">
              <a:spcBef>
                <a:spcPts val="0"/>
              </a:spcBef>
              <a:spcAft>
                <a:spcPts val="0"/>
              </a:spcAft>
              <a:buClr>
                <a:schemeClr val="dk1"/>
              </a:buClr>
              <a:buSzPts val="1100"/>
            </a:pPr>
            <a:r>
              <a:rPr lang="en-US" dirty="0" smtClean="0">
                <a:solidFill>
                  <a:schemeClr val="dk1"/>
                </a:solidFill>
              </a:rPr>
              <a:t>When we don’t provide care, there is an impact.</a:t>
            </a:r>
          </a:p>
          <a:p>
            <a:pPr marL="171450" lvl="0" indent="-171450" algn="l" rtl="0">
              <a:spcBef>
                <a:spcPts val="0"/>
              </a:spcBef>
              <a:spcAft>
                <a:spcPts val="0"/>
              </a:spcAft>
              <a:buClr>
                <a:schemeClr val="dk1"/>
              </a:buClr>
              <a:buSzPts val="1100"/>
            </a:pPr>
            <a:r>
              <a:rPr lang="en-US" dirty="0" smtClean="0">
                <a:solidFill>
                  <a:schemeClr val="dk1"/>
                </a:solidFill>
              </a:rPr>
              <a:t>AND you all play a key role in the maternal health continuum.</a:t>
            </a:r>
          </a:p>
          <a:p>
            <a:pPr marL="0" lvl="0" indent="0" algn="l" rtl="0">
              <a:spcBef>
                <a:spcPts val="0"/>
              </a:spcBef>
              <a:spcAft>
                <a:spcPts val="0"/>
              </a:spcAft>
              <a:buClr>
                <a:schemeClr val="dk1"/>
              </a:buClr>
              <a:buSzPts val="1100"/>
              <a:buFont typeface="Arial"/>
              <a:buNone/>
            </a:pPr>
            <a:endParaRPr lang="en-US" dirty="0" smtClean="0">
              <a:solidFill>
                <a:schemeClr val="dk1"/>
              </a:solidFill>
            </a:endParaRPr>
          </a:p>
          <a:p>
            <a:pPr marL="0" lvl="0" indent="0" algn="l" rtl="0">
              <a:spcBef>
                <a:spcPts val="0"/>
              </a:spcBef>
              <a:spcAft>
                <a:spcPts val="0"/>
              </a:spcAft>
              <a:buClr>
                <a:schemeClr val="dk1"/>
              </a:buClr>
              <a:buSzPts val="1100"/>
              <a:buFont typeface="Arial"/>
              <a:buNone/>
            </a:pPr>
            <a:r>
              <a:rPr lang="en-US" dirty="0" smtClean="0">
                <a:solidFill>
                  <a:schemeClr val="dk1"/>
                </a:solidFill>
              </a:rPr>
              <a:t>Source:</a:t>
            </a:r>
          </a:p>
          <a:p>
            <a:pPr marL="0" lvl="0" indent="0" algn="l" rtl="0">
              <a:spcBef>
                <a:spcPts val="0"/>
              </a:spcBef>
              <a:spcAft>
                <a:spcPts val="0"/>
              </a:spcAft>
              <a:buClr>
                <a:schemeClr val="dk1"/>
              </a:buClr>
              <a:buSzPts val="1100"/>
              <a:buFont typeface="Arial"/>
              <a:buNone/>
            </a:pPr>
            <a:r>
              <a:rPr lang="en-US" dirty="0" smtClean="0">
                <a:solidFill>
                  <a:schemeClr val="dk1"/>
                </a:solidFill>
              </a:rPr>
              <a:t>Severe Maternal Morbidity in the United States</a:t>
            </a:r>
            <a:r>
              <a:rPr lang="en-US" baseline="0" dirty="0" smtClean="0">
                <a:solidFill>
                  <a:schemeClr val="dk1"/>
                </a:solidFill>
              </a:rPr>
              <a:t> </a:t>
            </a:r>
            <a:r>
              <a:rPr lang="en-US" dirty="0" smtClean="0">
                <a:solidFill>
                  <a:schemeClr val="dk1"/>
                </a:solidFill>
              </a:rPr>
              <a:t>(</a:t>
            </a:r>
            <a:r>
              <a:rPr lang="en-US" sz="1050" u="sng" dirty="0" smtClean="0">
                <a:solidFill>
                  <a:schemeClr val="hlink"/>
                </a:solidFill>
                <a:hlinkClick r:id="rId3"/>
              </a:rPr>
              <a:t>https</a:t>
            </a:r>
            <a:r>
              <a:rPr lang="en-US" sz="1050" u="sng" dirty="0">
                <a:solidFill>
                  <a:schemeClr val="hlink"/>
                </a:solidFill>
                <a:hlinkClick r:id="rId3"/>
              </a:rPr>
              <a:t>://</a:t>
            </a:r>
            <a:r>
              <a:rPr lang="en-US" sz="1050" u="sng" dirty="0" smtClean="0">
                <a:solidFill>
                  <a:schemeClr val="hlink"/>
                </a:solidFill>
                <a:hlinkClick r:id="rId3"/>
              </a:rPr>
              <a:t>www.cdc.gov/reproductivehealth/maternalinfanthealth/severematernalmorbidity.html</a:t>
            </a:r>
            <a:r>
              <a:rPr lang="en-US" sz="1050" u="none" dirty="0">
                <a:solidFill>
                  <a:schemeClr val="dk1"/>
                </a:solidFill>
              </a:rPr>
              <a:t>)</a:t>
            </a:r>
            <a:endParaRPr lang="en-US" sz="1400" dirty="0">
              <a:solidFill>
                <a:schemeClr val="dk1"/>
              </a:solidFill>
            </a:endParaRPr>
          </a:p>
          <a:p>
            <a:pPr marL="0" lvl="0" indent="0" algn="l" rtl="0">
              <a:spcBef>
                <a:spcPts val="0"/>
              </a:spcBef>
              <a:spcAft>
                <a:spcPts val="0"/>
              </a:spcAft>
              <a:buClr>
                <a:schemeClr val="dk1"/>
              </a:buClr>
              <a:buSzPts val="1100"/>
              <a:buFont typeface="Arial"/>
              <a:buNone/>
            </a:pPr>
            <a:endParaRPr lang="en-US" dirty="0">
              <a:solidFill>
                <a:schemeClr val="dk1"/>
              </a:solidFill>
            </a:endParaRPr>
          </a:p>
          <a:p>
            <a:endParaRPr lang="en-US" dirty="0"/>
          </a:p>
        </p:txBody>
      </p:sp>
    </p:spTree>
    <p:extLst>
      <p:ext uri="{BB962C8B-B14F-4D97-AF65-F5344CB8AC3E}">
        <p14:creationId xmlns:p14="http://schemas.microsoft.com/office/powerpoint/2010/main" val="2811188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lgn="l" rtl="0">
              <a:spcBef>
                <a:spcPts val="0"/>
              </a:spcBef>
              <a:spcAft>
                <a:spcPts val="0"/>
              </a:spcAft>
              <a:buClr>
                <a:schemeClr val="dk1"/>
              </a:buClr>
              <a:buSzPts val="1100"/>
            </a:pPr>
            <a:r>
              <a:rPr lang="en-US" dirty="0" smtClean="0">
                <a:solidFill>
                  <a:schemeClr val="dk1"/>
                </a:solidFill>
              </a:rPr>
              <a:t>To underscore the need for your work, MMRCs across the country have highlighted the importance of addressing health, including providing family planning, in reducing maternal mortality and morbidity.</a:t>
            </a:r>
          </a:p>
          <a:p>
            <a:pPr marL="171450" lvl="0" indent="-171450" algn="l" rtl="0">
              <a:spcBef>
                <a:spcPts val="0"/>
              </a:spcBef>
              <a:spcAft>
                <a:spcPts val="0"/>
              </a:spcAft>
              <a:buClr>
                <a:schemeClr val="dk1"/>
              </a:buClr>
              <a:buSzPts val="1100"/>
            </a:pPr>
            <a:r>
              <a:rPr lang="en-US" dirty="0" smtClean="0">
                <a:solidFill>
                  <a:schemeClr val="dk1"/>
                </a:solidFill>
              </a:rPr>
              <a:t>If you are looking for other ideas for improving maternal health you might want to review the Surgeon General’s Call to Action to Improve Maternal Health–which includes ideas for businesses, policy makers, families and clinicians. Data from that report offers examples of the work ahead.</a:t>
            </a:r>
          </a:p>
          <a:p>
            <a:pPr marL="0" lvl="0" indent="0" algn="l" rtl="0">
              <a:spcBef>
                <a:spcPts val="0"/>
              </a:spcBef>
              <a:spcAft>
                <a:spcPts val="0"/>
              </a:spcAft>
              <a:buClr>
                <a:schemeClr val="dk1"/>
              </a:buClr>
              <a:buSzPts val="1100"/>
              <a:buFont typeface="Arial"/>
              <a:buNone/>
            </a:pPr>
            <a:endParaRPr lang="en-US" dirty="0" smtClean="0">
              <a:solidFill>
                <a:schemeClr val="dk1"/>
              </a:solidFill>
            </a:endParaRPr>
          </a:p>
          <a:p>
            <a:pPr marL="0" lvl="0" indent="0" algn="l" rtl="0">
              <a:spcBef>
                <a:spcPts val="0"/>
              </a:spcBef>
              <a:spcAft>
                <a:spcPts val="0"/>
              </a:spcAft>
              <a:buClr>
                <a:schemeClr val="dk1"/>
              </a:buClr>
              <a:buSzPts val="1100"/>
              <a:buFont typeface="Arial"/>
              <a:buNone/>
            </a:pPr>
            <a:r>
              <a:rPr lang="en-US" dirty="0" smtClean="0">
                <a:solidFill>
                  <a:schemeClr val="dk1"/>
                </a:solidFill>
              </a:rPr>
              <a:t>Source:</a:t>
            </a:r>
            <a:r>
              <a:rPr lang="en-US" baseline="0" dirty="0" smtClean="0">
                <a:solidFill>
                  <a:schemeClr val="dk1"/>
                </a:solidFill>
              </a:rPr>
              <a:t> </a:t>
            </a:r>
            <a:r>
              <a:rPr lang="en-US" dirty="0" smtClean="0">
                <a:solidFill>
                  <a:schemeClr val="dk1"/>
                </a:solidFill>
              </a:rPr>
              <a:t>The Surgeon General's Call to Action to Improve Maternal Health</a:t>
            </a:r>
            <a:r>
              <a:rPr lang="en-US" baseline="0" dirty="0" smtClean="0">
                <a:solidFill>
                  <a:schemeClr val="dk1"/>
                </a:solidFill>
              </a:rPr>
              <a:t> </a:t>
            </a:r>
            <a:r>
              <a:rPr lang="en-US" sz="1000" u="sng" dirty="0" smtClean="0">
                <a:solidFill>
                  <a:schemeClr val="hlink"/>
                </a:solidFill>
                <a:hlinkClick r:id="rId3"/>
              </a:rPr>
              <a:t>https</a:t>
            </a:r>
            <a:r>
              <a:rPr lang="en-US" sz="1000" u="sng" dirty="0">
                <a:solidFill>
                  <a:schemeClr val="hlink"/>
                </a:solidFill>
                <a:hlinkClick r:id="rId3"/>
              </a:rPr>
              <a:t>://www.hhs.gov/sites/default/files/call-to-action-maternal-health.pdf</a:t>
            </a:r>
            <a:r>
              <a:rPr lang="en-US" sz="1000" dirty="0">
                <a:solidFill>
                  <a:schemeClr val="dk1"/>
                </a:solidFill>
              </a:rPr>
              <a:t> </a:t>
            </a:r>
            <a:endParaRPr lang="en-US" dirty="0">
              <a:solidFill>
                <a:schemeClr val="dk1"/>
              </a:solidFill>
            </a:endParaRPr>
          </a:p>
          <a:p>
            <a:endParaRPr lang="en-US" dirty="0"/>
          </a:p>
        </p:txBody>
      </p:sp>
    </p:spTree>
    <p:extLst>
      <p:ext uri="{BB962C8B-B14F-4D97-AF65-F5344CB8AC3E}">
        <p14:creationId xmlns:p14="http://schemas.microsoft.com/office/powerpoint/2010/main" val="4198528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err="1" smtClean="0">
                <a:solidFill>
                  <a:srgbClr val="000000"/>
                </a:solidFill>
                <a:effectLst/>
                <a:latin typeface="Arial"/>
                <a:ea typeface="Arial"/>
                <a:cs typeface="Arial"/>
                <a:sym typeface="Arial"/>
              </a:rPr>
              <a:t>Keiva</a:t>
            </a:r>
            <a:r>
              <a:rPr lang="en-US" sz="1100" b="0" i="0" u="none" strike="noStrike" cap="none" dirty="0" smtClean="0">
                <a:solidFill>
                  <a:srgbClr val="000000"/>
                </a:solidFill>
                <a:effectLst/>
                <a:latin typeface="Arial"/>
                <a:ea typeface="Arial"/>
                <a:cs typeface="Arial"/>
                <a:sym typeface="Arial"/>
              </a:rPr>
              <a:t> Nelson is the Lead Public Health Advisor with the Division of Policy and Performance Management (DPPM) in the Office on Women’s Health (OWH).</a:t>
            </a:r>
          </a:p>
          <a:p>
            <a:pPr marL="457200" indent="-298450"/>
            <a:endParaRPr lang="en-US" dirty="0"/>
          </a:p>
        </p:txBody>
      </p:sp>
    </p:spTree>
    <p:extLst>
      <p:ext uri="{BB962C8B-B14F-4D97-AF65-F5344CB8AC3E}">
        <p14:creationId xmlns:p14="http://schemas.microsoft.com/office/powerpoint/2010/main" val="763776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dirty="0"/>
          </a:p>
        </p:txBody>
      </p:sp>
    </p:spTree>
    <p:extLst>
      <p:ext uri="{BB962C8B-B14F-4D97-AF65-F5344CB8AC3E}">
        <p14:creationId xmlns:p14="http://schemas.microsoft.com/office/powerpoint/2010/main" val="579524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rtl="0" fontAlgn="base">
              <a:lnSpc>
                <a:spcPct val="100000"/>
              </a:lnSpc>
              <a:spcBef>
                <a:spcPts val="0"/>
              </a:spcBef>
              <a:spcAft>
                <a:spcPts val="0"/>
              </a:spcAft>
              <a:buClr>
                <a:schemeClr val="dk1"/>
              </a:buClr>
              <a:buSzPts val="1100"/>
              <a:buFont typeface="Arial"/>
              <a:buChar char="●"/>
            </a:pPr>
            <a:r>
              <a:rPr lang="en-US" sz="1100" b="0" i="0" u="none" strike="noStrike" cap="none" dirty="0" smtClean="0">
                <a:solidFill>
                  <a:schemeClr val="dk1"/>
                </a:solidFill>
                <a:latin typeface="Arial"/>
                <a:ea typeface="Arial"/>
                <a:cs typeface="Arial"/>
                <a:sym typeface="Arial"/>
              </a:rPr>
              <a:t>Family planning providers can use this toolkit to </a:t>
            </a:r>
          </a:p>
          <a:p>
            <a:pPr marL="914400" lvl="1" indent="-298450"/>
            <a:r>
              <a:rPr lang="en-US" dirty="0" smtClean="0"/>
              <a:t>improve preconception health knowledge, attitudes, and practices</a:t>
            </a:r>
          </a:p>
          <a:p>
            <a:pPr marL="914400" lvl="1" indent="-298450"/>
            <a:r>
              <a:rPr lang="en-US" dirty="0" smtClean="0"/>
              <a:t>strengthen preconception health services to support clients in attaining and maintaining optimal health</a:t>
            </a:r>
          </a:p>
          <a:p>
            <a:pPr marL="914400" lvl="1" indent="-298450"/>
            <a:r>
              <a:rPr lang="en-US" dirty="0" smtClean="0"/>
              <a:t>integrate contextual and environmental factors into preconception health services</a:t>
            </a:r>
          </a:p>
          <a:p>
            <a:pPr marL="914400" lvl="1" indent="-298450"/>
            <a:r>
              <a:rPr lang="en-US" dirty="0" smtClean="0"/>
              <a:t>reduce disparities in maternal and pregnancy outcomes</a:t>
            </a:r>
          </a:p>
          <a:p>
            <a:pPr marL="158750" indent="0">
              <a:buNone/>
            </a:pPr>
            <a:endParaRPr lang="en-US" dirty="0"/>
          </a:p>
        </p:txBody>
      </p:sp>
    </p:spTree>
    <p:extLst>
      <p:ext uri="{BB962C8B-B14F-4D97-AF65-F5344CB8AC3E}">
        <p14:creationId xmlns:p14="http://schemas.microsoft.com/office/powerpoint/2010/main" val="2340244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lgn="l" rtl="0">
              <a:lnSpc>
                <a:spcPct val="100000"/>
              </a:lnSpc>
              <a:spcBef>
                <a:spcPts val="0"/>
              </a:spcBef>
              <a:spcAft>
                <a:spcPts val="0"/>
              </a:spcAft>
              <a:buSzPts val="1100"/>
            </a:pPr>
            <a:r>
              <a:rPr lang="en-US" dirty="0" smtClean="0"/>
              <a:t>The </a:t>
            </a:r>
            <a:r>
              <a:rPr lang="en-US" dirty="0"/>
              <a:t>toolkit proposes five steps to enhance Title X programs' preconception health services and activities:</a:t>
            </a:r>
          </a:p>
          <a:p>
            <a:pPr marL="685800" lvl="1" indent="-228600" algn="l" rtl="0">
              <a:lnSpc>
                <a:spcPct val="100000"/>
              </a:lnSpc>
              <a:spcBef>
                <a:spcPts val="0"/>
              </a:spcBef>
              <a:spcAft>
                <a:spcPts val="0"/>
              </a:spcAft>
              <a:buSzPts val="1100"/>
              <a:buFont typeface="+mj-lt"/>
              <a:buAutoNum type="arabicPeriod"/>
            </a:pPr>
            <a:r>
              <a:rPr lang="en-US" sz="1100" b="0" i="0" u="none" strike="noStrike" cap="none" dirty="0" smtClean="0">
                <a:solidFill>
                  <a:srgbClr val="000000"/>
                </a:solidFill>
                <a:effectLst/>
                <a:latin typeface="Arial"/>
                <a:ea typeface="Arial"/>
                <a:cs typeface="Arial"/>
                <a:sym typeface="Arial"/>
              </a:rPr>
              <a:t>Assess </a:t>
            </a:r>
            <a:r>
              <a:rPr lang="en-US" sz="1100" b="0" i="0" u="none" strike="noStrike" cap="none" dirty="0">
                <a:solidFill>
                  <a:srgbClr val="000000"/>
                </a:solidFill>
                <a:effectLst/>
                <a:latin typeface="Arial"/>
                <a:ea typeface="Arial"/>
                <a:cs typeface="Arial"/>
                <a:sym typeface="Arial"/>
              </a:rPr>
              <a:t>your agency's preconception health services</a:t>
            </a:r>
          </a:p>
          <a:p>
            <a:pPr marL="685800" lvl="1" indent="-228600" algn="l" rtl="0">
              <a:lnSpc>
                <a:spcPct val="100000"/>
              </a:lnSpc>
              <a:spcBef>
                <a:spcPts val="0"/>
              </a:spcBef>
              <a:spcAft>
                <a:spcPts val="0"/>
              </a:spcAft>
              <a:buSzPts val="1100"/>
              <a:buFont typeface="+mj-lt"/>
              <a:buAutoNum type="arabicPeriod"/>
            </a:pPr>
            <a:r>
              <a:rPr lang="en-US" sz="1100" b="0" i="0" u="none" strike="noStrike" cap="none" dirty="0" smtClean="0">
                <a:solidFill>
                  <a:srgbClr val="000000"/>
                </a:solidFill>
                <a:effectLst/>
                <a:latin typeface="Arial"/>
                <a:ea typeface="Arial"/>
                <a:cs typeface="Arial"/>
                <a:sym typeface="Arial"/>
              </a:rPr>
              <a:t>Expand </a:t>
            </a:r>
            <a:r>
              <a:rPr lang="en-US" sz="1100" b="0" i="0" u="none" strike="noStrike" cap="none" dirty="0">
                <a:solidFill>
                  <a:srgbClr val="000000"/>
                </a:solidFill>
                <a:effectLst/>
                <a:latin typeface="Arial"/>
                <a:ea typeface="Arial"/>
                <a:cs typeface="Arial"/>
                <a:sym typeface="Arial"/>
              </a:rPr>
              <a:t>opportunities to engage staff in preconception health interventions</a:t>
            </a:r>
          </a:p>
          <a:p>
            <a:pPr marL="685800" lvl="1" indent="-228600" algn="l" rtl="0">
              <a:lnSpc>
                <a:spcPct val="100000"/>
              </a:lnSpc>
              <a:spcBef>
                <a:spcPts val="0"/>
              </a:spcBef>
              <a:spcAft>
                <a:spcPts val="0"/>
              </a:spcAft>
              <a:buSzPts val="1100"/>
              <a:buFont typeface="+mj-lt"/>
              <a:buAutoNum type="arabicPeriod"/>
            </a:pPr>
            <a:r>
              <a:rPr lang="en-US" sz="1100" b="0" i="0" u="none" strike="noStrike" cap="none" dirty="0" smtClean="0">
                <a:solidFill>
                  <a:srgbClr val="000000"/>
                </a:solidFill>
                <a:effectLst/>
                <a:latin typeface="Arial"/>
                <a:ea typeface="Arial"/>
                <a:cs typeface="Arial"/>
                <a:sym typeface="Arial"/>
              </a:rPr>
              <a:t>Routinely </a:t>
            </a:r>
            <a:r>
              <a:rPr lang="en-US" sz="1100" b="0" i="0" u="none" strike="noStrike" cap="none" dirty="0">
                <a:solidFill>
                  <a:srgbClr val="000000"/>
                </a:solidFill>
                <a:effectLst/>
                <a:latin typeface="Arial"/>
                <a:ea typeface="Arial"/>
                <a:cs typeface="Arial"/>
                <a:sym typeface="Arial"/>
              </a:rPr>
              <a:t>conduct high-quality preconception health assessments</a:t>
            </a:r>
          </a:p>
          <a:p>
            <a:pPr marL="685800" lvl="1" indent="-228600" algn="l" rtl="0">
              <a:lnSpc>
                <a:spcPct val="100000"/>
              </a:lnSpc>
              <a:spcBef>
                <a:spcPts val="0"/>
              </a:spcBef>
              <a:spcAft>
                <a:spcPts val="0"/>
              </a:spcAft>
              <a:buSzPts val="1100"/>
              <a:buFont typeface="+mj-lt"/>
              <a:buAutoNum type="arabicPeriod"/>
            </a:pPr>
            <a:r>
              <a:rPr lang="en-US" sz="1100" b="0" i="0" u="none" strike="noStrike" cap="none" dirty="0" smtClean="0">
                <a:solidFill>
                  <a:srgbClr val="000000"/>
                </a:solidFill>
                <a:effectLst/>
                <a:latin typeface="Arial"/>
                <a:ea typeface="Arial"/>
                <a:cs typeface="Arial"/>
                <a:sym typeface="Arial"/>
              </a:rPr>
              <a:t>Strengthen </a:t>
            </a:r>
            <a:r>
              <a:rPr lang="en-US" sz="1100" b="0" i="0" u="none" strike="noStrike" cap="none" dirty="0">
                <a:solidFill>
                  <a:srgbClr val="000000"/>
                </a:solidFill>
                <a:effectLst/>
                <a:latin typeface="Arial"/>
                <a:ea typeface="Arial"/>
                <a:cs typeface="Arial"/>
                <a:sym typeface="Arial"/>
              </a:rPr>
              <a:t>the quality and responsiveness of preconception health services</a:t>
            </a:r>
          </a:p>
          <a:p>
            <a:pPr marL="685800" lvl="1" indent="-228600" algn="l" rtl="0">
              <a:lnSpc>
                <a:spcPct val="100000"/>
              </a:lnSpc>
              <a:spcBef>
                <a:spcPts val="0"/>
              </a:spcBef>
              <a:spcAft>
                <a:spcPts val="0"/>
              </a:spcAft>
              <a:buSzPts val="1100"/>
              <a:buFont typeface="+mj-lt"/>
              <a:buAutoNum type="arabicPeriod"/>
            </a:pPr>
            <a:r>
              <a:rPr lang="en-US" sz="1100" b="0" i="0" u="none" strike="noStrike" cap="none" dirty="0" smtClean="0">
                <a:solidFill>
                  <a:srgbClr val="000000"/>
                </a:solidFill>
                <a:effectLst/>
                <a:latin typeface="Arial"/>
                <a:ea typeface="Arial"/>
                <a:cs typeface="Arial"/>
                <a:sym typeface="Arial"/>
              </a:rPr>
              <a:t>Collaborate </a:t>
            </a:r>
            <a:r>
              <a:rPr lang="en-US" sz="1100" b="0" i="0" u="none" strike="noStrike" cap="none" dirty="0">
                <a:solidFill>
                  <a:srgbClr val="000000"/>
                </a:solidFill>
                <a:effectLst/>
                <a:latin typeface="Arial"/>
                <a:ea typeface="Arial"/>
                <a:cs typeface="Arial"/>
                <a:sym typeface="Arial"/>
              </a:rPr>
              <a:t>with community partners to improve preconception health</a:t>
            </a:r>
          </a:p>
          <a:p>
            <a:pPr marL="171450" lvl="0" indent="-171450" algn="l" rtl="0">
              <a:lnSpc>
                <a:spcPct val="100000"/>
              </a:lnSpc>
              <a:spcBef>
                <a:spcPts val="0"/>
              </a:spcBef>
              <a:spcAft>
                <a:spcPts val="0"/>
              </a:spcAft>
              <a:buSzPts val="1100"/>
            </a:pPr>
            <a:r>
              <a:rPr lang="en-US" dirty="0" smtClean="0"/>
              <a:t>We </a:t>
            </a:r>
            <a:r>
              <a:rPr lang="en-US" dirty="0"/>
              <a:t>will briefly take a look at each steps and some of the supportive tools that are available within the toolkit and on the RHNTC website.</a:t>
            </a:r>
          </a:p>
          <a:p>
            <a:pPr marL="158750" indent="0">
              <a:buNone/>
            </a:pPr>
            <a:endParaRPr lang="en-US" dirty="0"/>
          </a:p>
        </p:txBody>
      </p:sp>
    </p:spTree>
    <p:extLst>
      <p:ext uri="{BB962C8B-B14F-4D97-AF65-F5344CB8AC3E}">
        <p14:creationId xmlns:p14="http://schemas.microsoft.com/office/powerpoint/2010/main" val="31359346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As an initial step, family planning agencies and clinics should assess the preconception health services they provide and identify gaps between current and recommended practice.</a:t>
            </a:r>
          </a:p>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There are four recommended activities in this step: </a:t>
            </a:r>
          </a:p>
          <a:p>
            <a:pPr lvl="0" rtl="0" fontAlgn="base">
              <a:buFont typeface="+mj-lt"/>
              <a:buAutoNum type="arabicPeriod"/>
            </a:pPr>
            <a:r>
              <a:rPr lang="en-US" sz="1100" b="0" i="0" u="none" strike="noStrike" cap="none" dirty="0" smtClean="0">
                <a:solidFill>
                  <a:srgbClr val="000000"/>
                </a:solidFill>
                <a:effectLst/>
                <a:latin typeface="Arial"/>
                <a:ea typeface="Arial"/>
                <a:cs typeface="Arial"/>
                <a:sym typeface="Arial"/>
              </a:rPr>
              <a:t>Review current preconception health evidence-based guidelines and recommendations.</a:t>
            </a:r>
          </a:p>
          <a:p>
            <a:pPr lvl="0" rtl="0" fontAlgn="base">
              <a:buFont typeface="+mj-lt"/>
              <a:buAutoNum type="arabicPeriod"/>
            </a:pPr>
            <a:r>
              <a:rPr lang="en-US" sz="1100" b="0" i="0" u="none" strike="noStrike" cap="none" dirty="0" smtClean="0">
                <a:solidFill>
                  <a:srgbClr val="000000"/>
                </a:solidFill>
                <a:effectLst/>
                <a:latin typeface="Arial"/>
                <a:ea typeface="Arial"/>
                <a:cs typeface="Arial"/>
                <a:sym typeface="Arial"/>
              </a:rPr>
              <a:t>Assess the extent to which preconception health policies and protocols reflect evidence-based guidelines and recommendations.</a:t>
            </a:r>
          </a:p>
          <a:p>
            <a:pPr lvl="0" rtl="0" fontAlgn="base">
              <a:buFont typeface="+mj-lt"/>
              <a:buAutoNum type="arabicPeriod"/>
            </a:pPr>
            <a:r>
              <a:rPr lang="en-US" sz="1100" b="0" i="0" u="none" strike="noStrike" cap="none" dirty="0" smtClean="0">
                <a:solidFill>
                  <a:srgbClr val="000000"/>
                </a:solidFill>
                <a:effectLst/>
                <a:latin typeface="Arial"/>
                <a:ea typeface="Arial"/>
                <a:cs typeface="Arial"/>
                <a:sym typeface="Arial"/>
              </a:rPr>
              <a:t>Track preconception health measures over time to identify opportunities to expand preconception health services and make other related improvements.</a:t>
            </a:r>
          </a:p>
          <a:p>
            <a:pPr lvl="0" rtl="0" fontAlgn="base">
              <a:buFont typeface="+mj-lt"/>
              <a:buAutoNum type="arabicPeriod"/>
            </a:pPr>
            <a:r>
              <a:rPr lang="en-US" sz="1100" b="0" i="0" u="none" strike="noStrike" cap="none" dirty="0" smtClean="0">
                <a:solidFill>
                  <a:srgbClr val="000000"/>
                </a:solidFill>
                <a:effectLst/>
                <a:latin typeface="Arial"/>
                <a:ea typeface="Arial"/>
                <a:cs typeface="Arial"/>
                <a:sym typeface="Arial"/>
              </a:rPr>
              <a:t>Include preconception health messaging informed by community members with diverse reproductive intentions and goals in Community Participation, Education, and Project Promotion (CPEPPP) plans. </a:t>
            </a:r>
          </a:p>
          <a:p>
            <a:pPr marL="228600" lvl="0" indent="-228600" algn="l" rtl="0">
              <a:lnSpc>
                <a:spcPct val="100000"/>
              </a:lnSpc>
              <a:spcBef>
                <a:spcPts val="0"/>
              </a:spcBef>
              <a:spcAft>
                <a:spcPts val="0"/>
              </a:spcAft>
              <a:buSzPts val="1100"/>
              <a:buFont typeface="+mj-lt"/>
              <a:buAutoNum type="arabicPeriod"/>
            </a:pPr>
            <a:endParaRPr lang="en-US" dirty="0"/>
          </a:p>
          <a:p>
            <a:pPr marL="387350" indent="-228600">
              <a:buFont typeface="+mj-lt"/>
              <a:buAutoNum type="arabicPeriod"/>
            </a:pPr>
            <a:endParaRPr lang="en-US" dirty="0"/>
          </a:p>
        </p:txBody>
      </p:sp>
    </p:spTree>
    <p:extLst>
      <p:ext uri="{BB962C8B-B14F-4D97-AF65-F5344CB8AC3E}">
        <p14:creationId xmlns:p14="http://schemas.microsoft.com/office/powerpoint/2010/main" val="21588317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There are three new resources that support these action steps contained within the Preconception Health Services Self-Assessment Tool for Family Planning Service Sites.</a:t>
            </a:r>
          </a:p>
          <a:p>
            <a:pPr lvl="1" rtl="0" fontAlgn="base"/>
            <a:r>
              <a:rPr lang="en-US" sz="1100" b="0" i="0" u="none" strike="noStrike" cap="none" dirty="0" smtClean="0">
                <a:solidFill>
                  <a:srgbClr val="000000"/>
                </a:solidFill>
                <a:effectLst/>
                <a:latin typeface="Arial"/>
                <a:ea typeface="Arial"/>
                <a:cs typeface="Arial"/>
                <a:sym typeface="Arial"/>
              </a:rPr>
              <a:t>The Preconception Health Services Component Assessment can help you look methodically at each aspect of recommended preconception care and document whether the agency’s current policies support the provision of those services, whether documentation of services is consistently found in client charts, and if the service is consistently observed during client visits.</a:t>
            </a:r>
          </a:p>
          <a:p>
            <a:pPr lvl="1" rtl="0" fontAlgn="base"/>
            <a:r>
              <a:rPr lang="en-US" sz="1100" b="0" i="0" u="none" strike="noStrike" cap="none" dirty="0" smtClean="0">
                <a:solidFill>
                  <a:srgbClr val="000000"/>
                </a:solidFill>
                <a:effectLst/>
                <a:latin typeface="Arial"/>
                <a:ea typeface="Arial"/>
                <a:cs typeface="Arial"/>
                <a:sym typeface="Arial"/>
              </a:rPr>
              <a:t>The Chart Audit Form can be used to spot check documentation of provided preconception health services and inform quality assurance and improvement efforts.</a:t>
            </a:r>
          </a:p>
          <a:p>
            <a:pPr lvl="1" rtl="0" fontAlgn="base"/>
            <a:r>
              <a:rPr lang="en-US" sz="1100" b="0" i="0" u="none" strike="noStrike" cap="none" dirty="0" smtClean="0">
                <a:solidFill>
                  <a:srgbClr val="000000"/>
                </a:solidFill>
                <a:effectLst/>
                <a:latin typeface="Arial"/>
                <a:ea typeface="Arial"/>
                <a:cs typeface="Arial"/>
                <a:sym typeface="Arial"/>
              </a:rPr>
              <a:t>The Social Determinants of Health Resource/Referral Assessment can be used to determine where there may be gaps in community resources and referral sources currently used by the agency to support needs, such as food insufficiency and unstable housing, that are external to Title X services.  </a:t>
            </a:r>
          </a:p>
          <a:p>
            <a:pPr marL="158750" indent="0">
              <a:buNone/>
            </a:pPr>
            <a:endParaRPr lang="en-US" dirty="0"/>
          </a:p>
        </p:txBody>
      </p:sp>
    </p:spTree>
    <p:extLst>
      <p:ext uri="{BB962C8B-B14F-4D97-AF65-F5344CB8AC3E}">
        <p14:creationId xmlns:p14="http://schemas.microsoft.com/office/powerpoint/2010/main" val="2857558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Title X services are one of the essential ways that people who are not pregnant, especially women, receive primary care.  So many of the services provided by Title X agencies and providers are part of essential preconception and </a:t>
            </a:r>
            <a:r>
              <a:rPr lang="en-US" sz="1100" b="0" i="0" u="none" strike="noStrike" cap="none" dirty="0" err="1" smtClean="0">
                <a:solidFill>
                  <a:srgbClr val="000000"/>
                </a:solidFill>
                <a:latin typeface="Arial"/>
                <a:ea typeface="Arial"/>
                <a:cs typeface="Arial"/>
                <a:sym typeface="Arial"/>
              </a:rPr>
              <a:t>interconception</a:t>
            </a:r>
            <a:r>
              <a:rPr lang="en-US" sz="1100" b="0" i="0" u="none" strike="noStrike" cap="none" dirty="0" smtClean="0">
                <a:solidFill>
                  <a:srgbClr val="000000"/>
                </a:solidFill>
                <a:latin typeface="Arial"/>
                <a:ea typeface="Arial"/>
                <a:cs typeface="Arial"/>
                <a:sym typeface="Arial"/>
              </a:rPr>
              <a:t> care–it goes way beyond providing a contraceptive method!  It can be hard, though, when you’re in the flow of providing services to clients to contextualize this care as preconception health.</a:t>
            </a:r>
          </a:p>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Providing opportunities for staff to connect the essential services they provide to the systems and inequities that influence the current health of their clients–and may affect any future pregnancies–can provide context and support their work. </a:t>
            </a:r>
          </a:p>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One of the ways that you can help support that connection to the larger work to improve health inequities is through training.</a:t>
            </a:r>
          </a:p>
          <a:p>
            <a:pPr marL="457200" lvl="1" rtl="0" fontAlgn="base">
              <a:buFont typeface="+mj-lt"/>
              <a:buAutoNum type="arabicPeriod"/>
            </a:pPr>
            <a:r>
              <a:rPr lang="en-US" sz="1100" b="0" i="0" u="none" strike="noStrike" cap="none" dirty="0" smtClean="0">
                <a:solidFill>
                  <a:srgbClr val="000000"/>
                </a:solidFill>
                <a:effectLst/>
                <a:latin typeface="Arial"/>
                <a:ea typeface="Arial"/>
                <a:cs typeface="Arial"/>
                <a:sym typeface="Arial"/>
              </a:rPr>
              <a:t>The first recommendation is to train staff on the root causes of reproductive and sexual inequities and on-going harms experienced by communities of color. There are free training resources from the Office of Minority Health (thinkculturalhealth.hhs.gov/education), as well as many communities have local organizations that provide racial equity training. </a:t>
            </a:r>
          </a:p>
          <a:p>
            <a:pPr marL="457200" lvl="1" rtl="0" fontAlgn="base">
              <a:buFont typeface="+mj-lt"/>
              <a:buAutoNum type="arabicPeriod"/>
            </a:pPr>
            <a:r>
              <a:rPr lang="en-US" sz="1100" b="0" i="0" u="none" strike="noStrike" cap="none" dirty="0" smtClean="0">
                <a:solidFill>
                  <a:srgbClr val="000000"/>
                </a:solidFill>
                <a:effectLst/>
                <a:latin typeface="Arial"/>
                <a:ea typeface="Arial"/>
                <a:cs typeface="Arial"/>
                <a:sym typeface="Arial"/>
              </a:rPr>
              <a:t>The second is to continue to provide training for staff on shared decision-making and client-centered care. This has always been one of the essential tenets in Title X, and something Title X providers do really well! And it supports their efforts to provide preconception care that takes the reproductive desires of the client into consideration.</a:t>
            </a:r>
          </a:p>
          <a:p>
            <a:pPr marL="457200" lvl="1" rtl="0" fontAlgn="base">
              <a:buFont typeface="+mj-lt"/>
              <a:buAutoNum type="arabicPeriod"/>
            </a:pPr>
            <a:r>
              <a:rPr lang="en-US" sz="1100" b="0" i="0" u="none" strike="noStrike" cap="none" dirty="0" smtClean="0">
                <a:solidFill>
                  <a:srgbClr val="000000"/>
                </a:solidFill>
                <a:effectLst/>
                <a:latin typeface="Arial"/>
                <a:ea typeface="Arial"/>
                <a:cs typeface="Arial"/>
                <a:sym typeface="Arial"/>
              </a:rPr>
              <a:t>The third recommendation is to make sure staff have training on the foundations of preconception care and counseling. </a:t>
            </a:r>
          </a:p>
          <a:p>
            <a:pPr marL="457200"/>
            <a:endParaRPr lang="en-US" dirty="0"/>
          </a:p>
        </p:txBody>
      </p:sp>
    </p:spTree>
    <p:extLst>
      <p:ext uri="{BB962C8B-B14F-4D97-AF65-F5344CB8AC3E}">
        <p14:creationId xmlns:p14="http://schemas.microsoft.com/office/powerpoint/2010/main" val="407957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The Toolkit includes a number of recommended </a:t>
            </a:r>
            <a:r>
              <a:rPr lang="en-US" sz="1100" b="0" i="0" u="none" strike="noStrike" cap="none" dirty="0" err="1" smtClean="0">
                <a:solidFill>
                  <a:srgbClr val="000000"/>
                </a:solidFill>
                <a:latin typeface="Arial"/>
                <a:ea typeface="Arial"/>
                <a:cs typeface="Arial"/>
                <a:sym typeface="Arial"/>
              </a:rPr>
              <a:t>elearning</a:t>
            </a:r>
            <a:r>
              <a:rPr lang="en-US" sz="1100" b="0" i="0" u="none" strike="noStrike" cap="none" dirty="0" smtClean="0">
                <a:solidFill>
                  <a:srgbClr val="000000"/>
                </a:solidFill>
                <a:latin typeface="Arial"/>
                <a:ea typeface="Arial"/>
                <a:cs typeface="Arial"/>
                <a:sym typeface="Arial"/>
              </a:rPr>
              <a:t> modules. </a:t>
            </a:r>
          </a:p>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One of the easiest ways for staff to access training on preconception health and health care is through the online modules available from </a:t>
            </a:r>
            <a:r>
              <a:rPr lang="en-US" sz="1100" b="0" i="0" u="none" strike="noStrike" cap="none" dirty="0" smtClean="0">
                <a:solidFill>
                  <a:srgbClr val="000000"/>
                </a:solidFill>
                <a:latin typeface="Arial"/>
                <a:ea typeface="Arial"/>
                <a:cs typeface="Arial"/>
                <a:sym typeface="Arial"/>
                <a:hlinkClick r:id="rId3"/>
              </a:rPr>
              <a:t>www.BeforeandBeyond.org</a:t>
            </a:r>
            <a:r>
              <a:rPr lang="en-US" sz="1100" b="0" i="0" u="none" strike="noStrike" cap="none" dirty="0" smtClean="0">
                <a:solidFill>
                  <a:srgbClr val="000000"/>
                </a:solidFill>
                <a:latin typeface="Arial"/>
                <a:ea typeface="Arial"/>
                <a:cs typeface="Arial"/>
                <a:sym typeface="Arial"/>
              </a:rPr>
              <a:t> and the RHNTC.  </a:t>
            </a:r>
          </a:p>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Before and Beyond has recently updated modules, offer continuing education credits, and cover topics such as essentials of preconception counseling, how to talk with someone about their reproductive goals and desires, how to provide care when someone says “yes – I want to be pregnant”, providing </a:t>
            </a:r>
            <a:r>
              <a:rPr lang="en-US" sz="1100" b="0" i="0" u="none" strike="noStrike" cap="none" dirty="0" err="1" smtClean="0">
                <a:solidFill>
                  <a:srgbClr val="000000"/>
                </a:solidFill>
                <a:latin typeface="Arial"/>
                <a:ea typeface="Arial"/>
                <a:cs typeface="Arial"/>
                <a:sym typeface="Arial"/>
              </a:rPr>
              <a:t>interconception</a:t>
            </a:r>
            <a:r>
              <a:rPr lang="en-US" sz="1100" b="0" i="0" u="none" strike="noStrike" cap="none" dirty="0" smtClean="0">
                <a:solidFill>
                  <a:srgbClr val="000000"/>
                </a:solidFill>
                <a:latin typeface="Arial"/>
                <a:ea typeface="Arial"/>
                <a:cs typeface="Arial"/>
                <a:sym typeface="Arial"/>
              </a:rPr>
              <a:t> care for women who experienced a high-risk pregnancy, and how to provide respectful, client-centered care.</a:t>
            </a:r>
          </a:p>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The RHNTC also has a number of </a:t>
            </a:r>
            <a:r>
              <a:rPr lang="en-US" sz="1100" b="0" i="0" u="none" strike="noStrike" cap="none" dirty="0" err="1" smtClean="0">
                <a:solidFill>
                  <a:srgbClr val="000000"/>
                </a:solidFill>
                <a:latin typeface="Arial"/>
                <a:ea typeface="Arial"/>
                <a:cs typeface="Arial"/>
                <a:sym typeface="Arial"/>
              </a:rPr>
              <a:t>elearning</a:t>
            </a:r>
            <a:r>
              <a:rPr lang="en-US" sz="1100" b="0" i="0" u="none" strike="noStrike" cap="none" dirty="0" smtClean="0">
                <a:solidFill>
                  <a:srgbClr val="000000"/>
                </a:solidFill>
                <a:latin typeface="Arial"/>
                <a:ea typeface="Arial"/>
                <a:cs typeface="Arial"/>
                <a:sym typeface="Arial"/>
              </a:rPr>
              <a:t> modules on shared decision making and client-centered care. The Putting the QFP into Practice Series Toolkit includes seven </a:t>
            </a:r>
            <a:r>
              <a:rPr lang="en-US" sz="1100" b="0" i="0" u="none" strike="noStrike" cap="none" dirty="0" err="1" smtClean="0">
                <a:solidFill>
                  <a:srgbClr val="000000"/>
                </a:solidFill>
                <a:latin typeface="Arial"/>
                <a:ea typeface="Arial"/>
                <a:cs typeface="Arial"/>
                <a:sym typeface="Arial"/>
              </a:rPr>
              <a:t>elearning</a:t>
            </a:r>
            <a:r>
              <a:rPr lang="en-US" sz="1100" b="0" i="0" u="none" strike="noStrike" cap="none" dirty="0" smtClean="0">
                <a:solidFill>
                  <a:srgbClr val="000000"/>
                </a:solidFill>
                <a:latin typeface="Arial"/>
                <a:ea typeface="Arial"/>
                <a:cs typeface="Arial"/>
                <a:sym typeface="Arial"/>
              </a:rPr>
              <a:t> modules, including “Support for Achieving a Healthy Pregnancy,” which covers how to help clients maximize their fertility and optimize their preconception health. </a:t>
            </a:r>
            <a:endParaRPr lang="en-US"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25824378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Providing client-centered preconception care starts with a high-quality assessment that takes into consideration both a clients’ current health status and their social context.  We want to make sure when staff are providing this assessment, that they assess all clients’ reproductive goals–including teens, LGBTQ+ folks, medically complicated folks, and those with intellectual or developmental disabilities.   </a:t>
            </a:r>
          </a:p>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We also want to make sure staff are adequately assessing risk factors for adverse health, and connecting those to potential adverse pregnancy outcomes in those who would like to be or are ok with being pregnant in the next year.  </a:t>
            </a:r>
          </a:p>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Making recommendations that folks cannot follow doesn’t help anyone, so we want to ensure that staff assess social needs, make recommendations that take into account that context, and provide referrals or resources to support those needs.  </a:t>
            </a:r>
          </a:p>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No one wants the collection of this information to be an added burden on a clinic, so as you are rolling out new or updated policies or procedures, ensure that the clinic flow is optimized to support these efforts. This may mean meeting with a variety of staff to figure out how a new policy or procedure is going to change clinic flow and being willing to try new and different approaches if the first one doesn’t work.</a:t>
            </a: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a:p>
            <a:endParaRPr lang="en-US" dirty="0"/>
          </a:p>
        </p:txBody>
      </p:sp>
    </p:spTree>
    <p:extLst>
      <p:ext uri="{BB962C8B-B14F-4D97-AF65-F5344CB8AC3E}">
        <p14:creationId xmlns:p14="http://schemas.microsoft.com/office/powerpoint/2010/main" val="626492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The Preconception Health Resource Index lists training, screening, and counseling resources by issue or condition that agencies and sites can use to improve their preconception health services. The index serves as a companion resource to the Preconception Counseling Checklist and is part of the Preconception Health Toolkit.</a:t>
            </a:r>
          </a:p>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The Index also includes the Hypertension Prevention and Control Improvement Toolkit released in May of this year (2021).</a:t>
            </a:r>
          </a:p>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The toolkit supports Title X Family Planning Program grantees and service sites in implementing best practices for hypertension prevention, diagnosis, and control practices in a reproductive health care setting.</a:t>
            </a:r>
          </a:p>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All of these resources can be found on rhtnc.org. </a:t>
            </a:r>
          </a:p>
          <a:p>
            <a:pPr marL="0" indent="0" rtl="0" fontAlgn="base">
              <a:buNone/>
            </a:pPr>
            <a:endParaRPr lang="en-US" sz="1100" b="0" i="0" u="none" strike="noStrike" cap="none" dirty="0" smtClean="0">
              <a:solidFill>
                <a:srgbClr val="000000"/>
              </a:solidFill>
              <a:effectLst/>
              <a:latin typeface="Arial"/>
              <a:ea typeface="Arial"/>
              <a:cs typeface="Arial"/>
              <a:sym typeface="Arial"/>
            </a:endParaRPr>
          </a:p>
          <a:p>
            <a:pPr marL="0" indent="0" rtl="0" fontAlgn="base">
              <a:buNone/>
            </a:pPr>
            <a:r>
              <a:rPr lang="en-US" sz="1100" b="0" i="0" u="none" strike="noStrike" cap="none" dirty="0" smtClean="0">
                <a:solidFill>
                  <a:srgbClr val="000000"/>
                </a:solidFill>
                <a:effectLst/>
                <a:latin typeface="Arial"/>
                <a:ea typeface="Arial"/>
                <a:cs typeface="Arial"/>
                <a:sym typeface="Arial"/>
              </a:rPr>
              <a:t>Resource:</a:t>
            </a:r>
            <a:endParaRPr lang="en-US" b="0" dirty="0" smtClean="0">
              <a:effectLst/>
            </a:endParaRPr>
          </a:p>
          <a:p>
            <a:pPr marL="0" indent="0">
              <a:buNone/>
            </a:pPr>
            <a:r>
              <a:rPr lang="en-US" sz="1100" b="0" i="0" u="sng" strike="noStrike" cap="none" dirty="0" smtClean="0">
                <a:solidFill>
                  <a:srgbClr val="000000"/>
                </a:solidFill>
                <a:effectLst/>
                <a:latin typeface="Arial"/>
                <a:ea typeface="Arial"/>
                <a:cs typeface="Arial"/>
                <a:sym typeface="Arial"/>
                <a:hlinkClick r:id="rId3"/>
              </a:rPr>
              <a:t>Preconception Health Toolkit</a:t>
            </a:r>
            <a:r>
              <a:rPr lang="en-US" sz="1100" b="0" i="0" u="none" strike="noStrike" cap="none" dirty="0" smtClean="0">
                <a:solidFill>
                  <a:srgbClr val="000000"/>
                </a:solidFill>
                <a:effectLst/>
                <a:latin typeface="Arial"/>
                <a:ea typeface="Arial"/>
                <a:cs typeface="Arial"/>
                <a:sym typeface="Arial"/>
              </a:rPr>
              <a:t>  (https://rhntc.org/resources/preconception-health-toolkit)</a:t>
            </a:r>
            <a:endParaRPr lang="en-US" dirty="0"/>
          </a:p>
          <a:p>
            <a:endParaRPr lang="en-US" dirty="0"/>
          </a:p>
        </p:txBody>
      </p:sp>
    </p:spTree>
    <p:extLst>
      <p:ext uri="{BB962C8B-B14F-4D97-AF65-F5344CB8AC3E}">
        <p14:creationId xmlns:p14="http://schemas.microsoft.com/office/powerpoint/2010/main" val="3503395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Once Title X staff have performed a high quality preconception health assessment, we want to make sure that the resulting education, counseling, care, and referrals align with evidence-based guidelines and take into account the goals, risks, social needs, and contextual and environmental factors gathered during a client’s assessment.</a:t>
            </a:r>
          </a:p>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As we talked about before, it doesn’t do anyone any good to make recommendations a client cannot follow. Making sure that risk reduction strategies are aligned with what was discovered during a client’s preconception health assessment, while also reflecting the evidence-based guidance, can ensure that recommendations are actually actionable and will support improved health.</a:t>
            </a:r>
          </a:p>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Providing clinical and non-clinical resources and referrals, including the ones documented during step 1 on the Social Determinants of Health Resources/Referrals checklist–will support clients’ current health goals, as well as the health of any future pregnancies they may have.</a:t>
            </a:r>
          </a:p>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It is important to consistently gather feedback from clients and to use those results to enhance services, including preconception health services. </a:t>
            </a:r>
          </a:p>
          <a:p>
            <a:endParaRPr lang="en-US" dirty="0"/>
          </a:p>
        </p:txBody>
      </p:sp>
    </p:spTree>
    <p:extLst>
      <p:ext uri="{BB962C8B-B14F-4D97-AF65-F5344CB8AC3E}">
        <p14:creationId xmlns:p14="http://schemas.microsoft.com/office/powerpoint/2010/main" val="3089865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lgn="l" rtl="0">
              <a:lnSpc>
                <a:spcPct val="115000"/>
              </a:lnSpc>
              <a:spcBef>
                <a:spcPts val="0"/>
              </a:spcBef>
              <a:spcAft>
                <a:spcPts val="0"/>
              </a:spcAft>
              <a:buSzPts val="1100"/>
            </a:pPr>
            <a:r>
              <a:rPr lang="en-US" sz="1100" b="0" i="0" u="none" strike="noStrike" cap="none" dirty="0" smtClean="0">
                <a:solidFill>
                  <a:srgbClr val="000000"/>
                </a:solidFill>
                <a:effectLst/>
                <a:latin typeface="Arial"/>
                <a:ea typeface="Arial"/>
                <a:cs typeface="Arial"/>
                <a:sym typeface="Arial"/>
              </a:rPr>
              <a:t>Dr. Sarah </a:t>
            </a:r>
            <a:r>
              <a:rPr lang="en-US" sz="1100" b="0" i="0" u="none" strike="noStrike" cap="none" dirty="0" err="1" smtClean="0">
                <a:solidFill>
                  <a:srgbClr val="000000"/>
                </a:solidFill>
                <a:effectLst/>
                <a:latin typeface="Arial"/>
                <a:ea typeface="Arial"/>
                <a:cs typeface="Arial"/>
                <a:sym typeface="Arial"/>
              </a:rPr>
              <a:t>Verbiest</a:t>
            </a:r>
            <a:r>
              <a:rPr lang="en-US" sz="1100" b="0" i="0" u="none" strike="noStrike" cap="none" dirty="0" smtClean="0">
                <a:solidFill>
                  <a:srgbClr val="000000"/>
                </a:solidFill>
                <a:effectLst/>
                <a:latin typeface="Arial"/>
                <a:ea typeface="Arial"/>
                <a:cs typeface="Arial"/>
                <a:sym typeface="Arial"/>
              </a:rPr>
              <a:t> brings is the Director of the Jordan Institute for Families in the UNC School of Social Work and the Executive Director of the Collaborative for Maternal and Infant Health in the UNC School of Medicine, Her book, “Preconception Health and Care: A </a:t>
            </a:r>
            <a:r>
              <a:rPr lang="en-US" sz="1100" b="0" i="0" u="none" strike="noStrike" cap="none" dirty="0" err="1" smtClean="0">
                <a:solidFill>
                  <a:srgbClr val="000000"/>
                </a:solidFill>
                <a:effectLst/>
                <a:latin typeface="Arial"/>
                <a:ea typeface="Arial"/>
                <a:cs typeface="Arial"/>
                <a:sym typeface="Arial"/>
              </a:rPr>
              <a:t>Lifecourse</a:t>
            </a:r>
            <a:r>
              <a:rPr lang="en-US" sz="1100" b="0" i="0" u="none" strike="noStrike" cap="none" dirty="0" smtClean="0">
                <a:solidFill>
                  <a:srgbClr val="000000"/>
                </a:solidFill>
                <a:effectLst/>
                <a:latin typeface="Arial"/>
                <a:ea typeface="Arial"/>
                <a:cs typeface="Arial"/>
                <a:sym typeface="Arial"/>
              </a:rPr>
              <a:t> Perspective,” was released in August 2020. Among other things, Dr. </a:t>
            </a:r>
            <a:r>
              <a:rPr lang="en-US" sz="1100" b="0" i="0" u="none" strike="noStrike" cap="none" dirty="0" err="1" smtClean="0">
                <a:solidFill>
                  <a:srgbClr val="000000"/>
                </a:solidFill>
                <a:effectLst/>
                <a:latin typeface="Arial"/>
                <a:ea typeface="Arial"/>
                <a:cs typeface="Arial"/>
                <a:sym typeface="Arial"/>
              </a:rPr>
              <a:t>Verbiest</a:t>
            </a:r>
            <a:r>
              <a:rPr lang="en-US" sz="1100" b="0" i="0" u="none" strike="noStrike" cap="none" dirty="0" smtClean="0">
                <a:solidFill>
                  <a:srgbClr val="000000"/>
                </a:solidFill>
                <a:effectLst/>
                <a:latin typeface="Arial"/>
                <a:ea typeface="Arial"/>
                <a:cs typeface="Arial"/>
                <a:sym typeface="Arial"/>
              </a:rPr>
              <a:t> is a Co-Principal Director for the Maternal Health Learning and Innovation Center, a new national resource center developed to accelerate innovative and evidence-informed interventions that improve maternal health and eliminate maternal health inequities.</a:t>
            </a:r>
            <a:endParaRPr lang="en-US" sz="1200" dirty="0">
              <a:solidFill>
                <a:schemeClr val="dk1"/>
              </a:solidFill>
              <a:latin typeface="Calibri"/>
              <a:ea typeface="Calibri"/>
              <a:cs typeface="Calibri"/>
              <a:sym typeface="Calibri"/>
            </a:endParaRPr>
          </a:p>
          <a:p>
            <a:endParaRPr lang="en-US" dirty="0"/>
          </a:p>
        </p:txBody>
      </p:sp>
    </p:spTree>
    <p:extLst>
      <p:ext uri="{BB962C8B-B14F-4D97-AF65-F5344CB8AC3E}">
        <p14:creationId xmlns:p14="http://schemas.microsoft.com/office/powerpoint/2010/main" val="26070779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The Patient Experience Improvement Toolkit is an RHNTC resource that will help family planning clinics improve their patients’ experience and increase patient retention at low or no cost. </a:t>
            </a:r>
          </a:p>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It contains a range of information, including how to develop patient experience goals, give your site a makeover, and sustain improvements.</a:t>
            </a:r>
          </a:p>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By the way, the RHNTC is currently in the process of revamping this toolkit and making it more interactive and accessible, so stay tuned for these updates coming soon! </a:t>
            </a:r>
          </a:p>
          <a:p>
            <a:pPr marL="171450" marR="0" lvl="0" indent="-171450" algn="l" rtl="0" fontAlgn="base">
              <a:lnSpc>
                <a:spcPct val="100000"/>
              </a:lnSpc>
              <a:spcBef>
                <a:spcPts val="0"/>
              </a:spcBef>
              <a:spcAft>
                <a:spcPts val="0"/>
              </a:spcAft>
              <a:buClr>
                <a:srgbClr val="000000"/>
              </a:buClr>
              <a:buSzPts val="1100"/>
              <a:buFont typeface="Arial"/>
              <a:buChar char="●"/>
            </a:pPr>
            <a:endParaRPr lang="en-US"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6377272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We know that family planning clinics can’t do everything on their own.  Because preconception health is so tightly intertwined with social determinants of health, family planning sites should consider the engagement of community partners who are also working toward improving health outcomes, particularly maternal health outcomes.  </a:t>
            </a:r>
          </a:p>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We also know sites already work closely with many community partners.  </a:t>
            </a:r>
          </a:p>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This is a good opportunity to think about which community partners are already doing work around mitigating health inequities and their causes, including implicit bias. This is also an opportunity to liaise with community organizations, especially those that represent marginalized or vulnerable communities, to ensure that community outreach and education activities are culturally appropriate and relevant.  </a:t>
            </a:r>
          </a:p>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Collaborating with folks across multiple sectors, including housing, education, transportation, and urban planning, can provide the opportunity for those sectors to better understand how their work and decisions affect family planning and build relationships that can ultimately improve the health (including preconception health) of a community.</a:t>
            </a:r>
          </a:p>
          <a:p>
            <a:pPr marL="171450" marR="0" lvl="0" indent="-171450" algn="l" rtl="0" fontAlgn="base">
              <a:lnSpc>
                <a:spcPct val="100000"/>
              </a:lnSpc>
              <a:spcBef>
                <a:spcPts val="0"/>
              </a:spcBef>
              <a:spcAft>
                <a:spcPts val="0"/>
              </a:spcAft>
              <a:buClr>
                <a:srgbClr val="000000"/>
              </a:buClr>
              <a:buSzPts val="1100"/>
              <a:buFont typeface="Arial"/>
              <a:buChar char="●"/>
            </a:pPr>
            <a:endParaRPr lang="en-US" sz="1100" b="0" i="0" u="none" strike="noStrike" cap="non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100"/>
              <a:buNone/>
            </a:pPr>
            <a:endParaRPr lang="en-US" dirty="0"/>
          </a:p>
          <a:p>
            <a:endParaRPr lang="en-US" dirty="0"/>
          </a:p>
        </p:txBody>
      </p:sp>
    </p:spTree>
    <p:extLst>
      <p:ext uri="{BB962C8B-B14F-4D97-AF65-F5344CB8AC3E}">
        <p14:creationId xmlns:p14="http://schemas.microsoft.com/office/powerpoint/2010/main" val="31669125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rtl="0">
              <a:buNone/>
            </a:pPr>
            <a:r>
              <a:rPr lang="en-US" sz="1100" b="0" i="0" u="none" strike="noStrike" cap="none" dirty="0" smtClean="0">
                <a:solidFill>
                  <a:srgbClr val="000000"/>
                </a:solidFill>
                <a:effectLst/>
                <a:latin typeface="Arial"/>
                <a:ea typeface="Arial"/>
                <a:cs typeface="Arial"/>
                <a:sym typeface="Arial"/>
              </a:rPr>
              <a:t>Resource:</a:t>
            </a:r>
            <a:endParaRPr lang="en-US" b="0" dirty="0" smtClean="0">
              <a:effectLst/>
            </a:endParaRPr>
          </a:p>
          <a:p>
            <a:pPr marL="0" indent="0">
              <a:buNone/>
            </a:pPr>
            <a:r>
              <a:rPr lang="en-US" sz="1100" b="0" i="1" u="sng" strike="noStrike" cap="none" dirty="0" smtClean="0">
                <a:solidFill>
                  <a:srgbClr val="000000"/>
                </a:solidFill>
                <a:effectLst/>
                <a:latin typeface="Arial"/>
                <a:ea typeface="Arial"/>
                <a:cs typeface="Arial"/>
                <a:sym typeface="Arial"/>
                <a:hlinkClick r:id="rId3"/>
              </a:rPr>
              <a:t>Show Your Love</a:t>
            </a:r>
            <a:r>
              <a:rPr lang="en-US" sz="1100" b="0" i="0" u="none" strike="noStrike" cap="none" dirty="0" smtClean="0">
                <a:solidFill>
                  <a:srgbClr val="000000"/>
                </a:solidFill>
                <a:effectLst/>
                <a:latin typeface="Arial"/>
                <a:ea typeface="Arial"/>
                <a:cs typeface="Arial"/>
                <a:sym typeface="Arial"/>
              </a:rPr>
              <a:t>  (https://beforeandbeyond.org/show-your-love/) is a national campaign designed to promote wellbeing and support young adults as they strive to achieve their goals and make healthy lifestyle choices today. It is a project of The National Preconception Health and Health Care and The University of North Carolina at Chapel Hill and is a great resource to support Title X agency messaging. </a:t>
            </a:r>
            <a:endParaRPr lang="en-US" dirty="0"/>
          </a:p>
        </p:txBody>
      </p:sp>
    </p:spTree>
    <p:extLst>
      <p:ext uri="{BB962C8B-B14F-4D97-AF65-F5344CB8AC3E}">
        <p14:creationId xmlns:p14="http://schemas.microsoft.com/office/powerpoint/2010/main" val="39603557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endParaRPr lang="en-US" dirty="0"/>
          </a:p>
          <a:p>
            <a:endParaRPr lang="en-US" dirty="0"/>
          </a:p>
        </p:txBody>
      </p:sp>
    </p:spTree>
    <p:extLst>
      <p:ext uri="{BB962C8B-B14F-4D97-AF65-F5344CB8AC3E}">
        <p14:creationId xmlns:p14="http://schemas.microsoft.com/office/powerpoint/2010/main" val="32045138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dirty="0"/>
          </a:p>
        </p:txBody>
      </p:sp>
    </p:spTree>
    <p:extLst>
      <p:ext uri="{BB962C8B-B14F-4D97-AF65-F5344CB8AC3E}">
        <p14:creationId xmlns:p14="http://schemas.microsoft.com/office/powerpoint/2010/main" val="263459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100" b="0" i="0" u="none" strike="noStrike" cap="none" dirty="0" smtClean="0">
                <a:solidFill>
                  <a:srgbClr val="000000"/>
                </a:solidFill>
                <a:effectLst/>
                <a:latin typeface="Arial"/>
                <a:ea typeface="Arial"/>
                <a:cs typeface="Arial"/>
                <a:sym typeface="Arial"/>
              </a:rPr>
              <a:t>Debbie </a:t>
            </a:r>
            <a:r>
              <a:rPr lang="en-US" sz="1100" b="0" i="0" u="none" strike="noStrike" cap="none" dirty="0" err="1" smtClean="0">
                <a:solidFill>
                  <a:srgbClr val="000000"/>
                </a:solidFill>
                <a:effectLst/>
                <a:latin typeface="Arial"/>
                <a:ea typeface="Arial"/>
                <a:cs typeface="Arial"/>
                <a:sym typeface="Arial"/>
              </a:rPr>
              <a:t>Farb</a:t>
            </a:r>
            <a:r>
              <a:rPr lang="en-US" sz="1100" b="0" i="0" u="none" strike="noStrike" cap="none" dirty="0" smtClean="0">
                <a:solidFill>
                  <a:srgbClr val="000000"/>
                </a:solidFill>
                <a:effectLst/>
                <a:latin typeface="Arial"/>
                <a:ea typeface="Arial"/>
                <a:cs typeface="Arial"/>
                <a:sym typeface="Arial"/>
              </a:rPr>
              <a:t> has worked across the board in women’s health for over 20 years. Debbie is a Registered Nurse, and holds a Master’s degree in Public Health in Maternal and Child Health. Her background includes in-patient obstetrics/gynecology, clinic-based prenatal/postpartum care and family planning, mother/baby nurse home visiting, public health obstetrics case management, and public health nurse consulting/leadership. Debbie formerly served as the State Family Planning Nurse Consultant under North Carolina’s Title X program. She currently serves a Research Nurse for a gynecology clinical trial with UNC.</a:t>
            </a:r>
            <a:endParaRPr lang="en-US" dirty="0"/>
          </a:p>
        </p:txBody>
      </p:sp>
    </p:spTree>
    <p:extLst>
      <p:ext uri="{BB962C8B-B14F-4D97-AF65-F5344CB8AC3E}">
        <p14:creationId xmlns:p14="http://schemas.microsoft.com/office/powerpoint/2010/main" val="2939172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smtClean="0">
                <a:solidFill>
                  <a:srgbClr val="000000"/>
                </a:solidFill>
                <a:effectLst/>
                <a:latin typeface="Arial"/>
                <a:ea typeface="Arial"/>
                <a:cs typeface="Arial"/>
                <a:sym typeface="Arial"/>
              </a:rPr>
              <a:t>By the end of the session, participants will be able to:</a:t>
            </a:r>
          </a:p>
          <a:p>
            <a:pPr lvl="1" rtl="0" fontAlgn="base"/>
            <a:r>
              <a:rPr lang="en-US" sz="1100" b="0" i="0" u="none" strike="noStrike" cap="none" dirty="0" smtClean="0">
                <a:solidFill>
                  <a:srgbClr val="000000"/>
                </a:solidFill>
                <a:effectLst/>
                <a:latin typeface="Arial"/>
                <a:ea typeface="Arial"/>
                <a:cs typeface="Arial"/>
                <a:sym typeface="Arial"/>
              </a:rPr>
              <a:t>Explain the purpose of the preconception health toolkit</a:t>
            </a:r>
          </a:p>
          <a:p>
            <a:pPr lvl="1" rtl="0" fontAlgn="base"/>
            <a:r>
              <a:rPr lang="en-US" sz="1100" b="0" i="0" u="none" strike="noStrike" cap="none" dirty="0" smtClean="0">
                <a:solidFill>
                  <a:srgbClr val="000000"/>
                </a:solidFill>
                <a:effectLst/>
                <a:latin typeface="Arial"/>
                <a:ea typeface="Arial"/>
                <a:cs typeface="Arial"/>
                <a:sym typeface="Arial"/>
              </a:rPr>
              <a:t>List at least two steps to Title X agencies can take to enhance  preconception health services and activities</a:t>
            </a:r>
          </a:p>
          <a:p>
            <a:pPr lvl="1" rtl="0" fontAlgn="base"/>
            <a:r>
              <a:rPr lang="en-US" sz="1100" b="0" i="0" u="none" strike="noStrike" cap="none" dirty="0" smtClean="0">
                <a:solidFill>
                  <a:srgbClr val="000000"/>
                </a:solidFill>
                <a:effectLst/>
                <a:latin typeface="Arial"/>
                <a:ea typeface="Arial"/>
                <a:cs typeface="Arial"/>
                <a:sym typeface="Arial"/>
              </a:rPr>
              <a:t>Describe at least one new preconception health toolkit resource</a:t>
            </a:r>
          </a:p>
          <a:p>
            <a:pPr marL="171450" lvl="0" indent="-171450" algn="l" rtl="0">
              <a:lnSpc>
                <a:spcPct val="100000"/>
              </a:lnSpc>
              <a:spcBef>
                <a:spcPts val="0"/>
              </a:spcBef>
              <a:spcAft>
                <a:spcPts val="0"/>
              </a:spcAft>
              <a:buSzPts val="1100"/>
            </a:pPr>
            <a:endParaRPr lang="en-US" sz="1100" dirty="0">
              <a:solidFill>
                <a:srgbClr val="3C4043"/>
              </a:solidFill>
              <a:highlight>
                <a:srgbClr val="FFFFFF"/>
              </a:highlight>
              <a:latin typeface="Roboto"/>
              <a:ea typeface="Roboto"/>
              <a:cs typeface="Roboto"/>
              <a:sym typeface="Roboto"/>
            </a:endParaRPr>
          </a:p>
          <a:p>
            <a:pPr marL="0" lvl="0" indent="0" algn="l" rtl="0">
              <a:lnSpc>
                <a:spcPct val="100000"/>
              </a:lnSpc>
              <a:spcBef>
                <a:spcPts val="0"/>
              </a:spcBef>
              <a:spcAft>
                <a:spcPts val="0"/>
              </a:spcAft>
              <a:buSzPts val="1100"/>
              <a:buNone/>
            </a:pPr>
            <a:endParaRPr lang="en-US" sz="1100" dirty="0">
              <a:solidFill>
                <a:srgbClr val="3C4043"/>
              </a:solidFill>
              <a:highlight>
                <a:srgbClr val="FFFFFF"/>
              </a:highlight>
              <a:latin typeface="Roboto"/>
              <a:ea typeface="Roboto"/>
              <a:cs typeface="Roboto"/>
              <a:sym typeface="Roboto"/>
            </a:endParaRPr>
          </a:p>
          <a:p>
            <a:endParaRPr lang="en-US" dirty="0"/>
          </a:p>
        </p:txBody>
      </p:sp>
    </p:spTree>
    <p:extLst>
      <p:ext uri="{BB962C8B-B14F-4D97-AF65-F5344CB8AC3E}">
        <p14:creationId xmlns:p14="http://schemas.microsoft.com/office/powerpoint/2010/main" val="2419635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lgn="l" rtl="0">
              <a:lnSpc>
                <a:spcPct val="100000"/>
              </a:lnSpc>
              <a:spcBef>
                <a:spcPts val="0"/>
              </a:spcBef>
              <a:spcAft>
                <a:spcPts val="0"/>
              </a:spcAft>
              <a:buSzPts val="1100"/>
            </a:pPr>
            <a:r>
              <a:rPr lang="en-US" dirty="0" smtClean="0"/>
              <a:t>We </a:t>
            </a:r>
            <a:r>
              <a:rPr lang="en-US" dirty="0"/>
              <a:t>want to begin by sharing the rationale behind the preconception health toolkit. </a:t>
            </a:r>
          </a:p>
        </p:txBody>
      </p:sp>
    </p:spTree>
    <p:extLst>
      <p:ext uri="{BB962C8B-B14F-4D97-AF65-F5344CB8AC3E}">
        <p14:creationId xmlns:p14="http://schemas.microsoft.com/office/powerpoint/2010/main" val="1297919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lvl="0" indent="-171450" algn="l" rtl="0">
              <a:lnSpc>
                <a:spcPct val="100000"/>
              </a:lnSpc>
              <a:spcBef>
                <a:spcPts val="0"/>
              </a:spcBef>
              <a:spcAft>
                <a:spcPts val="0"/>
              </a:spcAft>
              <a:buSzPts val="1100"/>
            </a:pPr>
            <a:r>
              <a:rPr lang="en-US" dirty="0" smtClean="0"/>
              <a:t>During </a:t>
            </a:r>
            <a:r>
              <a:rPr lang="en-US" dirty="0"/>
              <a:t>today’s webinar we will cover the benefits of preconception health services</a:t>
            </a:r>
          </a:p>
          <a:p>
            <a:endParaRPr lang="en-US" dirty="0"/>
          </a:p>
        </p:txBody>
      </p:sp>
    </p:spTree>
    <p:extLst>
      <p:ext uri="{BB962C8B-B14F-4D97-AF65-F5344CB8AC3E}">
        <p14:creationId xmlns:p14="http://schemas.microsoft.com/office/powerpoint/2010/main" val="790310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OWH coordinates women's health efforts across the U.S. Department of Health and Human Services (HHS) and addresses critical women's health issues by informing and advancing policies, educating health care professionals and consumers, and supporting innovative programs. </a:t>
            </a:r>
          </a:p>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The RHNTC develops training and conducts TA to support OWH priorities, including preconception health, maternal mortality prevention, hypertension, and fertility.</a:t>
            </a:r>
          </a:p>
        </p:txBody>
      </p:sp>
    </p:spTree>
    <p:extLst>
      <p:ext uri="{BB962C8B-B14F-4D97-AF65-F5344CB8AC3E}">
        <p14:creationId xmlns:p14="http://schemas.microsoft.com/office/powerpoint/2010/main" val="2139564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Let’s take a moment to review comments made by Jess Swafford Marcella, our Deputy Assistant Secretary for Population Affairs and Director, Office of Adolescent Health comments during the Title X Grantee meeting in July:</a:t>
            </a:r>
          </a:p>
          <a:p>
            <a:pPr marL="171450" marR="0" lvl="0" indent="-171450" algn="l" rtl="0" fontAlgn="base">
              <a:lnSpc>
                <a:spcPct val="100000"/>
              </a:lnSpc>
              <a:spcBef>
                <a:spcPts val="0"/>
              </a:spcBef>
              <a:spcAft>
                <a:spcPts val="0"/>
              </a:spcAft>
              <a:buClr>
                <a:srgbClr val="000000"/>
              </a:buClr>
              <a:buSzPts val="1100"/>
              <a:buFont typeface="Arial"/>
              <a:buChar char="●"/>
            </a:pPr>
            <a:r>
              <a:rPr lang="en-US" sz="1100" b="0" i="0" u="none" strike="noStrike" cap="none" dirty="0" smtClean="0">
                <a:solidFill>
                  <a:srgbClr val="000000"/>
                </a:solidFill>
                <a:latin typeface="Arial"/>
                <a:ea typeface="Arial"/>
                <a:cs typeface="Arial"/>
                <a:sym typeface="Arial"/>
              </a:rPr>
              <a:t>She reviewed OPA’s Three Pillars </a:t>
            </a:r>
          </a:p>
          <a:p>
            <a:pPr lvl="1" rtl="0" fontAlgn="base">
              <a:buFont typeface="+mj-lt"/>
              <a:buAutoNum type="arabicPeriod"/>
            </a:pPr>
            <a:r>
              <a:rPr lang="en-US" sz="1100" b="0" i="0" u="none" strike="noStrike" cap="none" dirty="0" smtClean="0">
                <a:solidFill>
                  <a:srgbClr val="000000"/>
                </a:solidFill>
                <a:effectLst/>
                <a:latin typeface="Arial"/>
                <a:ea typeface="Arial"/>
                <a:cs typeface="Arial"/>
                <a:sym typeface="Arial"/>
              </a:rPr>
              <a:t>Quality </a:t>
            </a:r>
          </a:p>
          <a:p>
            <a:pPr marL="1371600" lvl="2" indent="-298450" rtl="0" fontAlgn="base"/>
            <a:r>
              <a:rPr lang="en-US" sz="1100" b="0" i="0" u="none" strike="noStrike" cap="none" dirty="0" smtClean="0">
                <a:solidFill>
                  <a:srgbClr val="000000"/>
                </a:solidFill>
                <a:effectLst/>
                <a:latin typeface="Arial"/>
                <a:ea typeface="Arial"/>
                <a:cs typeface="Arial"/>
                <a:sym typeface="Arial"/>
              </a:rPr>
              <a:t>OPA called this pillar is a “hallmark of Title X” and Equity and access are irrelevant if services are not at the highest quality</a:t>
            </a:r>
          </a:p>
          <a:p>
            <a:pPr marL="1371600" lvl="2" indent="-298450" rtl="0" fontAlgn="base"/>
            <a:r>
              <a:rPr lang="en-US" sz="1100" b="0" i="0" u="none" strike="noStrike" cap="none" dirty="0" smtClean="0">
                <a:solidFill>
                  <a:srgbClr val="000000"/>
                </a:solidFill>
                <a:effectLst/>
                <a:latin typeface="Arial"/>
                <a:ea typeface="Arial"/>
                <a:cs typeface="Arial"/>
                <a:sym typeface="Arial"/>
              </a:rPr>
              <a:t>Ensure that providers have the resources they need to deliver proper care to their communities</a:t>
            </a:r>
          </a:p>
          <a:p>
            <a:pPr marL="1371600" lvl="2" indent="-298450" rtl="0" fontAlgn="base"/>
            <a:r>
              <a:rPr lang="en-US" sz="1100" b="0" i="0" u="none" strike="noStrike" cap="none" dirty="0" smtClean="0">
                <a:solidFill>
                  <a:srgbClr val="000000"/>
                </a:solidFill>
                <a:effectLst/>
                <a:latin typeface="Arial"/>
                <a:ea typeface="Arial"/>
                <a:cs typeface="Arial"/>
                <a:sym typeface="Arial"/>
              </a:rPr>
              <a:t>Quality care delivery  and evidence based practice will address the needs of communities </a:t>
            </a:r>
          </a:p>
          <a:p>
            <a:pPr marL="615950" lvl="1" indent="0" rtl="0" fontAlgn="base">
              <a:buFont typeface="+mj-lt"/>
              <a:buNone/>
            </a:pPr>
            <a:r>
              <a:rPr lang="en-US" sz="1100" b="0" i="0" u="none" strike="noStrike" cap="none" dirty="0" smtClean="0">
                <a:solidFill>
                  <a:srgbClr val="000000"/>
                </a:solidFill>
                <a:effectLst/>
                <a:latin typeface="Arial"/>
                <a:ea typeface="Arial"/>
                <a:cs typeface="Arial"/>
                <a:sym typeface="Arial"/>
              </a:rPr>
              <a:t>2.      Access</a:t>
            </a:r>
          </a:p>
          <a:p>
            <a:pPr marL="1371600" lvl="2" indent="-298450" rtl="0" fontAlgn="base"/>
            <a:r>
              <a:rPr lang="en-US" sz="1100" b="0" i="0" u="none" strike="noStrike" cap="none" dirty="0" smtClean="0">
                <a:solidFill>
                  <a:srgbClr val="000000"/>
                </a:solidFill>
                <a:effectLst/>
                <a:latin typeface="Arial"/>
                <a:ea typeface="Arial"/>
                <a:cs typeface="Arial"/>
                <a:sym typeface="Arial"/>
              </a:rPr>
              <a:t>Title X has been a safety net for communities and a provider of choice</a:t>
            </a:r>
          </a:p>
          <a:p>
            <a:pPr marL="1371600" lvl="2" indent="-298450" rtl="0" fontAlgn="base"/>
            <a:r>
              <a:rPr lang="en-US" sz="1100" b="0" i="0" u="none" strike="noStrike" cap="none" dirty="0" smtClean="0">
                <a:solidFill>
                  <a:srgbClr val="000000"/>
                </a:solidFill>
                <a:effectLst/>
                <a:latin typeface="Arial"/>
                <a:ea typeface="Arial"/>
                <a:cs typeface="Arial"/>
                <a:sym typeface="Arial"/>
              </a:rPr>
              <a:t>Access and health care coverage are intertwined and providers must have the resources they need to deliver care that the  quality reproductive health services that communities rely on</a:t>
            </a:r>
          </a:p>
          <a:p>
            <a:pPr marL="1371600" lvl="2" indent="-298450" rtl="0" fontAlgn="base"/>
            <a:r>
              <a:rPr lang="en-US" sz="1100" b="0" i="0" u="none" strike="noStrike" cap="none" dirty="0" smtClean="0">
                <a:solidFill>
                  <a:srgbClr val="000000"/>
                </a:solidFill>
                <a:effectLst/>
                <a:latin typeface="Arial"/>
                <a:ea typeface="Arial"/>
                <a:cs typeface="Arial"/>
                <a:sym typeface="Arial"/>
              </a:rPr>
              <a:t>Title X is a program for all identities, existing high qualified systems should continue to deliver essential services to all clients regardless of insurance status and in communities where providers are “life lines” </a:t>
            </a:r>
          </a:p>
          <a:p>
            <a:pPr marL="914400" marR="0" lvl="1" indent="-298450" algn="l" rtl="0" fontAlgn="base">
              <a:lnSpc>
                <a:spcPct val="100000"/>
              </a:lnSpc>
              <a:spcBef>
                <a:spcPts val="0"/>
              </a:spcBef>
              <a:spcAft>
                <a:spcPts val="0"/>
              </a:spcAft>
              <a:buClr>
                <a:srgbClr val="000000"/>
              </a:buClr>
              <a:buSzPts val="1100"/>
              <a:buFont typeface="+mj-lt"/>
              <a:buAutoNum type="arabicPeriod" startAt="3"/>
            </a:pPr>
            <a:r>
              <a:rPr lang="en-US" sz="1100" b="0" i="0" u="none" strike="noStrike" cap="none" dirty="0" smtClean="0">
                <a:solidFill>
                  <a:srgbClr val="000000"/>
                </a:solidFill>
                <a:effectLst/>
                <a:latin typeface="Arial"/>
                <a:ea typeface="Arial"/>
                <a:cs typeface="Arial"/>
                <a:sym typeface="Arial"/>
              </a:rPr>
              <a:t>Equity </a:t>
            </a:r>
          </a:p>
          <a:p>
            <a:pPr marL="1371600" lvl="2" indent="-298450" rtl="0" fontAlgn="base"/>
            <a:r>
              <a:rPr lang="en-US" sz="1100" b="0" i="0" u="none" strike="noStrike" cap="none" dirty="0" smtClean="0">
                <a:solidFill>
                  <a:srgbClr val="000000"/>
                </a:solidFill>
                <a:effectLst/>
                <a:latin typeface="Arial"/>
                <a:ea typeface="Arial"/>
                <a:cs typeface="Arial"/>
                <a:sym typeface="Arial"/>
              </a:rPr>
              <a:t>This pillar </a:t>
            </a:r>
            <a:r>
              <a:rPr lang="en-US" sz="1100" b="0" i="0" u="none" strike="noStrike" cap="none" dirty="0" err="1" smtClean="0">
                <a:solidFill>
                  <a:srgbClr val="000000"/>
                </a:solidFill>
                <a:effectLst/>
                <a:latin typeface="Arial"/>
                <a:ea typeface="Arial"/>
                <a:cs typeface="Arial"/>
                <a:sym typeface="Arial"/>
              </a:rPr>
              <a:t>echos</a:t>
            </a:r>
            <a:r>
              <a:rPr lang="en-US" sz="1100" b="0" i="0" u="none" strike="noStrike" cap="none" dirty="0" smtClean="0">
                <a:solidFill>
                  <a:srgbClr val="000000"/>
                </a:solidFill>
                <a:effectLst/>
                <a:latin typeface="Arial"/>
                <a:ea typeface="Arial"/>
                <a:cs typeface="Arial"/>
                <a:sym typeface="Arial"/>
              </a:rPr>
              <a:t> the Biden’s administration's commitment to racial justice and OPA’s commitment to working with grantees to mitigate barriers for communities that have experienced inequities for “generations”  </a:t>
            </a:r>
          </a:p>
          <a:p>
            <a:pPr marL="1371600" lvl="2" indent="-298450" rtl="0" fontAlgn="base"/>
            <a:r>
              <a:rPr lang="en-US" sz="1100" b="0" i="0" u="none" strike="noStrike" cap="none" dirty="0" smtClean="0">
                <a:solidFill>
                  <a:srgbClr val="000000"/>
                </a:solidFill>
                <a:effectLst/>
                <a:latin typeface="Arial"/>
                <a:ea typeface="Arial"/>
                <a:cs typeface="Arial"/>
                <a:sym typeface="Arial"/>
              </a:rPr>
              <a:t>Advancing equity for all, including people from low-income families, and others who have been historically underserved, is a priority for the Title X program.</a:t>
            </a:r>
          </a:p>
          <a:p>
            <a:pPr rtl="0" fontAlgn="base"/>
            <a:r>
              <a:rPr lang="en-US" sz="1100" b="0" i="0" u="none" strike="noStrike" cap="none" dirty="0" smtClean="0">
                <a:solidFill>
                  <a:srgbClr val="000000"/>
                </a:solidFill>
                <a:effectLst/>
                <a:latin typeface="Arial"/>
                <a:ea typeface="Arial"/>
                <a:cs typeface="Arial"/>
                <a:sym typeface="Arial"/>
              </a:rPr>
              <a:t>Title X staff who have cultural sensitivity and language proficiency that is required to provide service to all </a:t>
            </a:r>
          </a:p>
          <a:p>
            <a:pPr rtl="0" fontAlgn="base"/>
            <a:r>
              <a:rPr lang="en-US" sz="1100" b="0" i="0" u="none" strike="noStrike" cap="none" dirty="0" smtClean="0">
                <a:solidFill>
                  <a:srgbClr val="000000"/>
                </a:solidFill>
                <a:effectLst/>
                <a:latin typeface="Arial"/>
                <a:ea typeface="Arial"/>
                <a:cs typeface="Arial"/>
                <a:sym typeface="Arial"/>
              </a:rPr>
              <a:t>These are not new pillars of Title X.</a:t>
            </a:r>
          </a:p>
          <a:p>
            <a:pPr rtl="0" fontAlgn="base"/>
            <a:r>
              <a:rPr lang="en-US" sz="1100" b="0" i="0" u="none" strike="noStrike" cap="none" dirty="0" smtClean="0">
                <a:solidFill>
                  <a:srgbClr val="000000"/>
                </a:solidFill>
                <a:effectLst/>
                <a:latin typeface="Arial"/>
                <a:ea typeface="Arial"/>
                <a:cs typeface="Arial"/>
                <a:sym typeface="Arial"/>
              </a:rPr>
              <a:t>These are the values that have been core for decades that grantees have translated into programs that serve as the “Gold standard” for family planning and sexual health care.</a:t>
            </a:r>
          </a:p>
          <a:p>
            <a:pPr rtl="0" fontAlgn="base"/>
            <a:r>
              <a:rPr lang="en-US" sz="1100" b="0" i="0" u="none" strike="noStrike" cap="none" dirty="0" smtClean="0">
                <a:solidFill>
                  <a:srgbClr val="000000"/>
                </a:solidFill>
                <a:effectLst/>
                <a:latin typeface="Arial"/>
                <a:ea typeface="Arial"/>
                <a:cs typeface="Arial"/>
                <a:sym typeface="Arial"/>
              </a:rPr>
              <a:t>Title X grantees make it a point to center clients care in needs in ensuring that they have access to quality care and information that meets their specific needs.</a:t>
            </a:r>
          </a:p>
          <a:p>
            <a:endParaRPr lang="en-US" dirty="0"/>
          </a:p>
        </p:txBody>
      </p:sp>
    </p:spTree>
    <p:extLst>
      <p:ext uri="{BB962C8B-B14F-4D97-AF65-F5344CB8AC3E}">
        <p14:creationId xmlns:p14="http://schemas.microsoft.com/office/powerpoint/2010/main" val="3284166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8.jp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5.png"/><Relationship Id="rId7"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Master" Target="../slideMasters/slideMaster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30.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0"/>
        <p:cNvGrpSpPr/>
        <p:nvPr/>
      </p:nvGrpSpPr>
      <p:grpSpPr>
        <a:xfrm>
          <a:off x="0" y="0"/>
          <a:ext cx="0" cy="0"/>
          <a:chOff x="0" y="0"/>
          <a:chExt cx="0" cy="0"/>
        </a:xfrm>
      </p:grpSpPr>
      <p:pic>
        <p:nvPicPr>
          <p:cNvPr id="14" name="Google Shape;14;p39"/>
          <p:cNvPicPr preferRelativeResize="0"/>
          <p:nvPr/>
        </p:nvPicPr>
        <p:blipFill rotWithShape="1">
          <a:blip r:embed="rId2">
            <a:alphaModFix/>
          </a:blip>
          <a:srcRect r="16289" b="29077"/>
          <a:stretch/>
        </p:blipFill>
        <p:spPr>
          <a:xfrm>
            <a:off x="4838400" y="1495600"/>
            <a:ext cx="4305603" cy="3647898"/>
          </a:xfrm>
          <a:prstGeom prst="rect">
            <a:avLst/>
          </a:prstGeom>
          <a:noFill/>
          <a:ln>
            <a:noFill/>
          </a:ln>
        </p:spPr>
      </p:pic>
      <p:pic>
        <p:nvPicPr>
          <p:cNvPr id="16" name="Google Shape;16;p39"/>
          <p:cNvPicPr preferRelativeResize="0"/>
          <p:nvPr/>
        </p:nvPicPr>
        <p:blipFill rotWithShape="1">
          <a:blip r:embed="rId3">
            <a:alphaModFix/>
          </a:blip>
          <a:srcRect/>
          <a:stretch/>
        </p:blipFill>
        <p:spPr>
          <a:xfrm>
            <a:off x="457200" y="3083650"/>
            <a:ext cx="1586958" cy="150300"/>
          </a:xfrm>
          <a:prstGeom prst="rect">
            <a:avLst/>
          </a:prstGeom>
          <a:noFill/>
          <a:ln>
            <a:noFill/>
          </a:ln>
        </p:spPr>
      </p:pic>
      <p:sp>
        <p:nvSpPr>
          <p:cNvPr id="2" name="Title 1">
            <a:extLst>
              <a:ext uri="{FF2B5EF4-FFF2-40B4-BE49-F238E27FC236}">
                <a16:creationId xmlns:a16="http://schemas.microsoft.com/office/drawing/2014/main" id="{3DD3DB79-03B7-40FE-AB2A-F46BEE1C24D2}"/>
              </a:ext>
            </a:extLst>
          </p:cNvPr>
          <p:cNvSpPr>
            <a:spLocks noGrp="1"/>
          </p:cNvSpPr>
          <p:nvPr>
            <p:ph type="title"/>
          </p:nvPr>
        </p:nvSpPr>
        <p:spPr>
          <a:xfrm>
            <a:off x="311703" y="1831763"/>
            <a:ext cx="5516622" cy="1060762"/>
          </a:xfrm>
        </p:spPr>
        <p:txBody>
          <a:bodyPr/>
          <a:lstStyle>
            <a:lvl1pPr>
              <a:defRPr sz="2900">
                <a:latin typeface="+mj-lt"/>
              </a:defRPr>
            </a:lvl1pPr>
          </a:lstStyle>
          <a:p>
            <a:endParaRPr lang="en-US" dirty="0"/>
          </a:p>
        </p:txBody>
      </p:sp>
      <p:sp>
        <p:nvSpPr>
          <p:cNvPr id="5" name="Text Placeholder 4">
            <a:extLst>
              <a:ext uri="{FF2B5EF4-FFF2-40B4-BE49-F238E27FC236}">
                <a16:creationId xmlns:a16="http://schemas.microsoft.com/office/drawing/2014/main" id="{C4DB209A-3967-4FDC-94F2-53C61F29A654}"/>
              </a:ext>
            </a:extLst>
          </p:cNvPr>
          <p:cNvSpPr>
            <a:spLocks noGrp="1"/>
          </p:cNvSpPr>
          <p:nvPr>
            <p:ph type="body" sz="quarter" idx="10"/>
          </p:nvPr>
        </p:nvSpPr>
        <p:spPr>
          <a:xfrm>
            <a:off x="454812" y="3416450"/>
            <a:ext cx="4262438" cy="792163"/>
          </a:xfrm>
        </p:spPr>
        <p:txBody>
          <a:bodyPr/>
          <a:lstStyle>
            <a:lvl1pPr marL="0" indent="0">
              <a:lnSpc>
                <a:spcPct val="100000"/>
              </a:lnSpc>
              <a:buNone/>
              <a:defRPr sz="2000">
                <a:latin typeface="+mj-lt"/>
              </a:defRPr>
            </a:lvl1pPr>
          </a:lstStyle>
          <a:p>
            <a:pPr lvl="0"/>
            <a:endParaRPr lang="en-US" dirty="0"/>
          </a:p>
        </p:txBody>
      </p:sp>
      <p:sp>
        <p:nvSpPr>
          <p:cNvPr id="7" name="Picture Placeholder 6">
            <a:extLst>
              <a:ext uri="{FF2B5EF4-FFF2-40B4-BE49-F238E27FC236}">
                <a16:creationId xmlns:a16="http://schemas.microsoft.com/office/drawing/2014/main" id="{D779C1A1-E24E-4364-9D11-133D9647A4D1}"/>
              </a:ext>
            </a:extLst>
          </p:cNvPr>
          <p:cNvSpPr>
            <a:spLocks noGrp="1"/>
          </p:cNvSpPr>
          <p:nvPr>
            <p:ph type="pic" sz="quarter" idx="11"/>
          </p:nvPr>
        </p:nvSpPr>
        <p:spPr>
          <a:xfrm>
            <a:off x="453351" y="581350"/>
            <a:ext cx="2374100" cy="641000"/>
          </a:xfrm>
        </p:spPr>
        <p:txBody>
          <a:bodyPr/>
          <a:lstStyle/>
          <a:p>
            <a:endParaRPr lang="en-US" dirty="0"/>
          </a:p>
        </p:txBody>
      </p:sp>
    </p:spTree>
    <p:extLst>
      <p:ext uri="{BB962C8B-B14F-4D97-AF65-F5344CB8AC3E}">
        <p14:creationId xmlns:p14="http://schemas.microsoft.com/office/powerpoint/2010/main" val="2238031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BY Line" preserve="1" userDrawn="1">
  <p:cSld name="1_Title and body BY Line">
    <p:spTree>
      <p:nvGrpSpPr>
        <p:cNvPr id="1" name="Shape 36"/>
        <p:cNvGrpSpPr/>
        <p:nvPr/>
      </p:nvGrpSpPr>
      <p:grpSpPr>
        <a:xfrm>
          <a:off x="0" y="0"/>
          <a:ext cx="0" cy="0"/>
          <a:chOff x="0" y="0"/>
          <a:chExt cx="0" cy="0"/>
        </a:xfrm>
      </p:grpSpPr>
      <p:sp>
        <p:nvSpPr>
          <p:cNvPr id="2" name="Title 1">
            <a:extLst>
              <a:ext uri="{FF2B5EF4-FFF2-40B4-BE49-F238E27FC236}">
                <a16:creationId xmlns:a16="http://schemas.microsoft.com/office/drawing/2014/main" id="{24711A9F-DCD3-41C5-AE97-90DCBBF41ABB}"/>
              </a:ext>
            </a:extLst>
          </p:cNvPr>
          <p:cNvSpPr>
            <a:spLocks noGrp="1"/>
          </p:cNvSpPr>
          <p:nvPr>
            <p:ph type="title"/>
          </p:nvPr>
        </p:nvSpPr>
        <p:spPr>
          <a:xfrm>
            <a:off x="381000" y="393699"/>
            <a:ext cx="3072150" cy="868949"/>
          </a:xfrm>
        </p:spPr>
        <p:txBody>
          <a:bodyPr/>
          <a:lstStyle>
            <a:lvl1pPr>
              <a:defRPr sz="2400">
                <a:latin typeface="+mj-lt"/>
              </a:defRPr>
            </a:lvl1pPr>
          </a:lstStyle>
          <a:p>
            <a:endParaRPr lang="en-US" dirty="0"/>
          </a:p>
        </p:txBody>
      </p:sp>
      <p:pic>
        <p:nvPicPr>
          <p:cNvPr id="6" name="Google Shape;144;p65">
            <a:extLst>
              <a:ext uri="{FF2B5EF4-FFF2-40B4-BE49-F238E27FC236}">
                <a16:creationId xmlns:a16="http://schemas.microsoft.com/office/drawing/2014/main" id="{1C6783C7-0EBE-4E2A-863E-6F7A57B014ED}"/>
              </a:ext>
            </a:extLst>
          </p:cNvPr>
          <p:cNvPicPr preferRelativeResize="0"/>
          <p:nvPr userDrawn="1"/>
        </p:nvPicPr>
        <p:blipFill rotWithShape="1">
          <a:blip r:embed="rId2">
            <a:alphaModFix/>
          </a:blip>
          <a:srcRect/>
          <a:stretch/>
        </p:blipFill>
        <p:spPr>
          <a:xfrm>
            <a:off x="457200" y="1237249"/>
            <a:ext cx="1264400" cy="130100"/>
          </a:xfrm>
          <a:prstGeom prst="rect">
            <a:avLst/>
          </a:prstGeom>
          <a:noFill/>
          <a:ln>
            <a:noFill/>
          </a:ln>
        </p:spPr>
      </p:pic>
      <p:pic>
        <p:nvPicPr>
          <p:cNvPr id="8" name="Google Shape;270;gefe65f995f_0_2">
            <a:extLst>
              <a:ext uri="{FF2B5EF4-FFF2-40B4-BE49-F238E27FC236}">
                <a16:creationId xmlns:a16="http://schemas.microsoft.com/office/drawing/2014/main" id="{BDF6FC63-7972-421C-907C-831524C4AD41}"/>
              </a:ext>
            </a:extLst>
          </p:cNvPr>
          <p:cNvPicPr preferRelativeResize="0"/>
          <p:nvPr userDrawn="1"/>
        </p:nvPicPr>
        <p:blipFill rotWithShape="1">
          <a:blip r:embed="rId3">
            <a:alphaModFix/>
          </a:blip>
          <a:srcRect l="3734" t="6021" r="3595" b="11374"/>
          <a:stretch/>
        </p:blipFill>
        <p:spPr>
          <a:xfrm>
            <a:off x="2734625" y="149687"/>
            <a:ext cx="5797002" cy="4844126"/>
          </a:xfrm>
          <a:prstGeom prst="rect">
            <a:avLst/>
          </a:prstGeom>
          <a:noFill/>
          <a:ln>
            <a:noFill/>
          </a:ln>
        </p:spPr>
      </p:pic>
      <p:sp>
        <p:nvSpPr>
          <p:cNvPr id="4" name="Text Placeholder 3">
            <a:extLst>
              <a:ext uri="{FF2B5EF4-FFF2-40B4-BE49-F238E27FC236}">
                <a16:creationId xmlns:a16="http://schemas.microsoft.com/office/drawing/2014/main" id="{904D02F7-4F4D-4D9E-8D83-BB0CC7A18EC4}"/>
              </a:ext>
            </a:extLst>
          </p:cNvPr>
          <p:cNvSpPr>
            <a:spLocks noGrp="1"/>
          </p:cNvSpPr>
          <p:nvPr>
            <p:ph type="body" sz="quarter" idx="10"/>
          </p:nvPr>
        </p:nvSpPr>
        <p:spPr>
          <a:xfrm>
            <a:off x="0" y="5257800"/>
            <a:ext cx="9144000" cy="635000"/>
          </a:xfrm>
        </p:spPr>
        <p:txBody>
          <a:bodyPr/>
          <a:lstStyle>
            <a:lvl1pPr marL="0" indent="0">
              <a:lnSpc>
                <a:spcPct val="100000"/>
              </a:lnSpc>
              <a:buNone/>
              <a:defRPr sz="1000">
                <a:solidFill>
                  <a:schemeClr val="bg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3863106784"/>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BY Line" preserve="1" userDrawn="1">
  <p:cSld name="1_Title and body BY Line">
    <p:spTree>
      <p:nvGrpSpPr>
        <p:cNvPr id="1" name="Shape 36"/>
        <p:cNvGrpSpPr/>
        <p:nvPr/>
      </p:nvGrpSpPr>
      <p:grpSpPr>
        <a:xfrm>
          <a:off x="0" y="0"/>
          <a:ext cx="0" cy="0"/>
          <a:chOff x="0" y="0"/>
          <a:chExt cx="0" cy="0"/>
        </a:xfrm>
      </p:grpSpPr>
      <p:pic>
        <p:nvPicPr>
          <p:cNvPr id="40" name="Google Shape;40;p44"/>
          <p:cNvPicPr preferRelativeResize="0"/>
          <p:nvPr userDrawn="1"/>
        </p:nvPicPr>
        <p:blipFill rotWithShape="1">
          <a:blip r:embed="rId2">
            <a:alphaModFix/>
          </a:blip>
          <a:srcRect r="25160"/>
          <a:stretch/>
        </p:blipFill>
        <p:spPr>
          <a:xfrm>
            <a:off x="7865052" y="2102775"/>
            <a:ext cx="1278949" cy="2830899"/>
          </a:xfrm>
          <a:prstGeom prst="rect">
            <a:avLst/>
          </a:prstGeom>
          <a:noFill/>
          <a:ln>
            <a:noFill/>
          </a:ln>
        </p:spPr>
      </p:pic>
      <p:pic>
        <p:nvPicPr>
          <p:cNvPr id="41" name="Google Shape;41;p44"/>
          <p:cNvPicPr preferRelativeResize="0"/>
          <p:nvPr/>
        </p:nvPicPr>
        <p:blipFill rotWithShape="1">
          <a:blip r:embed="rId3">
            <a:alphaModFix/>
          </a:blip>
          <a:srcRect/>
          <a:stretch/>
        </p:blipFill>
        <p:spPr>
          <a:xfrm>
            <a:off x="457200" y="1140275"/>
            <a:ext cx="1287626" cy="132053"/>
          </a:xfrm>
          <a:prstGeom prst="rect">
            <a:avLst/>
          </a:prstGeom>
          <a:noFill/>
          <a:ln>
            <a:noFill/>
          </a:ln>
        </p:spPr>
      </p:pic>
      <p:sp>
        <p:nvSpPr>
          <p:cNvPr id="2" name="Title 1">
            <a:extLst>
              <a:ext uri="{FF2B5EF4-FFF2-40B4-BE49-F238E27FC236}">
                <a16:creationId xmlns:a16="http://schemas.microsoft.com/office/drawing/2014/main" id="{24711A9F-DCD3-41C5-AE97-90DCBBF41ABB}"/>
              </a:ext>
            </a:extLst>
          </p:cNvPr>
          <p:cNvSpPr>
            <a:spLocks noGrp="1"/>
          </p:cNvSpPr>
          <p:nvPr>
            <p:ph type="title"/>
          </p:nvPr>
        </p:nvSpPr>
        <p:spPr>
          <a:xfrm>
            <a:off x="362500" y="572025"/>
            <a:ext cx="8520600" cy="572700"/>
          </a:xfrm>
        </p:spPr>
        <p:txBody>
          <a:bodyPr/>
          <a:lstStyle>
            <a:lvl1pPr>
              <a:defRPr sz="2400">
                <a:latin typeface="+mj-lt"/>
              </a:defRPr>
            </a:lvl1pPr>
          </a:lstStyle>
          <a:p>
            <a:endParaRPr lang="en-US" dirty="0"/>
          </a:p>
        </p:txBody>
      </p:sp>
      <p:sp>
        <p:nvSpPr>
          <p:cNvPr id="4" name="Text Placeholder 3">
            <a:extLst>
              <a:ext uri="{FF2B5EF4-FFF2-40B4-BE49-F238E27FC236}">
                <a16:creationId xmlns:a16="http://schemas.microsoft.com/office/drawing/2014/main" id="{2D6B1F83-596E-4614-B5C7-B6118A39D5D3}"/>
              </a:ext>
            </a:extLst>
          </p:cNvPr>
          <p:cNvSpPr>
            <a:spLocks noGrp="1"/>
          </p:cNvSpPr>
          <p:nvPr>
            <p:ph type="body" sz="quarter" idx="10"/>
          </p:nvPr>
        </p:nvSpPr>
        <p:spPr>
          <a:xfrm>
            <a:off x="685800" y="1469198"/>
            <a:ext cx="6982800" cy="2963101"/>
          </a:xfrm>
        </p:spPr>
        <p:txBody>
          <a:bodyPr/>
          <a:lstStyle>
            <a:lvl1pPr marL="0" indent="0">
              <a:lnSpc>
                <a:spcPct val="100000"/>
              </a:lnSpc>
              <a:buNone/>
              <a:defRPr/>
            </a:lvl1pPr>
            <a:lvl2pPr marL="596900" indent="0">
              <a:buNone/>
              <a:defRPr/>
            </a:lvl2pPr>
          </a:lstStyle>
          <a:p>
            <a:pPr lvl="0"/>
            <a:r>
              <a:rPr lang="en-US" dirty="0"/>
              <a:t>Click to edit Master text styles</a:t>
            </a:r>
          </a:p>
        </p:txBody>
      </p:sp>
      <p:sp>
        <p:nvSpPr>
          <p:cNvPr id="5" name="Text Placeholder 4">
            <a:extLst>
              <a:ext uri="{FF2B5EF4-FFF2-40B4-BE49-F238E27FC236}">
                <a16:creationId xmlns:a16="http://schemas.microsoft.com/office/drawing/2014/main" id="{8C7A095B-CA1A-4E90-8BE3-1AE84A64EEF7}"/>
              </a:ext>
            </a:extLst>
          </p:cNvPr>
          <p:cNvSpPr>
            <a:spLocks noGrp="1"/>
          </p:cNvSpPr>
          <p:nvPr>
            <p:ph type="body" sz="quarter" idx="11"/>
          </p:nvPr>
        </p:nvSpPr>
        <p:spPr>
          <a:xfrm>
            <a:off x="680700" y="4451550"/>
            <a:ext cx="7777500" cy="482400"/>
          </a:xfrm>
        </p:spPr>
        <p:txBody>
          <a:bodyPr/>
          <a:lstStyle>
            <a:lvl1pPr marL="0" indent="0">
              <a:lnSpc>
                <a:spcPct val="100000"/>
              </a:lnSpc>
              <a:buNone/>
              <a:defRPr sz="900">
                <a:latin typeface="+mj-lt"/>
              </a:defRPr>
            </a:lvl1pPr>
          </a:lstStyle>
          <a:p>
            <a:pPr lvl="0"/>
            <a:r>
              <a:rPr lang="en-US" dirty="0"/>
              <a:t>Click to edit Master text styles</a:t>
            </a:r>
          </a:p>
        </p:txBody>
      </p:sp>
    </p:spTree>
    <p:extLst>
      <p:ext uri="{BB962C8B-B14F-4D97-AF65-F5344CB8AC3E}">
        <p14:creationId xmlns:p14="http://schemas.microsoft.com/office/powerpoint/2010/main" val="2598152350"/>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BY Line" preserve="1" userDrawn="1">
  <p:cSld name="1_Title and body BY Line">
    <p:spTree>
      <p:nvGrpSpPr>
        <p:cNvPr id="1" name="Shape 36"/>
        <p:cNvGrpSpPr/>
        <p:nvPr/>
      </p:nvGrpSpPr>
      <p:grpSpPr>
        <a:xfrm>
          <a:off x="0" y="0"/>
          <a:ext cx="0" cy="0"/>
          <a:chOff x="0" y="0"/>
          <a:chExt cx="0" cy="0"/>
        </a:xfrm>
      </p:grpSpPr>
      <p:sp>
        <p:nvSpPr>
          <p:cNvPr id="2" name="Title 1">
            <a:extLst>
              <a:ext uri="{FF2B5EF4-FFF2-40B4-BE49-F238E27FC236}">
                <a16:creationId xmlns:a16="http://schemas.microsoft.com/office/drawing/2014/main" id="{24711A9F-DCD3-41C5-AE97-90DCBBF41ABB}"/>
              </a:ext>
            </a:extLst>
          </p:cNvPr>
          <p:cNvSpPr>
            <a:spLocks noGrp="1"/>
          </p:cNvSpPr>
          <p:nvPr>
            <p:ph type="title"/>
          </p:nvPr>
        </p:nvSpPr>
        <p:spPr>
          <a:xfrm>
            <a:off x="309574" y="268401"/>
            <a:ext cx="3074999" cy="755700"/>
          </a:xfrm>
        </p:spPr>
        <p:txBody>
          <a:bodyPr/>
          <a:lstStyle>
            <a:lvl1pPr>
              <a:defRPr sz="2400">
                <a:latin typeface="+mj-lt"/>
              </a:defRPr>
            </a:lvl1pPr>
          </a:lstStyle>
          <a:p>
            <a:endParaRPr lang="en-US" dirty="0"/>
          </a:p>
        </p:txBody>
      </p:sp>
      <p:pic>
        <p:nvPicPr>
          <p:cNvPr id="7" name="Google Shape;144;p65">
            <a:extLst>
              <a:ext uri="{FF2B5EF4-FFF2-40B4-BE49-F238E27FC236}">
                <a16:creationId xmlns:a16="http://schemas.microsoft.com/office/drawing/2014/main" id="{212462F7-6F19-4969-B080-E9FFC179FAE0}"/>
              </a:ext>
            </a:extLst>
          </p:cNvPr>
          <p:cNvPicPr preferRelativeResize="0"/>
          <p:nvPr userDrawn="1"/>
        </p:nvPicPr>
        <p:blipFill rotWithShape="1">
          <a:blip r:embed="rId2">
            <a:alphaModFix/>
          </a:blip>
          <a:srcRect/>
          <a:stretch/>
        </p:blipFill>
        <p:spPr>
          <a:xfrm>
            <a:off x="457200" y="1237249"/>
            <a:ext cx="1264400" cy="130100"/>
          </a:xfrm>
          <a:prstGeom prst="rect">
            <a:avLst/>
          </a:prstGeom>
          <a:noFill/>
          <a:ln>
            <a:noFill/>
          </a:ln>
        </p:spPr>
      </p:pic>
      <p:pic>
        <p:nvPicPr>
          <p:cNvPr id="9" name="Google Shape;283;gf58fdd869e_0_38" title="&quot;&quot;">
            <a:extLst>
              <a:ext uri="{FF2B5EF4-FFF2-40B4-BE49-F238E27FC236}">
                <a16:creationId xmlns:a16="http://schemas.microsoft.com/office/drawing/2014/main" id="{D277C301-D73D-4521-8B7F-C6E383FF681F}"/>
              </a:ext>
            </a:extLst>
          </p:cNvPr>
          <p:cNvPicPr preferRelativeResize="0"/>
          <p:nvPr userDrawn="1"/>
        </p:nvPicPr>
        <p:blipFill rotWithShape="1">
          <a:blip r:embed="rId3">
            <a:alphaModFix/>
          </a:blip>
          <a:srcRect t="19298" b="23470"/>
          <a:stretch/>
        </p:blipFill>
        <p:spPr>
          <a:xfrm>
            <a:off x="4322300" y="1348300"/>
            <a:ext cx="2949025" cy="2776499"/>
          </a:xfrm>
          <a:prstGeom prst="rect">
            <a:avLst/>
          </a:prstGeom>
          <a:noFill/>
          <a:ln>
            <a:noFill/>
          </a:ln>
        </p:spPr>
      </p:pic>
      <p:grpSp>
        <p:nvGrpSpPr>
          <p:cNvPr id="10" name="Google Shape;284;gf58fdd869e_0_38">
            <a:extLst>
              <a:ext uri="{FF2B5EF4-FFF2-40B4-BE49-F238E27FC236}">
                <a16:creationId xmlns:a16="http://schemas.microsoft.com/office/drawing/2014/main" id="{2BDCD93C-B42E-45EA-BF82-A7CCD9FA5B4E}"/>
              </a:ext>
            </a:extLst>
          </p:cNvPr>
          <p:cNvGrpSpPr/>
          <p:nvPr userDrawn="1"/>
        </p:nvGrpSpPr>
        <p:grpSpPr>
          <a:xfrm>
            <a:off x="2867122" y="83875"/>
            <a:ext cx="5780981" cy="4975750"/>
            <a:chOff x="1630786" y="93241"/>
            <a:chExt cx="5780981" cy="4975750"/>
          </a:xfrm>
        </p:grpSpPr>
        <p:sp>
          <p:nvSpPr>
            <p:cNvPr id="11" name="Google Shape;285;gf58fdd869e_0_38" descr="&quot;&quot;">
              <a:extLst>
                <a:ext uri="{FF2B5EF4-FFF2-40B4-BE49-F238E27FC236}">
                  <a16:creationId xmlns:a16="http://schemas.microsoft.com/office/drawing/2014/main" id="{40CBC5EE-7EE6-4798-9FA7-0B4E5DB5DC38}"/>
                </a:ext>
              </a:extLst>
            </p:cNvPr>
            <p:cNvSpPr/>
            <p:nvPr/>
          </p:nvSpPr>
          <p:spPr>
            <a:xfrm>
              <a:off x="3805600" y="93241"/>
              <a:ext cx="1417800" cy="1380000"/>
            </a:xfrm>
            <a:prstGeom prst="ellipse">
              <a:avLst/>
            </a:prstGeom>
            <a:solidFill>
              <a:srgbClr val="9D1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289;gf58fdd869e_0_38" descr="&quot;&quot;">
              <a:extLst>
                <a:ext uri="{FF2B5EF4-FFF2-40B4-BE49-F238E27FC236}">
                  <a16:creationId xmlns:a16="http://schemas.microsoft.com/office/drawing/2014/main" id="{2AD94634-53A3-4D1C-B4CE-6161C0D816B1}"/>
                </a:ext>
              </a:extLst>
            </p:cNvPr>
            <p:cNvSpPr/>
            <p:nvPr/>
          </p:nvSpPr>
          <p:spPr>
            <a:xfrm>
              <a:off x="5308864" y="214694"/>
              <a:ext cx="1417800" cy="1380000"/>
            </a:xfrm>
            <a:prstGeom prst="ellipse">
              <a:avLst/>
            </a:prstGeom>
            <a:solidFill>
              <a:srgbClr val="216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293;gf58fdd869e_0_38" descr="&quot;&quot;">
              <a:extLst>
                <a:ext uri="{FF2B5EF4-FFF2-40B4-BE49-F238E27FC236}">
                  <a16:creationId xmlns:a16="http://schemas.microsoft.com/office/drawing/2014/main" id="{9B869418-0D06-4CA8-8789-CE50BB9A247B}"/>
                </a:ext>
              </a:extLst>
            </p:cNvPr>
            <p:cNvSpPr/>
            <p:nvPr/>
          </p:nvSpPr>
          <p:spPr>
            <a:xfrm>
              <a:off x="5993967" y="1462939"/>
              <a:ext cx="1417800" cy="1380000"/>
            </a:xfrm>
            <a:prstGeom prst="ellipse">
              <a:avLst/>
            </a:prstGeom>
            <a:solidFill>
              <a:srgbClr val="1236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97;gf58fdd869e_0_38" descr="&quot;&quot;">
              <a:extLst>
                <a:ext uri="{FF2B5EF4-FFF2-40B4-BE49-F238E27FC236}">
                  <a16:creationId xmlns:a16="http://schemas.microsoft.com/office/drawing/2014/main" id="{21F6E800-1EDD-43B8-A8AA-A45673715088}"/>
                </a:ext>
              </a:extLst>
            </p:cNvPr>
            <p:cNvSpPr/>
            <p:nvPr/>
          </p:nvSpPr>
          <p:spPr>
            <a:xfrm>
              <a:off x="5648600" y="2818853"/>
              <a:ext cx="1417800" cy="1380000"/>
            </a:xfrm>
            <a:prstGeom prst="ellipse">
              <a:avLst/>
            </a:prstGeom>
            <a:solidFill>
              <a:srgbClr val="9D1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301;gf58fdd869e_0_38" descr="&quot;&quot;">
              <a:extLst>
                <a:ext uri="{FF2B5EF4-FFF2-40B4-BE49-F238E27FC236}">
                  <a16:creationId xmlns:a16="http://schemas.microsoft.com/office/drawing/2014/main" id="{5322A42D-CD73-4243-A07B-80AA41337A55}"/>
                </a:ext>
              </a:extLst>
            </p:cNvPr>
            <p:cNvSpPr/>
            <p:nvPr/>
          </p:nvSpPr>
          <p:spPr>
            <a:xfrm>
              <a:off x="4482821" y="3709091"/>
              <a:ext cx="1401900" cy="1359900"/>
            </a:xfrm>
            <a:prstGeom prst="ellipse">
              <a:avLst/>
            </a:prstGeom>
            <a:solidFill>
              <a:srgbClr val="117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305;gf58fdd869e_0_38" descr="&quot;&quot;">
              <a:extLst>
                <a:ext uri="{FF2B5EF4-FFF2-40B4-BE49-F238E27FC236}">
                  <a16:creationId xmlns:a16="http://schemas.microsoft.com/office/drawing/2014/main" id="{3D6BDA1D-BB13-413C-A1C7-63F1A67676B4}"/>
                </a:ext>
              </a:extLst>
            </p:cNvPr>
            <p:cNvSpPr/>
            <p:nvPr/>
          </p:nvSpPr>
          <p:spPr>
            <a:xfrm>
              <a:off x="2999520" y="3688906"/>
              <a:ext cx="1417800" cy="1380000"/>
            </a:xfrm>
            <a:prstGeom prst="ellipse">
              <a:avLst/>
            </a:prstGeom>
            <a:solidFill>
              <a:srgbClr val="216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09;gf58fdd869e_0_38" descr="&quot;&quot;">
              <a:extLst>
                <a:ext uri="{FF2B5EF4-FFF2-40B4-BE49-F238E27FC236}">
                  <a16:creationId xmlns:a16="http://schemas.microsoft.com/office/drawing/2014/main" id="{43A9A2E0-1614-4539-8D32-F5489B80B75B}"/>
                </a:ext>
              </a:extLst>
            </p:cNvPr>
            <p:cNvSpPr/>
            <p:nvPr/>
          </p:nvSpPr>
          <p:spPr>
            <a:xfrm>
              <a:off x="1731944" y="3021440"/>
              <a:ext cx="1387500" cy="1315500"/>
            </a:xfrm>
            <a:prstGeom prst="ellipse">
              <a:avLst/>
            </a:prstGeom>
            <a:solidFill>
              <a:srgbClr val="1236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313;gf58fdd869e_0_38" descr="&quot;&quot;">
              <a:extLst>
                <a:ext uri="{FF2B5EF4-FFF2-40B4-BE49-F238E27FC236}">
                  <a16:creationId xmlns:a16="http://schemas.microsoft.com/office/drawing/2014/main" id="{ADBB0DC2-19C4-4421-B8BC-78931D31879D}"/>
                </a:ext>
              </a:extLst>
            </p:cNvPr>
            <p:cNvSpPr/>
            <p:nvPr/>
          </p:nvSpPr>
          <p:spPr>
            <a:xfrm>
              <a:off x="1630786" y="1599227"/>
              <a:ext cx="1387500" cy="1315500"/>
            </a:xfrm>
            <a:prstGeom prst="ellipse">
              <a:avLst/>
            </a:prstGeom>
            <a:solidFill>
              <a:srgbClr val="117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317;gf58fdd869e_0_38" descr="&quot;&quot;">
              <a:extLst>
                <a:ext uri="{FF2B5EF4-FFF2-40B4-BE49-F238E27FC236}">
                  <a16:creationId xmlns:a16="http://schemas.microsoft.com/office/drawing/2014/main" id="{F47D0F1C-8363-4C13-B802-FB929FF3358F}"/>
                </a:ext>
              </a:extLst>
            </p:cNvPr>
            <p:cNvSpPr/>
            <p:nvPr/>
          </p:nvSpPr>
          <p:spPr>
            <a:xfrm>
              <a:off x="2299085" y="336873"/>
              <a:ext cx="1387500" cy="1315500"/>
            </a:xfrm>
            <a:prstGeom prst="ellipse">
              <a:avLst/>
            </a:prstGeom>
            <a:solidFill>
              <a:srgbClr val="1236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6" name="Text Placeholder 5">
            <a:extLst>
              <a:ext uri="{FF2B5EF4-FFF2-40B4-BE49-F238E27FC236}">
                <a16:creationId xmlns:a16="http://schemas.microsoft.com/office/drawing/2014/main" id="{93D66D18-9FDF-411C-983E-C7CC391C353E}"/>
              </a:ext>
            </a:extLst>
          </p:cNvPr>
          <p:cNvSpPr>
            <a:spLocks noGrp="1"/>
          </p:cNvSpPr>
          <p:nvPr>
            <p:ph type="body" sz="quarter" idx="10"/>
          </p:nvPr>
        </p:nvSpPr>
        <p:spPr>
          <a:xfrm>
            <a:off x="5176567" y="381938"/>
            <a:ext cx="1152525" cy="866775"/>
          </a:xfrm>
        </p:spPr>
        <p:txBody>
          <a:bodyPr/>
          <a:lstStyle>
            <a:lvl1pPr marL="0" indent="0" algn="ctr">
              <a:lnSpc>
                <a:spcPct val="90000"/>
              </a:lnSpc>
              <a:buNone/>
              <a:defRPr sz="1100">
                <a:solidFill>
                  <a:schemeClr val="bg1"/>
                </a:solidFill>
                <a:latin typeface="+mj-lt"/>
              </a:defRPr>
            </a:lvl1pPr>
            <a:lvl2pPr marL="596900" indent="0">
              <a:buNone/>
              <a:defRPr/>
            </a:lvl2pPr>
          </a:lstStyle>
          <a:p>
            <a:pPr lvl="0"/>
            <a:endParaRPr lang="en-US" dirty="0"/>
          </a:p>
        </p:txBody>
      </p:sp>
      <p:sp>
        <p:nvSpPr>
          <p:cNvPr id="49" name="Text Placeholder 5">
            <a:extLst>
              <a:ext uri="{FF2B5EF4-FFF2-40B4-BE49-F238E27FC236}">
                <a16:creationId xmlns:a16="http://schemas.microsoft.com/office/drawing/2014/main" id="{85F1B321-80D6-49E1-BA94-C23881A578A9}"/>
              </a:ext>
            </a:extLst>
          </p:cNvPr>
          <p:cNvSpPr>
            <a:spLocks noGrp="1"/>
          </p:cNvSpPr>
          <p:nvPr>
            <p:ph type="body" sz="quarter" idx="11"/>
          </p:nvPr>
        </p:nvSpPr>
        <p:spPr>
          <a:xfrm>
            <a:off x="6677837" y="575067"/>
            <a:ext cx="1152525" cy="866775"/>
          </a:xfrm>
        </p:spPr>
        <p:txBody>
          <a:bodyPr/>
          <a:lstStyle>
            <a:lvl1pPr marL="0" indent="0" algn="ctr">
              <a:lnSpc>
                <a:spcPct val="90000"/>
              </a:lnSpc>
              <a:buNone/>
              <a:defRPr sz="1100">
                <a:solidFill>
                  <a:schemeClr val="bg1"/>
                </a:solidFill>
                <a:latin typeface="+mj-lt"/>
              </a:defRPr>
            </a:lvl1pPr>
            <a:lvl2pPr marL="596900" indent="0">
              <a:buNone/>
              <a:defRPr/>
            </a:lvl2pPr>
          </a:lstStyle>
          <a:p>
            <a:pPr lvl="0"/>
            <a:endParaRPr lang="en-US" dirty="0"/>
          </a:p>
        </p:txBody>
      </p:sp>
      <p:sp>
        <p:nvSpPr>
          <p:cNvPr id="50" name="Text Placeholder 5">
            <a:extLst>
              <a:ext uri="{FF2B5EF4-FFF2-40B4-BE49-F238E27FC236}">
                <a16:creationId xmlns:a16="http://schemas.microsoft.com/office/drawing/2014/main" id="{75D240B7-C934-4676-9249-2DBBAD9B32E2}"/>
              </a:ext>
            </a:extLst>
          </p:cNvPr>
          <p:cNvSpPr>
            <a:spLocks noGrp="1"/>
          </p:cNvSpPr>
          <p:nvPr>
            <p:ph type="body" sz="quarter" idx="12"/>
          </p:nvPr>
        </p:nvSpPr>
        <p:spPr>
          <a:xfrm>
            <a:off x="7357769" y="1750246"/>
            <a:ext cx="1152525" cy="866775"/>
          </a:xfrm>
        </p:spPr>
        <p:txBody>
          <a:bodyPr/>
          <a:lstStyle>
            <a:lvl1pPr marL="0" indent="0" algn="ctr">
              <a:lnSpc>
                <a:spcPct val="90000"/>
              </a:lnSpc>
              <a:buNone/>
              <a:defRPr sz="1100">
                <a:solidFill>
                  <a:schemeClr val="bg1"/>
                </a:solidFill>
                <a:latin typeface="+mj-lt"/>
              </a:defRPr>
            </a:lvl1pPr>
            <a:lvl2pPr marL="596900" indent="0">
              <a:buNone/>
              <a:defRPr/>
            </a:lvl2pPr>
          </a:lstStyle>
          <a:p>
            <a:pPr lvl="0"/>
            <a:endParaRPr lang="en-US" dirty="0"/>
          </a:p>
        </p:txBody>
      </p:sp>
      <p:sp>
        <p:nvSpPr>
          <p:cNvPr id="51" name="Text Placeholder 5">
            <a:extLst>
              <a:ext uri="{FF2B5EF4-FFF2-40B4-BE49-F238E27FC236}">
                <a16:creationId xmlns:a16="http://schemas.microsoft.com/office/drawing/2014/main" id="{196C86CE-CBEE-465B-A135-858C803D75DB}"/>
              </a:ext>
            </a:extLst>
          </p:cNvPr>
          <p:cNvSpPr>
            <a:spLocks noGrp="1"/>
          </p:cNvSpPr>
          <p:nvPr>
            <p:ph type="body" sz="quarter" idx="13"/>
          </p:nvPr>
        </p:nvSpPr>
        <p:spPr>
          <a:xfrm>
            <a:off x="7012681" y="3187623"/>
            <a:ext cx="1152525" cy="866775"/>
          </a:xfrm>
        </p:spPr>
        <p:txBody>
          <a:bodyPr/>
          <a:lstStyle>
            <a:lvl1pPr marL="0" indent="0" algn="ctr">
              <a:lnSpc>
                <a:spcPct val="90000"/>
              </a:lnSpc>
              <a:buNone/>
              <a:defRPr sz="1100">
                <a:solidFill>
                  <a:schemeClr val="bg1"/>
                </a:solidFill>
                <a:latin typeface="+mj-lt"/>
              </a:defRPr>
            </a:lvl1pPr>
            <a:lvl2pPr marL="596900" indent="0">
              <a:buNone/>
              <a:defRPr/>
            </a:lvl2pPr>
          </a:lstStyle>
          <a:p>
            <a:pPr lvl="0"/>
            <a:endParaRPr lang="en-US" dirty="0"/>
          </a:p>
        </p:txBody>
      </p:sp>
      <p:sp>
        <p:nvSpPr>
          <p:cNvPr id="52" name="Text Placeholder 5">
            <a:extLst>
              <a:ext uri="{FF2B5EF4-FFF2-40B4-BE49-F238E27FC236}">
                <a16:creationId xmlns:a16="http://schemas.microsoft.com/office/drawing/2014/main" id="{D0F70F54-C652-4974-83ED-28B3801B4658}"/>
              </a:ext>
            </a:extLst>
          </p:cNvPr>
          <p:cNvSpPr>
            <a:spLocks noGrp="1"/>
          </p:cNvSpPr>
          <p:nvPr>
            <p:ph type="body" sz="quarter" idx="14"/>
          </p:nvPr>
        </p:nvSpPr>
        <p:spPr>
          <a:xfrm>
            <a:off x="5840220" y="3986908"/>
            <a:ext cx="1152525" cy="866775"/>
          </a:xfrm>
        </p:spPr>
        <p:txBody>
          <a:bodyPr/>
          <a:lstStyle>
            <a:lvl1pPr marL="0" indent="0" algn="ctr">
              <a:lnSpc>
                <a:spcPct val="90000"/>
              </a:lnSpc>
              <a:buNone/>
              <a:defRPr sz="1100">
                <a:solidFill>
                  <a:schemeClr val="bg1"/>
                </a:solidFill>
                <a:latin typeface="+mj-lt"/>
              </a:defRPr>
            </a:lvl1pPr>
            <a:lvl2pPr marL="596900" indent="0">
              <a:buNone/>
              <a:defRPr/>
            </a:lvl2pPr>
          </a:lstStyle>
          <a:p>
            <a:pPr lvl="0"/>
            <a:endParaRPr lang="en-US" dirty="0"/>
          </a:p>
        </p:txBody>
      </p:sp>
      <p:sp>
        <p:nvSpPr>
          <p:cNvPr id="53" name="Text Placeholder 5">
            <a:extLst>
              <a:ext uri="{FF2B5EF4-FFF2-40B4-BE49-F238E27FC236}">
                <a16:creationId xmlns:a16="http://schemas.microsoft.com/office/drawing/2014/main" id="{293AED63-5D3B-47FC-B07B-4F38006F035B}"/>
              </a:ext>
            </a:extLst>
          </p:cNvPr>
          <p:cNvSpPr>
            <a:spLocks noGrp="1"/>
          </p:cNvSpPr>
          <p:nvPr>
            <p:ph type="body" sz="quarter" idx="15"/>
          </p:nvPr>
        </p:nvSpPr>
        <p:spPr>
          <a:xfrm>
            <a:off x="4369830" y="3974107"/>
            <a:ext cx="1152525" cy="866775"/>
          </a:xfrm>
        </p:spPr>
        <p:txBody>
          <a:bodyPr/>
          <a:lstStyle>
            <a:lvl1pPr marL="0" indent="0" algn="ctr">
              <a:lnSpc>
                <a:spcPct val="90000"/>
              </a:lnSpc>
              <a:buNone/>
              <a:defRPr sz="1100">
                <a:solidFill>
                  <a:schemeClr val="bg1"/>
                </a:solidFill>
                <a:latin typeface="+mj-lt"/>
              </a:defRPr>
            </a:lvl1pPr>
            <a:lvl2pPr marL="596900" indent="0">
              <a:buNone/>
              <a:defRPr/>
            </a:lvl2pPr>
          </a:lstStyle>
          <a:p>
            <a:pPr lvl="0"/>
            <a:endParaRPr lang="en-US" dirty="0"/>
          </a:p>
        </p:txBody>
      </p:sp>
      <p:sp>
        <p:nvSpPr>
          <p:cNvPr id="54" name="Text Placeholder 5">
            <a:extLst>
              <a:ext uri="{FF2B5EF4-FFF2-40B4-BE49-F238E27FC236}">
                <a16:creationId xmlns:a16="http://schemas.microsoft.com/office/drawing/2014/main" id="{B4CE71AD-3DB3-43E2-B7B3-62AC5B12D9CC}"/>
              </a:ext>
            </a:extLst>
          </p:cNvPr>
          <p:cNvSpPr>
            <a:spLocks noGrp="1"/>
          </p:cNvSpPr>
          <p:nvPr>
            <p:ph type="body" sz="quarter" idx="16"/>
          </p:nvPr>
        </p:nvSpPr>
        <p:spPr>
          <a:xfrm>
            <a:off x="3084857" y="3426703"/>
            <a:ext cx="1152525" cy="866775"/>
          </a:xfrm>
        </p:spPr>
        <p:txBody>
          <a:bodyPr/>
          <a:lstStyle>
            <a:lvl1pPr marL="0" indent="0" algn="ctr">
              <a:lnSpc>
                <a:spcPct val="90000"/>
              </a:lnSpc>
              <a:buNone/>
              <a:defRPr sz="1100">
                <a:solidFill>
                  <a:schemeClr val="bg1"/>
                </a:solidFill>
                <a:latin typeface="+mj-lt"/>
              </a:defRPr>
            </a:lvl1pPr>
            <a:lvl2pPr marL="596900" indent="0">
              <a:buNone/>
              <a:defRPr/>
            </a:lvl2pPr>
          </a:lstStyle>
          <a:p>
            <a:pPr lvl="0"/>
            <a:endParaRPr lang="en-US" dirty="0"/>
          </a:p>
        </p:txBody>
      </p:sp>
      <p:sp>
        <p:nvSpPr>
          <p:cNvPr id="55" name="Text Placeholder 5">
            <a:extLst>
              <a:ext uri="{FF2B5EF4-FFF2-40B4-BE49-F238E27FC236}">
                <a16:creationId xmlns:a16="http://schemas.microsoft.com/office/drawing/2014/main" id="{CD738F3A-2F69-4394-A565-6007A1BF183C}"/>
              </a:ext>
            </a:extLst>
          </p:cNvPr>
          <p:cNvSpPr>
            <a:spLocks noGrp="1"/>
          </p:cNvSpPr>
          <p:nvPr>
            <p:ph type="body" sz="quarter" idx="17"/>
          </p:nvPr>
        </p:nvSpPr>
        <p:spPr>
          <a:xfrm>
            <a:off x="3020400" y="2004490"/>
            <a:ext cx="1084875" cy="866775"/>
          </a:xfrm>
        </p:spPr>
        <p:txBody>
          <a:bodyPr/>
          <a:lstStyle>
            <a:lvl1pPr marL="0" indent="0" algn="ctr">
              <a:lnSpc>
                <a:spcPct val="90000"/>
              </a:lnSpc>
              <a:buNone/>
              <a:defRPr sz="1100">
                <a:solidFill>
                  <a:schemeClr val="bg1"/>
                </a:solidFill>
                <a:latin typeface="+mj-lt"/>
              </a:defRPr>
            </a:lvl1pPr>
            <a:lvl2pPr marL="596900" indent="0">
              <a:buNone/>
              <a:defRPr/>
            </a:lvl2pPr>
          </a:lstStyle>
          <a:p>
            <a:pPr lvl="0"/>
            <a:endParaRPr lang="en-US" dirty="0"/>
          </a:p>
        </p:txBody>
      </p:sp>
      <p:sp>
        <p:nvSpPr>
          <p:cNvPr id="56" name="Text Placeholder 5">
            <a:extLst>
              <a:ext uri="{FF2B5EF4-FFF2-40B4-BE49-F238E27FC236}">
                <a16:creationId xmlns:a16="http://schemas.microsoft.com/office/drawing/2014/main" id="{B271EEB0-6F5E-43A5-942E-E9F284DEFA5F}"/>
              </a:ext>
            </a:extLst>
          </p:cNvPr>
          <p:cNvSpPr>
            <a:spLocks noGrp="1"/>
          </p:cNvSpPr>
          <p:nvPr>
            <p:ph type="body" sz="quarter" idx="18"/>
          </p:nvPr>
        </p:nvSpPr>
        <p:spPr>
          <a:xfrm>
            <a:off x="3650068" y="748700"/>
            <a:ext cx="1152525" cy="866775"/>
          </a:xfrm>
        </p:spPr>
        <p:txBody>
          <a:bodyPr/>
          <a:lstStyle>
            <a:lvl1pPr marL="0" indent="0" algn="ctr">
              <a:lnSpc>
                <a:spcPct val="90000"/>
              </a:lnSpc>
              <a:buNone/>
              <a:defRPr sz="1100">
                <a:solidFill>
                  <a:schemeClr val="bg1"/>
                </a:solidFill>
                <a:latin typeface="+mj-lt"/>
              </a:defRPr>
            </a:lvl1pPr>
            <a:lvl2pPr marL="596900" indent="0">
              <a:buNone/>
              <a:defRPr/>
            </a:lvl2pPr>
          </a:lstStyle>
          <a:p>
            <a:pPr lvl="0"/>
            <a:endParaRPr lang="en-US" dirty="0"/>
          </a:p>
        </p:txBody>
      </p:sp>
      <p:sp>
        <p:nvSpPr>
          <p:cNvPr id="59" name="Text Placeholder 58">
            <a:extLst>
              <a:ext uri="{FF2B5EF4-FFF2-40B4-BE49-F238E27FC236}">
                <a16:creationId xmlns:a16="http://schemas.microsoft.com/office/drawing/2014/main" id="{F0868192-045A-4DB1-8DBC-42C0FDD75702}"/>
              </a:ext>
            </a:extLst>
          </p:cNvPr>
          <p:cNvSpPr>
            <a:spLocks noGrp="1"/>
          </p:cNvSpPr>
          <p:nvPr>
            <p:ph type="body" sz="quarter" idx="19"/>
          </p:nvPr>
        </p:nvSpPr>
        <p:spPr>
          <a:xfrm>
            <a:off x="309083" y="4451225"/>
            <a:ext cx="3906837" cy="625475"/>
          </a:xfrm>
        </p:spPr>
        <p:txBody>
          <a:bodyPr/>
          <a:lstStyle>
            <a:lvl1pPr marL="0" indent="0">
              <a:lnSpc>
                <a:spcPct val="100000"/>
              </a:lnSpc>
              <a:buNone/>
              <a:defRPr sz="800">
                <a:latin typeface="+mj-lt"/>
              </a:defRPr>
            </a:lvl1pPr>
          </a:lstStyle>
          <a:p>
            <a:pPr lvl="0"/>
            <a:r>
              <a:rPr lang="en-US" dirty="0"/>
              <a:t>Click to edit Master text styles</a:t>
            </a:r>
          </a:p>
        </p:txBody>
      </p:sp>
    </p:spTree>
    <p:extLst>
      <p:ext uri="{BB962C8B-B14F-4D97-AF65-F5344CB8AC3E}">
        <p14:creationId xmlns:p14="http://schemas.microsoft.com/office/powerpoint/2010/main" val="1717314041"/>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Y Line" preserve="1" userDrawn="1">
  <p:cSld name="1_Title and body BY Line">
    <p:spTree>
      <p:nvGrpSpPr>
        <p:cNvPr id="1" name="Shape 36"/>
        <p:cNvGrpSpPr/>
        <p:nvPr/>
      </p:nvGrpSpPr>
      <p:grpSpPr>
        <a:xfrm>
          <a:off x="0" y="0"/>
          <a:ext cx="0" cy="0"/>
          <a:chOff x="0" y="0"/>
          <a:chExt cx="0" cy="0"/>
        </a:xfrm>
      </p:grpSpPr>
      <p:sp>
        <p:nvSpPr>
          <p:cNvPr id="2" name="Title 1">
            <a:extLst>
              <a:ext uri="{FF2B5EF4-FFF2-40B4-BE49-F238E27FC236}">
                <a16:creationId xmlns:a16="http://schemas.microsoft.com/office/drawing/2014/main" id="{24711A9F-DCD3-41C5-AE97-90DCBBF41ABB}"/>
              </a:ext>
            </a:extLst>
          </p:cNvPr>
          <p:cNvSpPr>
            <a:spLocks noGrp="1"/>
          </p:cNvSpPr>
          <p:nvPr>
            <p:ph type="title"/>
          </p:nvPr>
        </p:nvSpPr>
        <p:spPr>
          <a:xfrm>
            <a:off x="387900" y="555600"/>
            <a:ext cx="3074999" cy="755700"/>
          </a:xfrm>
        </p:spPr>
        <p:txBody>
          <a:bodyPr/>
          <a:lstStyle>
            <a:lvl1pPr>
              <a:defRPr sz="2400">
                <a:latin typeface="+mj-lt"/>
              </a:defRPr>
            </a:lvl1pPr>
          </a:lstStyle>
          <a:p>
            <a:endParaRPr lang="en-US" dirty="0"/>
          </a:p>
        </p:txBody>
      </p:sp>
      <p:pic>
        <p:nvPicPr>
          <p:cNvPr id="7" name="Google Shape;144;p65">
            <a:extLst>
              <a:ext uri="{FF2B5EF4-FFF2-40B4-BE49-F238E27FC236}">
                <a16:creationId xmlns:a16="http://schemas.microsoft.com/office/drawing/2014/main" id="{212462F7-6F19-4969-B080-E9FFC179FAE0}"/>
              </a:ext>
            </a:extLst>
          </p:cNvPr>
          <p:cNvPicPr preferRelativeResize="0"/>
          <p:nvPr userDrawn="1"/>
        </p:nvPicPr>
        <p:blipFill rotWithShape="1">
          <a:blip r:embed="rId2">
            <a:alphaModFix/>
          </a:blip>
          <a:srcRect/>
          <a:stretch/>
        </p:blipFill>
        <p:spPr>
          <a:xfrm>
            <a:off x="457200" y="1237249"/>
            <a:ext cx="1264400" cy="130100"/>
          </a:xfrm>
          <a:prstGeom prst="rect">
            <a:avLst/>
          </a:prstGeom>
          <a:noFill/>
          <a:ln>
            <a:noFill/>
          </a:ln>
        </p:spPr>
      </p:pic>
      <p:sp>
        <p:nvSpPr>
          <p:cNvPr id="26" name="Google Shape;326;gf58fdd869e_0_81" title="Circle encompassing all aspects of a person's health">
            <a:extLst>
              <a:ext uri="{FF2B5EF4-FFF2-40B4-BE49-F238E27FC236}">
                <a16:creationId xmlns:a16="http://schemas.microsoft.com/office/drawing/2014/main" id="{977469C0-5477-4F1F-A802-C3C1EC8B9669}"/>
              </a:ext>
            </a:extLst>
          </p:cNvPr>
          <p:cNvSpPr/>
          <p:nvPr userDrawn="1"/>
        </p:nvSpPr>
        <p:spPr>
          <a:xfrm>
            <a:off x="3162399" y="147439"/>
            <a:ext cx="5278800" cy="4941900"/>
          </a:xfrm>
          <a:prstGeom prst="ellipse">
            <a:avLst/>
          </a:prstGeom>
          <a:noFill/>
          <a:ln w="76200" cap="flat" cmpd="sng">
            <a:solidFill>
              <a:srgbClr val="FBB04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350" b="0" i="0" u="none" strike="noStrike" cap="none" dirty="0">
              <a:solidFill>
                <a:schemeClr val="lt1"/>
              </a:solidFill>
              <a:latin typeface="Arial"/>
              <a:ea typeface="Arial"/>
              <a:cs typeface="Arial"/>
              <a:sym typeface="Arial"/>
            </a:endParaRPr>
          </a:p>
        </p:txBody>
      </p:sp>
      <p:pic>
        <p:nvPicPr>
          <p:cNvPr id="28" name="Google Shape;327;gf58fdd869e_0_81" title="&quot;&quot;">
            <a:extLst>
              <a:ext uri="{FF2B5EF4-FFF2-40B4-BE49-F238E27FC236}">
                <a16:creationId xmlns:a16="http://schemas.microsoft.com/office/drawing/2014/main" id="{9FB2852C-C063-49D3-8C48-9C5CC1034E3D}"/>
              </a:ext>
            </a:extLst>
          </p:cNvPr>
          <p:cNvPicPr preferRelativeResize="0"/>
          <p:nvPr userDrawn="1"/>
        </p:nvPicPr>
        <p:blipFill rotWithShape="1">
          <a:blip r:embed="rId3">
            <a:alphaModFix/>
          </a:blip>
          <a:srcRect/>
          <a:stretch/>
        </p:blipFill>
        <p:spPr>
          <a:xfrm>
            <a:off x="4406222" y="556592"/>
            <a:ext cx="2791211" cy="4591862"/>
          </a:xfrm>
          <a:prstGeom prst="rect">
            <a:avLst/>
          </a:prstGeom>
          <a:noFill/>
          <a:ln>
            <a:noFill/>
          </a:ln>
        </p:spPr>
      </p:pic>
      <p:grpSp>
        <p:nvGrpSpPr>
          <p:cNvPr id="29" name="Google Shape;328;gf58fdd869e_0_81">
            <a:extLst>
              <a:ext uri="{FF2B5EF4-FFF2-40B4-BE49-F238E27FC236}">
                <a16:creationId xmlns:a16="http://schemas.microsoft.com/office/drawing/2014/main" id="{C002705C-ADA6-4A1F-B93F-90450FD831B2}"/>
              </a:ext>
            </a:extLst>
          </p:cNvPr>
          <p:cNvGrpSpPr/>
          <p:nvPr userDrawn="1"/>
        </p:nvGrpSpPr>
        <p:grpSpPr>
          <a:xfrm>
            <a:off x="3541212" y="369327"/>
            <a:ext cx="4236542" cy="4332598"/>
            <a:chOff x="2102337" y="280931"/>
            <a:chExt cx="4236542" cy="4332598"/>
          </a:xfrm>
        </p:grpSpPr>
        <p:sp>
          <p:nvSpPr>
            <p:cNvPr id="30" name="Google Shape;329;gf58fdd869e_0_81" descr="&quot;&quot;">
              <a:extLst>
                <a:ext uri="{FF2B5EF4-FFF2-40B4-BE49-F238E27FC236}">
                  <a16:creationId xmlns:a16="http://schemas.microsoft.com/office/drawing/2014/main" id="{49DF8A39-E283-4C30-AACB-E39FE61BF560}"/>
                </a:ext>
              </a:extLst>
            </p:cNvPr>
            <p:cNvSpPr/>
            <p:nvPr/>
          </p:nvSpPr>
          <p:spPr>
            <a:xfrm>
              <a:off x="3466872" y="280931"/>
              <a:ext cx="1412400" cy="1374900"/>
            </a:xfrm>
            <a:prstGeom prst="ellipse">
              <a:avLst/>
            </a:prstGeom>
            <a:solidFill>
              <a:srgbClr val="9D1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330;gf58fdd869e_0_81" descr="&quot;&quot;">
              <a:extLst>
                <a:ext uri="{FF2B5EF4-FFF2-40B4-BE49-F238E27FC236}">
                  <a16:creationId xmlns:a16="http://schemas.microsoft.com/office/drawing/2014/main" id="{52D23B82-94E1-4EAE-9508-78F35BFF1FDC}"/>
                </a:ext>
              </a:extLst>
            </p:cNvPr>
            <p:cNvSpPr/>
            <p:nvPr/>
          </p:nvSpPr>
          <p:spPr>
            <a:xfrm>
              <a:off x="4624645" y="630000"/>
              <a:ext cx="1412400" cy="1374900"/>
            </a:xfrm>
            <a:prstGeom prst="ellipse">
              <a:avLst/>
            </a:prstGeom>
            <a:solidFill>
              <a:srgbClr val="216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331;gf58fdd869e_0_81" descr="&quot;&quot;">
              <a:extLst>
                <a:ext uri="{FF2B5EF4-FFF2-40B4-BE49-F238E27FC236}">
                  <a16:creationId xmlns:a16="http://schemas.microsoft.com/office/drawing/2014/main" id="{7D487406-5258-4BA1-892B-44017E21843E}"/>
                </a:ext>
              </a:extLst>
            </p:cNvPr>
            <p:cNvSpPr/>
            <p:nvPr/>
          </p:nvSpPr>
          <p:spPr>
            <a:xfrm>
              <a:off x="4926479" y="1550314"/>
              <a:ext cx="1412400" cy="1374900"/>
            </a:xfrm>
            <a:prstGeom prst="ellipse">
              <a:avLst/>
            </a:prstGeom>
            <a:solidFill>
              <a:srgbClr val="1236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332;gf58fdd869e_0_81" descr="&quot;&quot;">
              <a:extLst>
                <a:ext uri="{FF2B5EF4-FFF2-40B4-BE49-F238E27FC236}">
                  <a16:creationId xmlns:a16="http://schemas.microsoft.com/office/drawing/2014/main" id="{0CFDC8BD-2161-4805-93BA-552557A2E39C}"/>
                </a:ext>
              </a:extLst>
            </p:cNvPr>
            <p:cNvSpPr/>
            <p:nvPr/>
          </p:nvSpPr>
          <p:spPr>
            <a:xfrm>
              <a:off x="4765624" y="2664246"/>
              <a:ext cx="1412400" cy="1374900"/>
            </a:xfrm>
            <a:prstGeom prst="ellipse">
              <a:avLst/>
            </a:prstGeom>
            <a:solidFill>
              <a:srgbClr val="9D1F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33;gf58fdd869e_0_81" descr="&quot;&quot;">
              <a:extLst>
                <a:ext uri="{FF2B5EF4-FFF2-40B4-BE49-F238E27FC236}">
                  <a16:creationId xmlns:a16="http://schemas.microsoft.com/office/drawing/2014/main" id="{7BC4828F-5596-462E-9573-49C987EED8EB}"/>
                </a:ext>
              </a:extLst>
            </p:cNvPr>
            <p:cNvSpPr/>
            <p:nvPr/>
          </p:nvSpPr>
          <p:spPr>
            <a:xfrm>
              <a:off x="3876286" y="3258729"/>
              <a:ext cx="1396500" cy="1354800"/>
            </a:xfrm>
            <a:prstGeom prst="ellipse">
              <a:avLst/>
            </a:prstGeom>
            <a:solidFill>
              <a:srgbClr val="117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34;gf58fdd869e_0_81" descr="&quot;&quot;">
              <a:extLst>
                <a:ext uri="{FF2B5EF4-FFF2-40B4-BE49-F238E27FC236}">
                  <a16:creationId xmlns:a16="http://schemas.microsoft.com/office/drawing/2014/main" id="{F199E07B-8370-4D3C-8476-3244C2336FC2}"/>
                </a:ext>
              </a:extLst>
            </p:cNvPr>
            <p:cNvSpPr/>
            <p:nvPr/>
          </p:nvSpPr>
          <p:spPr>
            <a:xfrm>
              <a:off x="2739813" y="3109882"/>
              <a:ext cx="1412400" cy="1374900"/>
            </a:xfrm>
            <a:prstGeom prst="ellipse">
              <a:avLst/>
            </a:prstGeom>
            <a:solidFill>
              <a:srgbClr val="2161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335;gf58fdd869e_0_81" descr="&quot;&quot;">
              <a:extLst>
                <a:ext uri="{FF2B5EF4-FFF2-40B4-BE49-F238E27FC236}">
                  <a16:creationId xmlns:a16="http://schemas.microsoft.com/office/drawing/2014/main" id="{8792108C-11FC-48CD-B13C-E966C20795C1}"/>
                </a:ext>
              </a:extLst>
            </p:cNvPr>
            <p:cNvSpPr/>
            <p:nvPr/>
          </p:nvSpPr>
          <p:spPr>
            <a:xfrm>
              <a:off x="2240252" y="2331249"/>
              <a:ext cx="1382100" cy="1310400"/>
            </a:xfrm>
            <a:prstGeom prst="ellipse">
              <a:avLst/>
            </a:prstGeom>
            <a:solidFill>
              <a:srgbClr val="1236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336;gf58fdd869e_0_81" descr="&quot;&quot;">
              <a:extLst>
                <a:ext uri="{FF2B5EF4-FFF2-40B4-BE49-F238E27FC236}">
                  <a16:creationId xmlns:a16="http://schemas.microsoft.com/office/drawing/2014/main" id="{344809C6-03BE-4FAC-B181-9080790B2436}"/>
                </a:ext>
              </a:extLst>
            </p:cNvPr>
            <p:cNvSpPr/>
            <p:nvPr/>
          </p:nvSpPr>
          <p:spPr>
            <a:xfrm>
              <a:off x="2102337" y="1470631"/>
              <a:ext cx="1382100" cy="1310400"/>
            </a:xfrm>
            <a:prstGeom prst="ellipse">
              <a:avLst/>
            </a:prstGeom>
            <a:solidFill>
              <a:srgbClr val="1172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337;gf58fdd869e_0_81" descr="&quot;&quot;">
              <a:extLst>
                <a:ext uri="{FF2B5EF4-FFF2-40B4-BE49-F238E27FC236}">
                  <a16:creationId xmlns:a16="http://schemas.microsoft.com/office/drawing/2014/main" id="{68E0ED26-6DAF-434F-B470-42338856339D}"/>
                </a:ext>
              </a:extLst>
            </p:cNvPr>
            <p:cNvSpPr/>
            <p:nvPr/>
          </p:nvSpPr>
          <p:spPr>
            <a:xfrm>
              <a:off x="2627199" y="708204"/>
              <a:ext cx="1382100" cy="1310400"/>
            </a:xfrm>
            <a:prstGeom prst="ellipse">
              <a:avLst/>
            </a:prstGeom>
            <a:solidFill>
              <a:srgbClr val="1236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3294205318"/>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BY Line" preserve="1" userDrawn="1">
  <p:cSld name="1_Title and body BY Line">
    <p:spTree>
      <p:nvGrpSpPr>
        <p:cNvPr id="1" name="Shape 36"/>
        <p:cNvGrpSpPr/>
        <p:nvPr/>
      </p:nvGrpSpPr>
      <p:grpSpPr>
        <a:xfrm>
          <a:off x="0" y="0"/>
          <a:ext cx="0" cy="0"/>
          <a:chOff x="0" y="0"/>
          <a:chExt cx="0" cy="0"/>
        </a:xfrm>
      </p:grpSpPr>
      <p:sp>
        <p:nvSpPr>
          <p:cNvPr id="2" name="Title 1">
            <a:extLst>
              <a:ext uri="{FF2B5EF4-FFF2-40B4-BE49-F238E27FC236}">
                <a16:creationId xmlns:a16="http://schemas.microsoft.com/office/drawing/2014/main" id="{24711A9F-DCD3-41C5-AE97-90DCBBF41ABB}"/>
              </a:ext>
            </a:extLst>
          </p:cNvPr>
          <p:cNvSpPr>
            <a:spLocks noGrp="1"/>
          </p:cNvSpPr>
          <p:nvPr>
            <p:ph type="title"/>
          </p:nvPr>
        </p:nvSpPr>
        <p:spPr>
          <a:xfrm>
            <a:off x="387900" y="555600"/>
            <a:ext cx="3180800" cy="755700"/>
          </a:xfrm>
        </p:spPr>
        <p:txBody>
          <a:bodyPr/>
          <a:lstStyle>
            <a:lvl1pPr>
              <a:defRPr sz="2400">
                <a:latin typeface="+mj-lt"/>
              </a:defRPr>
            </a:lvl1pPr>
          </a:lstStyle>
          <a:p>
            <a:endParaRPr lang="en-US" dirty="0"/>
          </a:p>
        </p:txBody>
      </p:sp>
      <p:grpSp>
        <p:nvGrpSpPr>
          <p:cNvPr id="17" name="Google Shape;345;gf58fdd869e_0_19">
            <a:extLst>
              <a:ext uri="{FF2B5EF4-FFF2-40B4-BE49-F238E27FC236}">
                <a16:creationId xmlns:a16="http://schemas.microsoft.com/office/drawing/2014/main" id="{F498E8D3-974E-47F5-84CD-671B7BCF3749}"/>
              </a:ext>
            </a:extLst>
          </p:cNvPr>
          <p:cNvGrpSpPr/>
          <p:nvPr userDrawn="1"/>
        </p:nvGrpSpPr>
        <p:grpSpPr>
          <a:xfrm>
            <a:off x="449219" y="1052975"/>
            <a:ext cx="2315526" cy="3821625"/>
            <a:chOff x="1979318" y="0"/>
            <a:chExt cx="2421845" cy="3937790"/>
          </a:xfrm>
        </p:grpSpPr>
        <p:sp>
          <p:nvSpPr>
            <p:cNvPr id="18" name="Google Shape;346;gf58fdd869e_0_19" title="arrow wrapped around Community and pointing to Clinic">
              <a:extLst>
                <a:ext uri="{FF2B5EF4-FFF2-40B4-BE49-F238E27FC236}">
                  <a16:creationId xmlns:a16="http://schemas.microsoft.com/office/drawing/2014/main" id="{CB7228D7-202D-41EA-A42B-2D17C7D56DDB}"/>
                </a:ext>
              </a:extLst>
            </p:cNvPr>
            <p:cNvSpPr/>
            <p:nvPr/>
          </p:nvSpPr>
          <p:spPr>
            <a:xfrm>
              <a:off x="2505763" y="0"/>
              <a:ext cx="1895400" cy="1895700"/>
            </a:xfrm>
            <a:custGeom>
              <a:avLst/>
              <a:gdLst/>
              <a:ahLst/>
              <a:cxnLst/>
              <a:rect l="l" t="t" r="r" b="b"/>
              <a:pathLst>
                <a:path w="120000" h="120000" extrusionOk="0">
                  <a:moveTo>
                    <a:pt x="8412" y="60000"/>
                  </a:moveTo>
                  <a:lnTo>
                    <a:pt x="8412" y="60000"/>
                  </a:lnTo>
                  <a:cubicBezTo>
                    <a:pt x="8412" y="32925"/>
                    <a:pt x="29244" y="10433"/>
                    <a:pt x="56179" y="8428"/>
                  </a:cubicBezTo>
                  <a:cubicBezTo>
                    <a:pt x="83114" y="6423"/>
                    <a:pt x="107032" y="25583"/>
                    <a:pt x="111022" y="52361"/>
                  </a:cubicBezTo>
                  <a:cubicBezTo>
                    <a:pt x="115012" y="79139"/>
                    <a:pt x="97722" y="104469"/>
                    <a:pt x="71378" y="110441"/>
                  </a:cubicBezTo>
                  <a:lnTo>
                    <a:pt x="70810" y="118362"/>
                  </a:lnTo>
                  <a:lnTo>
                    <a:pt x="56767" y="105108"/>
                  </a:lnTo>
                  <a:lnTo>
                    <a:pt x="72923" y="88886"/>
                  </a:lnTo>
                  <a:lnTo>
                    <a:pt x="72365" y="96674"/>
                  </a:lnTo>
                  <a:lnTo>
                    <a:pt x="72365" y="96674"/>
                  </a:lnTo>
                  <a:cubicBezTo>
                    <a:pt x="90916" y="90313"/>
                    <a:pt x="101746" y="70892"/>
                    <a:pt x="97499" y="51604"/>
                  </a:cubicBezTo>
                  <a:cubicBezTo>
                    <a:pt x="93252" y="32315"/>
                    <a:pt x="75289" y="19341"/>
                    <a:pt x="55812" y="21495"/>
                  </a:cubicBezTo>
                  <a:cubicBezTo>
                    <a:pt x="36335" y="23650"/>
                    <a:pt x="21588" y="40241"/>
                    <a:pt x="21588" y="60000"/>
                  </a:cubicBezTo>
                  <a:close/>
                </a:path>
              </a:pathLst>
            </a:custGeom>
            <a:solidFill>
              <a:srgbClr val="FBB0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349;gf58fdd869e_0_19" title="arrow wrapped around Clinic and pointing to Woman">
              <a:extLst>
                <a:ext uri="{FF2B5EF4-FFF2-40B4-BE49-F238E27FC236}">
                  <a16:creationId xmlns:a16="http://schemas.microsoft.com/office/drawing/2014/main" id="{E7E72AC7-F5A3-4256-A131-533DE85CA189}"/>
                </a:ext>
              </a:extLst>
            </p:cNvPr>
            <p:cNvSpPr/>
            <p:nvPr/>
          </p:nvSpPr>
          <p:spPr>
            <a:xfrm>
              <a:off x="1979318" y="1089222"/>
              <a:ext cx="1895400" cy="1895700"/>
            </a:xfrm>
            <a:custGeom>
              <a:avLst/>
              <a:gdLst/>
              <a:ahLst/>
              <a:cxnLst/>
              <a:rect l="l" t="t" r="r" b="b"/>
              <a:pathLst>
                <a:path w="120000" h="120000" extrusionOk="0">
                  <a:moveTo>
                    <a:pt x="96797" y="23755"/>
                  </a:moveTo>
                  <a:lnTo>
                    <a:pt x="87479" y="32933"/>
                  </a:lnTo>
                  <a:lnTo>
                    <a:pt x="87479" y="32933"/>
                  </a:lnTo>
                  <a:cubicBezTo>
                    <a:pt x="76372" y="21467"/>
                    <a:pt x="59410" y="18083"/>
                    <a:pt x="44811" y="24421"/>
                  </a:cubicBezTo>
                  <a:cubicBezTo>
                    <a:pt x="30212" y="30759"/>
                    <a:pt x="20992" y="45509"/>
                    <a:pt x="21618" y="61525"/>
                  </a:cubicBezTo>
                  <a:cubicBezTo>
                    <a:pt x="22244" y="77541"/>
                    <a:pt x="32587" y="91514"/>
                    <a:pt x="47635" y="96674"/>
                  </a:cubicBezTo>
                  <a:lnTo>
                    <a:pt x="47077" y="88886"/>
                  </a:lnTo>
                  <a:lnTo>
                    <a:pt x="63233" y="105108"/>
                  </a:lnTo>
                  <a:lnTo>
                    <a:pt x="49190" y="118362"/>
                  </a:lnTo>
                  <a:lnTo>
                    <a:pt x="48622" y="110441"/>
                  </a:lnTo>
                  <a:lnTo>
                    <a:pt x="48622" y="110441"/>
                  </a:lnTo>
                  <a:cubicBezTo>
                    <a:pt x="27172" y="105578"/>
                    <a:pt x="11155" y="87619"/>
                    <a:pt x="8727" y="65709"/>
                  </a:cubicBezTo>
                  <a:cubicBezTo>
                    <a:pt x="6300" y="43798"/>
                    <a:pt x="17995" y="22754"/>
                    <a:pt x="37858" y="13292"/>
                  </a:cubicBezTo>
                  <a:cubicBezTo>
                    <a:pt x="57721" y="3829"/>
                    <a:pt x="81384" y="8030"/>
                    <a:pt x="96797" y="23755"/>
                  </a:cubicBezTo>
                  <a:close/>
                </a:path>
              </a:pathLst>
            </a:custGeom>
            <a:solidFill>
              <a:srgbClr val="058D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352;gf58fdd869e_0_19" title="closed line coming from Clinic and wrapping around Woman">
              <a:extLst>
                <a:ext uri="{FF2B5EF4-FFF2-40B4-BE49-F238E27FC236}">
                  <a16:creationId xmlns:a16="http://schemas.microsoft.com/office/drawing/2014/main" id="{0D8D9F4E-4A64-4739-AAB4-3B1FD41BD675}"/>
                </a:ext>
              </a:extLst>
            </p:cNvPr>
            <p:cNvSpPr/>
            <p:nvPr/>
          </p:nvSpPr>
          <p:spPr>
            <a:xfrm>
              <a:off x="2640667" y="2308790"/>
              <a:ext cx="1628400" cy="1629000"/>
            </a:xfrm>
            <a:prstGeom prst="blockArc">
              <a:avLst>
                <a:gd name="adj1" fmla="val 13500000"/>
                <a:gd name="adj2" fmla="val 10800000"/>
                <a:gd name="adj3" fmla="val 12740"/>
              </a:avLst>
            </a:prstGeom>
            <a:solidFill>
              <a:srgbClr val="2BA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 name="Text Placeholder 3">
            <a:extLst>
              <a:ext uri="{FF2B5EF4-FFF2-40B4-BE49-F238E27FC236}">
                <a16:creationId xmlns:a16="http://schemas.microsoft.com/office/drawing/2014/main" id="{7206EBB4-89F5-4028-A0FA-29F688E33168}"/>
              </a:ext>
            </a:extLst>
          </p:cNvPr>
          <p:cNvSpPr>
            <a:spLocks noGrp="1"/>
          </p:cNvSpPr>
          <p:nvPr>
            <p:ph type="body" sz="quarter" idx="10"/>
          </p:nvPr>
        </p:nvSpPr>
        <p:spPr>
          <a:xfrm>
            <a:off x="1274121" y="1752821"/>
            <a:ext cx="1351627" cy="369099"/>
          </a:xfrm>
        </p:spPr>
        <p:txBody>
          <a:bodyPr/>
          <a:lstStyle>
            <a:lvl1pPr marL="0" indent="0">
              <a:lnSpc>
                <a:spcPct val="100000"/>
              </a:lnSpc>
              <a:buNone/>
              <a:defRPr sz="1500" b="1">
                <a:latin typeface="+mj-lt"/>
              </a:defRPr>
            </a:lvl1pPr>
          </a:lstStyle>
          <a:p>
            <a:pPr lvl="0"/>
            <a:endParaRPr lang="en-US" dirty="0"/>
          </a:p>
        </p:txBody>
      </p:sp>
      <p:sp>
        <p:nvSpPr>
          <p:cNvPr id="31" name="Text Placeholder 3">
            <a:extLst>
              <a:ext uri="{FF2B5EF4-FFF2-40B4-BE49-F238E27FC236}">
                <a16:creationId xmlns:a16="http://schemas.microsoft.com/office/drawing/2014/main" id="{43CD3460-AA3B-4DF5-B06A-D9F813CF1A3F}"/>
              </a:ext>
            </a:extLst>
          </p:cNvPr>
          <p:cNvSpPr>
            <a:spLocks noGrp="1"/>
          </p:cNvSpPr>
          <p:nvPr>
            <p:ph type="body" sz="quarter" idx="11"/>
          </p:nvPr>
        </p:nvSpPr>
        <p:spPr>
          <a:xfrm>
            <a:off x="1010519" y="2820669"/>
            <a:ext cx="1351627" cy="369099"/>
          </a:xfrm>
        </p:spPr>
        <p:txBody>
          <a:bodyPr/>
          <a:lstStyle>
            <a:lvl1pPr marL="0" indent="0">
              <a:lnSpc>
                <a:spcPct val="100000"/>
              </a:lnSpc>
              <a:buNone/>
              <a:defRPr sz="1500" b="1">
                <a:latin typeface="+mj-lt"/>
              </a:defRPr>
            </a:lvl1pPr>
          </a:lstStyle>
          <a:p>
            <a:pPr lvl="0"/>
            <a:endParaRPr lang="en-US" dirty="0"/>
          </a:p>
        </p:txBody>
      </p:sp>
      <p:sp>
        <p:nvSpPr>
          <p:cNvPr id="35" name="Text Placeholder 3">
            <a:extLst>
              <a:ext uri="{FF2B5EF4-FFF2-40B4-BE49-F238E27FC236}">
                <a16:creationId xmlns:a16="http://schemas.microsoft.com/office/drawing/2014/main" id="{CBDC2854-D14D-497C-8E1B-3057A1C0E03D}"/>
              </a:ext>
            </a:extLst>
          </p:cNvPr>
          <p:cNvSpPr>
            <a:spLocks noGrp="1"/>
          </p:cNvSpPr>
          <p:nvPr>
            <p:ph type="body" sz="quarter" idx="12"/>
          </p:nvPr>
        </p:nvSpPr>
        <p:spPr>
          <a:xfrm>
            <a:off x="1424768" y="3881880"/>
            <a:ext cx="1351627" cy="369099"/>
          </a:xfrm>
        </p:spPr>
        <p:txBody>
          <a:bodyPr/>
          <a:lstStyle>
            <a:lvl1pPr marL="0" indent="0">
              <a:lnSpc>
                <a:spcPct val="100000"/>
              </a:lnSpc>
              <a:buNone/>
              <a:defRPr sz="1500" b="1">
                <a:latin typeface="+mj-lt"/>
              </a:defRPr>
            </a:lvl1pPr>
          </a:lstStyle>
          <a:p>
            <a:pPr lvl="0"/>
            <a:endParaRPr lang="en-US" dirty="0"/>
          </a:p>
        </p:txBody>
      </p:sp>
      <p:pic>
        <p:nvPicPr>
          <p:cNvPr id="39" name="Google Shape;344;gf58fdd869e_0_19" descr="Image contains: community of 17 people, people smiling, people standing and indoor.">
            <a:extLst>
              <a:ext uri="{FF2B5EF4-FFF2-40B4-BE49-F238E27FC236}">
                <a16:creationId xmlns:a16="http://schemas.microsoft.com/office/drawing/2014/main" id="{41557F00-0FF7-4C64-B5CE-BCF18FAC0427}"/>
              </a:ext>
            </a:extLst>
          </p:cNvPr>
          <p:cNvPicPr preferRelativeResize="0"/>
          <p:nvPr userDrawn="1"/>
        </p:nvPicPr>
        <p:blipFill rotWithShape="1">
          <a:blip r:embed="rId2">
            <a:alphaModFix/>
          </a:blip>
          <a:srcRect t="11119"/>
          <a:stretch/>
        </p:blipFill>
        <p:spPr>
          <a:xfrm>
            <a:off x="3988600" y="555600"/>
            <a:ext cx="2640050" cy="2346550"/>
          </a:xfrm>
          <a:prstGeom prst="rect">
            <a:avLst/>
          </a:prstGeom>
          <a:noFill/>
          <a:ln>
            <a:noFill/>
          </a:ln>
        </p:spPr>
      </p:pic>
      <p:pic>
        <p:nvPicPr>
          <p:cNvPr id="42" name="Google Shape;355;gf58fdd869e_0_19" descr="a provider and patient in a clinic look at a tablet">
            <a:extLst>
              <a:ext uri="{FF2B5EF4-FFF2-40B4-BE49-F238E27FC236}">
                <a16:creationId xmlns:a16="http://schemas.microsoft.com/office/drawing/2014/main" id="{9BE3078F-1CA7-4A17-BB3E-C0B582D52F0B}"/>
              </a:ext>
            </a:extLst>
          </p:cNvPr>
          <p:cNvPicPr preferRelativeResize="0"/>
          <p:nvPr userDrawn="1"/>
        </p:nvPicPr>
        <p:blipFill rotWithShape="1">
          <a:blip r:embed="rId3">
            <a:alphaModFix/>
          </a:blip>
          <a:srcRect l="10588" t="1903" r="8150"/>
          <a:stretch/>
        </p:blipFill>
        <p:spPr>
          <a:xfrm>
            <a:off x="4846175" y="2718125"/>
            <a:ext cx="2519550" cy="2027450"/>
          </a:xfrm>
          <a:prstGeom prst="rect">
            <a:avLst/>
          </a:prstGeom>
          <a:noFill/>
          <a:ln>
            <a:noFill/>
          </a:ln>
        </p:spPr>
      </p:pic>
      <p:pic>
        <p:nvPicPr>
          <p:cNvPr id="43" name="Google Shape;356;gf58fdd869e_0_19" descr="Image of a woman laughing.">
            <a:extLst>
              <a:ext uri="{FF2B5EF4-FFF2-40B4-BE49-F238E27FC236}">
                <a16:creationId xmlns:a16="http://schemas.microsoft.com/office/drawing/2014/main" id="{F7FB7234-F910-4BE3-A5FA-25FF570949D2}"/>
              </a:ext>
            </a:extLst>
          </p:cNvPr>
          <p:cNvPicPr preferRelativeResize="0"/>
          <p:nvPr userDrawn="1"/>
        </p:nvPicPr>
        <p:blipFill rotWithShape="1">
          <a:blip r:embed="rId4">
            <a:alphaModFix/>
          </a:blip>
          <a:srcRect l="50243" t="1739" r="4"/>
          <a:stretch/>
        </p:blipFill>
        <p:spPr>
          <a:xfrm>
            <a:off x="7092375" y="589050"/>
            <a:ext cx="1657901" cy="2455775"/>
          </a:xfrm>
          <a:prstGeom prst="rect">
            <a:avLst/>
          </a:prstGeom>
          <a:noFill/>
          <a:ln>
            <a:noFill/>
          </a:ln>
        </p:spPr>
      </p:pic>
    </p:spTree>
    <p:extLst>
      <p:ext uri="{BB962C8B-B14F-4D97-AF65-F5344CB8AC3E}">
        <p14:creationId xmlns:p14="http://schemas.microsoft.com/office/powerpoint/2010/main" val="4038173120"/>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BY Line" preserve="1" userDrawn="1">
  <p:cSld name="1_Title and body BY Line">
    <p:spTree>
      <p:nvGrpSpPr>
        <p:cNvPr id="1" name="Shape 36"/>
        <p:cNvGrpSpPr/>
        <p:nvPr/>
      </p:nvGrpSpPr>
      <p:grpSpPr>
        <a:xfrm>
          <a:off x="0" y="0"/>
          <a:ext cx="0" cy="0"/>
          <a:chOff x="0" y="0"/>
          <a:chExt cx="0" cy="0"/>
        </a:xfrm>
      </p:grpSpPr>
      <p:sp>
        <p:nvSpPr>
          <p:cNvPr id="3" name="Title 2">
            <a:extLst>
              <a:ext uri="{FF2B5EF4-FFF2-40B4-BE49-F238E27FC236}">
                <a16:creationId xmlns:a16="http://schemas.microsoft.com/office/drawing/2014/main" id="{D76F01A1-4188-4D3D-93DF-99994CD28FB3}"/>
              </a:ext>
            </a:extLst>
          </p:cNvPr>
          <p:cNvSpPr>
            <a:spLocks noGrp="1"/>
          </p:cNvSpPr>
          <p:nvPr>
            <p:ph type="title"/>
          </p:nvPr>
        </p:nvSpPr>
        <p:spPr>
          <a:xfrm>
            <a:off x="356625" y="369250"/>
            <a:ext cx="8520600" cy="572700"/>
          </a:xfrm>
        </p:spPr>
        <p:txBody>
          <a:bodyPr/>
          <a:lstStyle>
            <a:lvl1pPr>
              <a:defRPr sz="2400">
                <a:latin typeface="+mj-lt"/>
              </a:defRPr>
            </a:lvl1pPr>
          </a:lstStyle>
          <a:p>
            <a:endParaRPr lang="en-US" dirty="0"/>
          </a:p>
        </p:txBody>
      </p:sp>
      <p:pic>
        <p:nvPicPr>
          <p:cNvPr id="19" name="Google Shape;363;gf58fdd869e_0_166" descr="Direction retro right stroke arrow icon - Navigation Set Arrows Part Two">
            <a:extLst>
              <a:ext uri="{FF2B5EF4-FFF2-40B4-BE49-F238E27FC236}">
                <a16:creationId xmlns:a16="http://schemas.microsoft.com/office/drawing/2014/main" id="{C5EBE107-9E04-4E14-9614-D3F093F44C1F}"/>
              </a:ext>
            </a:extLst>
          </p:cNvPr>
          <p:cNvPicPr preferRelativeResize="0"/>
          <p:nvPr userDrawn="1"/>
        </p:nvPicPr>
        <p:blipFill rotWithShape="1">
          <a:blip r:embed="rId2">
            <a:alphaModFix/>
          </a:blip>
          <a:srcRect/>
          <a:stretch/>
        </p:blipFill>
        <p:spPr>
          <a:xfrm>
            <a:off x="782595" y="4563126"/>
            <a:ext cx="283142" cy="283142"/>
          </a:xfrm>
          <a:prstGeom prst="rect">
            <a:avLst/>
          </a:prstGeom>
          <a:noFill/>
          <a:ln>
            <a:noFill/>
          </a:ln>
        </p:spPr>
      </p:pic>
      <p:sp>
        <p:nvSpPr>
          <p:cNvPr id="8" name="Text Placeholder 7">
            <a:extLst>
              <a:ext uri="{FF2B5EF4-FFF2-40B4-BE49-F238E27FC236}">
                <a16:creationId xmlns:a16="http://schemas.microsoft.com/office/drawing/2014/main" id="{C3743E2C-80D4-4508-901E-0578DDB523B9}"/>
              </a:ext>
            </a:extLst>
          </p:cNvPr>
          <p:cNvSpPr>
            <a:spLocks noGrp="1"/>
          </p:cNvSpPr>
          <p:nvPr>
            <p:ph type="body" sz="quarter" idx="11"/>
          </p:nvPr>
        </p:nvSpPr>
        <p:spPr>
          <a:xfrm>
            <a:off x="1002237" y="4445722"/>
            <a:ext cx="6698726" cy="408000"/>
          </a:xfrm>
        </p:spPr>
        <p:txBody>
          <a:bodyPr/>
          <a:lstStyle>
            <a:lvl1pPr marL="0" indent="0">
              <a:lnSpc>
                <a:spcPct val="100000"/>
              </a:lnSpc>
              <a:buNone/>
              <a:defRPr sz="1100">
                <a:solidFill>
                  <a:schemeClr val="tx1"/>
                </a:solidFill>
                <a:latin typeface="+mj-lt"/>
              </a:defRPr>
            </a:lvl1pPr>
          </a:lstStyle>
          <a:p>
            <a:pPr lvl="0"/>
            <a:r>
              <a:rPr lang="en-US" dirty="0"/>
              <a:t>Click to edit Master text styles</a:t>
            </a:r>
          </a:p>
        </p:txBody>
      </p:sp>
      <p:sp>
        <p:nvSpPr>
          <p:cNvPr id="4" name="Picture Placeholder 3">
            <a:extLst>
              <a:ext uri="{FF2B5EF4-FFF2-40B4-BE49-F238E27FC236}">
                <a16:creationId xmlns:a16="http://schemas.microsoft.com/office/drawing/2014/main" id="{08F838CB-1C8A-4EBE-A7CB-34D4A9A3A631}"/>
              </a:ext>
            </a:extLst>
          </p:cNvPr>
          <p:cNvSpPr>
            <a:spLocks noGrp="1"/>
          </p:cNvSpPr>
          <p:nvPr>
            <p:ph type="pic" sz="quarter" idx="12"/>
          </p:nvPr>
        </p:nvSpPr>
        <p:spPr>
          <a:xfrm>
            <a:off x="470549" y="1081650"/>
            <a:ext cx="8132939" cy="3329071"/>
          </a:xfrm>
        </p:spPr>
        <p:txBody>
          <a:bodyPr/>
          <a:lstStyle/>
          <a:p>
            <a:endParaRPr lang="en-US" dirty="0"/>
          </a:p>
        </p:txBody>
      </p:sp>
    </p:spTree>
    <p:extLst>
      <p:ext uri="{BB962C8B-B14F-4D97-AF65-F5344CB8AC3E}">
        <p14:creationId xmlns:p14="http://schemas.microsoft.com/office/powerpoint/2010/main" val="1272164772"/>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BY Line" preserve="1" userDrawn="1">
  <p:cSld name="1_Title and body BY Line">
    <p:spTree>
      <p:nvGrpSpPr>
        <p:cNvPr id="1" name="Shape 36"/>
        <p:cNvGrpSpPr/>
        <p:nvPr/>
      </p:nvGrpSpPr>
      <p:grpSpPr>
        <a:xfrm>
          <a:off x="0" y="0"/>
          <a:ext cx="0" cy="0"/>
          <a:chOff x="0" y="0"/>
          <a:chExt cx="0" cy="0"/>
        </a:xfrm>
      </p:grpSpPr>
      <p:sp>
        <p:nvSpPr>
          <p:cNvPr id="3" name="Title 2">
            <a:extLst>
              <a:ext uri="{FF2B5EF4-FFF2-40B4-BE49-F238E27FC236}">
                <a16:creationId xmlns:a16="http://schemas.microsoft.com/office/drawing/2014/main" id="{D76F01A1-4188-4D3D-93DF-99994CD28FB3}"/>
              </a:ext>
            </a:extLst>
          </p:cNvPr>
          <p:cNvSpPr>
            <a:spLocks noGrp="1"/>
          </p:cNvSpPr>
          <p:nvPr>
            <p:ph type="title"/>
          </p:nvPr>
        </p:nvSpPr>
        <p:spPr>
          <a:xfrm>
            <a:off x="395475" y="552750"/>
            <a:ext cx="8520600" cy="572700"/>
          </a:xfrm>
        </p:spPr>
        <p:txBody>
          <a:bodyPr/>
          <a:lstStyle>
            <a:lvl1pPr>
              <a:defRPr sz="2400">
                <a:latin typeface="+mj-lt"/>
              </a:defRPr>
            </a:lvl1pPr>
          </a:lstStyle>
          <a:p>
            <a:endParaRPr lang="en-US" dirty="0"/>
          </a:p>
        </p:txBody>
      </p:sp>
      <p:pic>
        <p:nvPicPr>
          <p:cNvPr id="9" name="Google Shape;144;p65">
            <a:extLst>
              <a:ext uri="{FF2B5EF4-FFF2-40B4-BE49-F238E27FC236}">
                <a16:creationId xmlns:a16="http://schemas.microsoft.com/office/drawing/2014/main" id="{93F75793-FBAC-4C8D-A454-58052637407F}"/>
              </a:ext>
            </a:extLst>
          </p:cNvPr>
          <p:cNvPicPr preferRelativeResize="0"/>
          <p:nvPr userDrawn="1"/>
        </p:nvPicPr>
        <p:blipFill rotWithShape="1">
          <a:blip r:embed="rId2">
            <a:alphaModFix/>
          </a:blip>
          <a:srcRect/>
          <a:stretch/>
        </p:blipFill>
        <p:spPr>
          <a:xfrm>
            <a:off x="457200" y="1237249"/>
            <a:ext cx="1264400" cy="130100"/>
          </a:xfrm>
          <a:prstGeom prst="rect">
            <a:avLst/>
          </a:prstGeom>
          <a:noFill/>
          <a:ln>
            <a:noFill/>
          </a:ln>
        </p:spPr>
      </p:pic>
      <p:sp>
        <p:nvSpPr>
          <p:cNvPr id="4" name="Text Placeholder 3">
            <a:extLst>
              <a:ext uri="{FF2B5EF4-FFF2-40B4-BE49-F238E27FC236}">
                <a16:creationId xmlns:a16="http://schemas.microsoft.com/office/drawing/2014/main" id="{9EB59045-9200-474C-913D-C11A1E059D81}"/>
              </a:ext>
            </a:extLst>
          </p:cNvPr>
          <p:cNvSpPr>
            <a:spLocks noGrp="1"/>
          </p:cNvSpPr>
          <p:nvPr>
            <p:ph type="body" sz="quarter" idx="10"/>
          </p:nvPr>
        </p:nvSpPr>
        <p:spPr>
          <a:xfrm>
            <a:off x="638400" y="1509699"/>
            <a:ext cx="7896000" cy="756225"/>
          </a:xfrm>
        </p:spPr>
        <p:txBody>
          <a:bodyPr/>
          <a:lstStyle>
            <a:lvl1pPr marL="0" indent="0">
              <a:lnSpc>
                <a:spcPct val="100000"/>
              </a:lnSpc>
              <a:buNone/>
              <a:defRPr sz="1600">
                <a:latin typeface="+mj-lt"/>
              </a:defRPr>
            </a:lvl1pPr>
          </a:lstStyle>
          <a:p>
            <a:pPr lvl="0"/>
            <a:r>
              <a:rPr lang="en-US" dirty="0"/>
              <a:t>Click to edit Master text styles</a:t>
            </a:r>
          </a:p>
        </p:txBody>
      </p:sp>
      <p:pic>
        <p:nvPicPr>
          <p:cNvPr id="12" name="Google Shape;371;gf58fdd869e_0_187" descr="The differences in pregnancy related death rates among Black women as well as American Indian/Alaskan Native women have persisted nationally for decades.&#10;&#10;Nationally, Black women are three times more likely to die from this cause compared to white women. This is the result of historic and systemic oppression that has impacted every aspect of life for people of color in the US. " title="Graphic depicting higher pregnancy related mortality ratio for Black women and American Indian/Alaskan native women consistently since 2007 compared to white, Hispanic, and Asian/Pacific Islander">
            <a:extLst>
              <a:ext uri="{FF2B5EF4-FFF2-40B4-BE49-F238E27FC236}">
                <a16:creationId xmlns:a16="http://schemas.microsoft.com/office/drawing/2014/main" id="{3D8737E9-8D1F-49FE-B2F3-4B469D21731F}"/>
              </a:ext>
            </a:extLst>
          </p:cNvPr>
          <p:cNvPicPr preferRelativeResize="0"/>
          <p:nvPr userDrawn="1"/>
        </p:nvPicPr>
        <p:blipFill>
          <a:blip r:embed="rId3">
            <a:alphaModFix/>
          </a:blip>
          <a:stretch>
            <a:fillRect/>
          </a:stretch>
        </p:blipFill>
        <p:spPr>
          <a:xfrm>
            <a:off x="611000" y="2247051"/>
            <a:ext cx="7922001" cy="2587175"/>
          </a:xfrm>
          <a:prstGeom prst="rect">
            <a:avLst/>
          </a:prstGeom>
          <a:noFill/>
          <a:ln>
            <a:noFill/>
          </a:ln>
        </p:spPr>
      </p:pic>
      <p:sp>
        <p:nvSpPr>
          <p:cNvPr id="11" name="Text Placeholder 10">
            <a:extLst>
              <a:ext uri="{FF2B5EF4-FFF2-40B4-BE49-F238E27FC236}">
                <a16:creationId xmlns:a16="http://schemas.microsoft.com/office/drawing/2014/main" id="{DD4133EA-F224-4D32-9F87-0596ADC6CFEF}"/>
              </a:ext>
            </a:extLst>
          </p:cNvPr>
          <p:cNvSpPr>
            <a:spLocks noGrp="1"/>
          </p:cNvSpPr>
          <p:nvPr>
            <p:ph type="body" sz="quarter" idx="11"/>
          </p:nvPr>
        </p:nvSpPr>
        <p:spPr>
          <a:xfrm>
            <a:off x="0" y="5288478"/>
            <a:ext cx="9144000" cy="850900"/>
          </a:xfrm>
        </p:spPr>
        <p:txBody>
          <a:bodyPr/>
          <a:lstStyle>
            <a:lvl1pPr marL="0" indent="0">
              <a:lnSpc>
                <a:spcPct val="100000"/>
              </a:lnSpc>
              <a:buNone/>
              <a:defRPr sz="1000">
                <a:solidFill>
                  <a:schemeClr val="bg1"/>
                </a:solidFill>
                <a:latin typeface="+mj-lt"/>
              </a:defRPr>
            </a:lvl1pPr>
          </a:lstStyle>
          <a:p>
            <a:pPr lvl="0"/>
            <a:r>
              <a:rPr lang="en-US" dirty="0"/>
              <a:t>Click to edit Master text styles</a:t>
            </a:r>
          </a:p>
        </p:txBody>
      </p:sp>
      <p:sp>
        <p:nvSpPr>
          <p:cNvPr id="14" name="Text Placeholder 13">
            <a:extLst>
              <a:ext uri="{FF2B5EF4-FFF2-40B4-BE49-F238E27FC236}">
                <a16:creationId xmlns:a16="http://schemas.microsoft.com/office/drawing/2014/main" id="{2334545E-A2B6-4D51-93D4-5BE6AB7D776A}"/>
              </a:ext>
            </a:extLst>
          </p:cNvPr>
          <p:cNvSpPr>
            <a:spLocks noGrp="1"/>
          </p:cNvSpPr>
          <p:nvPr>
            <p:ph type="body" sz="quarter" idx="12"/>
          </p:nvPr>
        </p:nvSpPr>
        <p:spPr>
          <a:xfrm>
            <a:off x="52700" y="4862195"/>
            <a:ext cx="6363975" cy="250825"/>
          </a:xfrm>
        </p:spPr>
        <p:txBody>
          <a:bodyPr/>
          <a:lstStyle>
            <a:lvl1pPr marL="114300" indent="0">
              <a:buNone/>
              <a:defRPr sz="900">
                <a:latin typeface="+mj-lt"/>
              </a:defRPr>
            </a:lvl1pPr>
          </a:lstStyle>
          <a:p>
            <a:pPr lvl="0"/>
            <a:r>
              <a:rPr lang="en-US" dirty="0"/>
              <a:t>Click to edit Master text styles</a:t>
            </a:r>
          </a:p>
        </p:txBody>
      </p:sp>
    </p:spTree>
    <p:extLst>
      <p:ext uri="{BB962C8B-B14F-4D97-AF65-F5344CB8AC3E}">
        <p14:creationId xmlns:p14="http://schemas.microsoft.com/office/powerpoint/2010/main" val="111581840"/>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BY Line" preserve="1" userDrawn="1">
  <p:cSld name="1_Title and body BY Line">
    <p:spTree>
      <p:nvGrpSpPr>
        <p:cNvPr id="1" name="Shape 36"/>
        <p:cNvGrpSpPr/>
        <p:nvPr/>
      </p:nvGrpSpPr>
      <p:grpSpPr>
        <a:xfrm>
          <a:off x="0" y="0"/>
          <a:ext cx="0" cy="0"/>
          <a:chOff x="0" y="0"/>
          <a:chExt cx="0" cy="0"/>
        </a:xfrm>
      </p:grpSpPr>
      <p:sp>
        <p:nvSpPr>
          <p:cNvPr id="3" name="Title 2">
            <a:extLst>
              <a:ext uri="{FF2B5EF4-FFF2-40B4-BE49-F238E27FC236}">
                <a16:creationId xmlns:a16="http://schemas.microsoft.com/office/drawing/2014/main" id="{D76F01A1-4188-4D3D-93DF-99994CD28FB3}"/>
              </a:ext>
            </a:extLst>
          </p:cNvPr>
          <p:cNvSpPr>
            <a:spLocks noGrp="1"/>
          </p:cNvSpPr>
          <p:nvPr>
            <p:ph type="title"/>
          </p:nvPr>
        </p:nvSpPr>
        <p:spPr>
          <a:xfrm>
            <a:off x="395475" y="552750"/>
            <a:ext cx="8520600" cy="572700"/>
          </a:xfrm>
        </p:spPr>
        <p:txBody>
          <a:bodyPr/>
          <a:lstStyle>
            <a:lvl1pPr>
              <a:defRPr sz="2400">
                <a:latin typeface="+mj-lt"/>
              </a:defRPr>
            </a:lvl1pPr>
          </a:lstStyle>
          <a:p>
            <a:endParaRPr lang="en-US" dirty="0"/>
          </a:p>
        </p:txBody>
      </p:sp>
      <p:pic>
        <p:nvPicPr>
          <p:cNvPr id="9" name="Google Shape;144;p65">
            <a:extLst>
              <a:ext uri="{FF2B5EF4-FFF2-40B4-BE49-F238E27FC236}">
                <a16:creationId xmlns:a16="http://schemas.microsoft.com/office/drawing/2014/main" id="{93F75793-FBAC-4C8D-A454-58052637407F}"/>
              </a:ext>
            </a:extLst>
          </p:cNvPr>
          <p:cNvPicPr preferRelativeResize="0"/>
          <p:nvPr userDrawn="1"/>
        </p:nvPicPr>
        <p:blipFill rotWithShape="1">
          <a:blip r:embed="rId2">
            <a:alphaModFix/>
          </a:blip>
          <a:srcRect/>
          <a:stretch/>
        </p:blipFill>
        <p:spPr>
          <a:xfrm>
            <a:off x="457200" y="1237249"/>
            <a:ext cx="1264400" cy="130100"/>
          </a:xfrm>
          <a:prstGeom prst="rect">
            <a:avLst/>
          </a:prstGeom>
          <a:noFill/>
          <a:ln>
            <a:noFill/>
          </a:ln>
        </p:spPr>
      </p:pic>
      <p:sp>
        <p:nvSpPr>
          <p:cNvPr id="4" name="Text Placeholder 3">
            <a:extLst>
              <a:ext uri="{FF2B5EF4-FFF2-40B4-BE49-F238E27FC236}">
                <a16:creationId xmlns:a16="http://schemas.microsoft.com/office/drawing/2014/main" id="{9EB59045-9200-474C-913D-C11A1E059D81}"/>
              </a:ext>
            </a:extLst>
          </p:cNvPr>
          <p:cNvSpPr>
            <a:spLocks noGrp="1"/>
          </p:cNvSpPr>
          <p:nvPr>
            <p:ph type="body" sz="quarter" idx="10"/>
          </p:nvPr>
        </p:nvSpPr>
        <p:spPr>
          <a:xfrm>
            <a:off x="638400" y="1509699"/>
            <a:ext cx="7896000" cy="756225"/>
          </a:xfrm>
        </p:spPr>
        <p:txBody>
          <a:bodyPr/>
          <a:lstStyle>
            <a:lvl1pPr marL="0" indent="0">
              <a:lnSpc>
                <a:spcPct val="100000"/>
              </a:lnSpc>
              <a:buNone/>
              <a:defRPr sz="1600">
                <a:latin typeface="+mj-lt"/>
              </a:defRPr>
            </a:lvl1pPr>
          </a:lstStyle>
          <a:p>
            <a:pPr lvl="0"/>
            <a:r>
              <a:rPr lang="en-US" dirty="0"/>
              <a:t>Click to edit Master text styles</a:t>
            </a:r>
          </a:p>
        </p:txBody>
      </p:sp>
      <p:sp>
        <p:nvSpPr>
          <p:cNvPr id="14" name="Text Placeholder 13">
            <a:extLst>
              <a:ext uri="{FF2B5EF4-FFF2-40B4-BE49-F238E27FC236}">
                <a16:creationId xmlns:a16="http://schemas.microsoft.com/office/drawing/2014/main" id="{2334545E-A2B6-4D51-93D4-5BE6AB7D776A}"/>
              </a:ext>
            </a:extLst>
          </p:cNvPr>
          <p:cNvSpPr>
            <a:spLocks noGrp="1"/>
          </p:cNvSpPr>
          <p:nvPr>
            <p:ph type="body" sz="quarter" idx="12"/>
          </p:nvPr>
        </p:nvSpPr>
        <p:spPr>
          <a:xfrm>
            <a:off x="52700" y="4862195"/>
            <a:ext cx="6363975" cy="250825"/>
          </a:xfrm>
        </p:spPr>
        <p:txBody>
          <a:bodyPr/>
          <a:lstStyle>
            <a:lvl1pPr marL="114300" indent="0">
              <a:buNone/>
              <a:defRPr sz="900">
                <a:latin typeface="+mj-lt"/>
              </a:defRPr>
            </a:lvl1pPr>
          </a:lstStyle>
          <a:p>
            <a:pPr lvl="0"/>
            <a:r>
              <a:rPr lang="en-US" dirty="0"/>
              <a:t>Click to edit Master text styles</a:t>
            </a:r>
          </a:p>
        </p:txBody>
      </p:sp>
      <p:sp>
        <p:nvSpPr>
          <p:cNvPr id="5" name="Picture Placeholder 4">
            <a:extLst>
              <a:ext uri="{FF2B5EF4-FFF2-40B4-BE49-F238E27FC236}">
                <a16:creationId xmlns:a16="http://schemas.microsoft.com/office/drawing/2014/main" id="{DFCDDA8A-089D-4E9A-978C-3E474307D3F1}"/>
              </a:ext>
            </a:extLst>
          </p:cNvPr>
          <p:cNvSpPr>
            <a:spLocks noGrp="1"/>
          </p:cNvSpPr>
          <p:nvPr>
            <p:ph type="pic" sz="quarter" idx="13"/>
          </p:nvPr>
        </p:nvSpPr>
        <p:spPr>
          <a:xfrm>
            <a:off x="609600" y="2265363"/>
            <a:ext cx="7924800" cy="2597150"/>
          </a:xfrm>
        </p:spPr>
        <p:txBody>
          <a:bodyPr/>
          <a:lstStyle/>
          <a:p>
            <a:endParaRPr lang="en-US" dirty="0"/>
          </a:p>
        </p:txBody>
      </p:sp>
    </p:spTree>
    <p:extLst>
      <p:ext uri="{BB962C8B-B14F-4D97-AF65-F5344CB8AC3E}">
        <p14:creationId xmlns:p14="http://schemas.microsoft.com/office/powerpoint/2010/main" val="2149727042"/>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BP Line" preserve="1" userDrawn="1">
  <p:cSld name="1_Title and body BP Line">
    <p:spTree>
      <p:nvGrpSpPr>
        <p:cNvPr id="1" name="Shape 20"/>
        <p:cNvGrpSpPr/>
        <p:nvPr/>
      </p:nvGrpSpPr>
      <p:grpSpPr>
        <a:xfrm>
          <a:off x="0" y="0"/>
          <a:ext cx="0" cy="0"/>
          <a:chOff x="0" y="0"/>
          <a:chExt cx="0" cy="0"/>
        </a:xfrm>
      </p:grpSpPr>
      <p:sp>
        <p:nvSpPr>
          <p:cNvPr id="21" name="Google Shape;21;p41"/>
          <p:cNvSpPr txBox="1">
            <a:spLocks noGrp="1"/>
          </p:cNvSpPr>
          <p:nvPr>
            <p:ph type="title"/>
          </p:nvPr>
        </p:nvSpPr>
        <p:spPr>
          <a:xfrm>
            <a:off x="364126" y="282399"/>
            <a:ext cx="5847600" cy="1396401"/>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mj-lt"/>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dirty="0"/>
          </a:p>
        </p:txBody>
      </p:sp>
      <p:pic>
        <p:nvPicPr>
          <p:cNvPr id="24" name="Google Shape;24;p41"/>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25" name="Google Shape;25;p41"/>
          <p:cNvPicPr preferRelativeResize="0"/>
          <p:nvPr/>
        </p:nvPicPr>
        <p:blipFill rotWithShape="1">
          <a:blip r:embed="rId3">
            <a:alphaModFix/>
          </a:blip>
          <a:srcRect/>
          <a:stretch/>
        </p:blipFill>
        <p:spPr>
          <a:xfrm>
            <a:off x="455725" y="1678925"/>
            <a:ext cx="1346475" cy="124825"/>
          </a:xfrm>
          <a:prstGeom prst="rect">
            <a:avLst/>
          </a:prstGeom>
          <a:noFill/>
          <a:ln>
            <a:noFill/>
          </a:ln>
        </p:spPr>
      </p:pic>
      <p:sp>
        <p:nvSpPr>
          <p:cNvPr id="8" name="Google Shape;379;gf58fdd869e_0_205">
            <a:extLst>
              <a:ext uri="{FF2B5EF4-FFF2-40B4-BE49-F238E27FC236}">
                <a16:creationId xmlns:a16="http://schemas.microsoft.com/office/drawing/2014/main" id="{7D6DF48E-A915-474B-BCE2-3E7AA85541A0}"/>
              </a:ext>
            </a:extLst>
          </p:cNvPr>
          <p:cNvSpPr/>
          <p:nvPr userDrawn="1"/>
        </p:nvSpPr>
        <p:spPr>
          <a:xfrm>
            <a:off x="305550" y="1977550"/>
            <a:ext cx="8466000" cy="994541"/>
          </a:xfrm>
          <a:prstGeom prst="roundRect">
            <a:avLst>
              <a:gd name="adj" fmla="val 16667"/>
            </a:avLst>
          </a:prstGeom>
          <a:solidFill>
            <a:srgbClr val="B165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 name="Text Placeholder 2">
            <a:extLst>
              <a:ext uri="{FF2B5EF4-FFF2-40B4-BE49-F238E27FC236}">
                <a16:creationId xmlns:a16="http://schemas.microsoft.com/office/drawing/2014/main" id="{4BE99C94-2FFE-47E0-8FA8-60EB34E5E69E}"/>
              </a:ext>
            </a:extLst>
          </p:cNvPr>
          <p:cNvSpPr>
            <a:spLocks noGrp="1"/>
          </p:cNvSpPr>
          <p:nvPr>
            <p:ph type="body" sz="quarter" idx="13"/>
          </p:nvPr>
        </p:nvSpPr>
        <p:spPr>
          <a:xfrm>
            <a:off x="418994" y="2032593"/>
            <a:ext cx="8284306" cy="854130"/>
          </a:xfrm>
        </p:spPr>
        <p:txBody>
          <a:bodyPr/>
          <a:lstStyle>
            <a:lvl1pPr marL="0" indent="0">
              <a:lnSpc>
                <a:spcPct val="100000"/>
              </a:lnSpc>
              <a:buNone/>
              <a:defRPr>
                <a:solidFill>
                  <a:schemeClr val="bg1"/>
                </a:solidFill>
                <a:latin typeface="+mj-lt"/>
              </a:defRPr>
            </a:lvl1pPr>
          </a:lstStyle>
          <a:p>
            <a:pPr lvl="0"/>
            <a:endParaRPr lang="en-US" dirty="0"/>
          </a:p>
        </p:txBody>
      </p:sp>
      <p:sp>
        <p:nvSpPr>
          <p:cNvPr id="5" name="Text Placeholder 4">
            <a:extLst>
              <a:ext uri="{FF2B5EF4-FFF2-40B4-BE49-F238E27FC236}">
                <a16:creationId xmlns:a16="http://schemas.microsoft.com/office/drawing/2014/main" id="{BEB77096-1071-42A3-A113-E88665285C82}"/>
              </a:ext>
            </a:extLst>
          </p:cNvPr>
          <p:cNvSpPr>
            <a:spLocks noGrp="1"/>
          </p:cNvSpPr>
          <p:nvPr>
            <p:ph type="body" sz="quarter" idx="14"/>
          </p:nvPr>
        </p:nvSpPr>
        <p:spPr>
          <a:xfrm>
            <a:off x="469900" y="2976575"/>
            <a:ext cx="8466138" cy="1917688"/>
          </a:xfrm>
        </p:spPr>
        <p:txBody>
          <a:bodyPr/>
          <a:lstStyle>
            <a:lvl1pPr marL="0" indent="0">
              <a:lnSpc>
                <a:spcPct val="100000"/>
              </a:lnSpc>
              <a:buNone/>
              <a:defRPr sz="1700">
                <a:latin typeface="+mj-lt"/>
              </a:defRPr>
            </a:lvl1pPr>
            <a:lvl2pPr marL="596900" indent="0">
              <a:buNone/>
              <a:defRPr/>
            </a:lvl2pPr>
          </a:lstStyle>
          <a:p>
            <a:pPr lvl="0"/>
            <a:r>
              <a:rPr lang="en-US" dirty="0"/>
              <a:t>Click to edit Master text styles</a:t>
            </a:r>
          </a:p>
        </p:txBody>
      </p:sp>
      <p:sp>
        <p:nvSpPr>
          <p:cNvPr id="10" name="Text Placeholder 9">
            <a:extLst>
              <a:ext uri="{FF2B5EF4-FFF2-40B4-BE49-F238E27FC236}">
                <a16:creationId xmlns:a16="http://schemas.microsoft.com/office/drawing/2014/main" id="{A5D4CAF6-34B9-46FC-9B23-9A50B5E6B579}"/>
              </a:ext>
            </a:extLst>
          </p:cNvPr>
          <p:cNvSpPr>
            <a:spLocks noGrp="1"/>
          </p:cNvSpPr>
          <p:nvPr>
            <p:ph type="body" sz="quarter" idx="15"/>
          </p:nvPr>
        </p:nvSpPr>
        <p:spPr>
          <a:xfrm>
            <a:off x="-10853" y="4819650"/>
            <a:ext cx="9144000" cy="282575"/>
          </a:xfrm>
        </p:spPr>
        <p:txBody>
          <a:bodyPr/>
          <a:lstStyle>
            <a:lvl1pPr marL="114300" indent="0" algn="r">
              <a:buNone/>
              <a:defRPr sz="1050">
                <a:latin typeface="+mj-lt"/>
              </a:defRPr>
            </a:lvl1pPr>
          </a:lstStyle>
          <a:p>
            <a:pPr lvl="0"/>
            <a:r>
              <a:rPr lang="en-US" dirty="0"/>
              <a:t>Click to edit Master text styles</a:t>
            </a:r>
          </a:p>
        </p:txBody>
      </p:sp>
    </p:spTree>
    <p:extLst>
      <p:ext uri="{BB962C8B-B14F-4D97-AF65-F5344CB8AC3E}">
        <p14:creationId xmlns:p14="http://schemas.microsoft.com/office/powerpoint/2010/main" val="1742812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BY Line" preserve="1" userDrawn="1">
  <p:cSld name="1_Title and body BY Line">
    <p:spTree>
      <p:nvGrpSpPr>
        <p:cNvPr id="1" name="Shape 36"/>
        <p:cNvGrpSpPr/>
        <p:nvPr/>
      </p:nvGrpSpPr>
      <p:grpSpPr>
        <a:xfrm>
          <a:off x="0" y="0"/>
          <a:ext cx="0" cy="0"/>
          <a:chOff x="0" y="0"/>
          <a:chExt cx="0" cy="0"/>
        </a:xfrm>
      </p:grpSpPr>
      <p:sp>
        <p:nvSpPr>
          <p:cNvPr id="3" name="Title 2">
            <a:extLst>
              <a:ext uri="{FF2B5EF4-FFF2-40B4-BE49-F238E27FC236}">
                <a16:creationId xmlns:a16="http://schemas.microsoft.com/office/drawing/2014/main" id="{D76F01A1-4188-4D3D-93DF-99994CD28FB3}"/>
              </a:ext>
            </a:extLst>
          </p:cNvPr>
          <p:cNvSpPr>
            <a:spLocks noGrp="1"/>
          </p:cNvSpPr>
          <p:nvPr>
            <p:ph type="title"/>
          </p:nvPr>
        </p:nvSpPr>
        <p:spPr>
          <a:xfrm>
            <a:off x="357375" y="438450"/>
            <a:ext cx="8520600" cy="572700"/>
          </a:xfrm>
        </p:spPr>
        <p:txBody>
          <a:bodyPr/>
          <a:lstStyle>
            <a:lvl1pPr>
              <a:defRPr sz="2800">
                <a:latin typeface="+mj-lt"/>
              </a:defRPr>
            </a:lvl1pPr>
          </a:lstStyle>
          <a:p>
            <a:endParaRPr lang="en-US" dirty="0"/>
          </a:p>
        </p:txBody>
      </p:sp>
      <p:pic>
        <p:nvPicPr>
          <p:cNvPr id="10" name="Google Shape;135;p63">
            <a:extLst>
              <a:ext uri="{FF2B5EF4-FFF2-40B4-BE49-F238E27FC236}">
                <a16:creationId xmlns:a16="http://schemas.microsoft.com/office/drawing/2014/main" id="{184414CD-17CC-4931-B56C-BA4CC9C4B34F}"/>
              </a:ext>
            </a:extLst>
          </p:cNvPr>
          <p:cNvPicPr preferRelativeResize="0"/>
          <p:nvPr userDrawn="1"/>
        </p:nvPicPr>
        <p:blipFill rotWithShape="1">
          <a:blip r:embed="rId2">
            <a:alphaModFix/>
          </a:blip>
          <a:srcRect/>
          <a:stretch/>
        </p:blipFill>
        <p:spPr>
          <a:xfrm>
            <a:off x="457200" y="1008649"/>
            <a:ext cx="1264400" cy="130100"/>
          </a:xfrm>
          <a:prstGeom prst="rect">
            <a:avLst/>
          </a:prstGeom>
          <a:noFill/>
          <a:ln>
            <a:noFill/>
          </a:ln>
        </p:spPr>
      </p:pic>
      <p:sp>
        <p:nvSpPr>
          <p:cNvPr id="5" name="Text Placeholder 4">
            <a:extLst>
              <a:ext uri="{FF2B5EF4-FFF2-40B4-BE49-F238E27FC236}">
                <a16:creationId xmlns:a16="http://schemas.microsoft.com/office/drawing/2014/main" id="{2175E56A-CB6E-4137-90EB-CD745D02F930}"/>
              </a:ext>
            </a:extLst>
          </p:cNvPr>
          <p:cNvSpPr>
            <a:spLocks noGrp="1"/>
          </p:cNvSpPr>
          <p:nvPr>
            <p:ph type="body" sz="quarter" idx="10"/>
          </p:nvPr>
        </p:nvSpPr>
        <p:spPr>
          <a:xfrm>
            <a:off x="279400" y="1231900"/>
            <a:ext cx="5397500" cy="2997200"/>
          </a:xfrm>
        </p:spPr>
        <p:txBody>
          <a:bodyPr/>
          <a:lstStyle>
            <a:lvl1pPr marL="0" indent="0">
              <a:lnSpc>
                <a:spcPct val="100000"/>
              </a:lnSpc>
              <a:buNone/>
              <a:defRPr sz="1300">
                <a:latin typeface="+mj-lt"/>
              </a:defRPr>
            </a:lvl1pPr>
          </a:lstStyle>
          <a:p>
            <a:pPr lvl="0"/>
            <a:r>
              <a:rPr lang="en-US" dirty="0"/>
              <a:t>Click to edit Master text styles</a:t>
            </a:r>
          </a:p>
        </p:txBody>
      </p:sp>
      <p:sp>
        <p:nvSpPr>
          <p:cNvPr id="15" name="Google Shape;390;gf58fdd869e_0_220">
            <a:extLst>
              <a:ext uri="{FF2B5EF4-FFF2-40B4-BE49-F238E27FC236}">
                <a16:creationId xmlns:a16="http://schemas.microsoft.com/office/drawing/2014/main" id="{1AC965C0-E219-4425-987F-F17AFE1FA6DE}"/>
              </a:ext>
            </a:extLst>
          </p:cNvPr>
          <p:cNvSpPr/>
          <p:nvPr userDrawn="1"/>
        </p:nvSpPr>
        <p:spPr>
          <a:xfrm>
            <a:off x="356625" y="3899300"/>
            <a:ext cx="5439000" cy="994200"/>
          </a:xfrm>
          <a:prstGeom prst="roundRect">
            <a:avLst>
              <a:gd name="adj" fmla="val 16667"/>
            </a:avLst>
          </a:prstGeom>
          <a:solidFill>
            <a:srgbClr val="1236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7" name="Text Placeholder 6">
            <a:extLst>
              <a:ext uri="{FF2B5EF4-FFF2-40B4-BE49-F238E27FC236}">
                <a16:creationId xmlns:a16="http://schemas.microsoft.com/office/drawing/2014/main" id="{42E6569E-C3EA-42B2-BBC1-00022854B436}"/>
              </a:ext>
            </a:extLst>
          </p:cNvPr>
          <p:cNvSpPr>
            <a:spLocks noGrp="1"/>
          </p:cNvSpPr>
          <p:nvPr>
            <p:ph type="body" sz="quarter" idx="11"/>
          </p:nvPr>
        </p:nvSpPr>
        <p:spPr>
          <a:xfrm>
            <a:off x="380999" y="3886200"/>
            <a:ext cx="5385825" cy="994200"/>
          </a:xfrm>
        </p:spPr>
        <p:txBody>
          <a:bodyPr/>
          <a:lstStyle>
            <a:lvl1pPr marL="0" indent="0" algn="ctr">
              <a:lnSpc>
                <a:spcPct val="100000"/>
              </a:lnSpc>
              <a:buNone/>
              <a:defRPr sz="1400">
                <a:solidFill>
                  <a:schemeClr val="bg1"/>
                </a:solidFill>
                <a:latin typeface="+mj-lt"/>
              </a:defRPr>
            </a:lvl1pPr>
            <a:lvl2pPr marL="596900" indent="0">
              <a:buNone/>
              <a:defRPr/>
            </a:lvl2pPr>
          </a:lstStyle>
          <a:p>
            <a:pPr lvl="0"/>
            <a:endParaRPr lang="en-US" dirty="0"/>
          </a:p>
        </p:txBody>
      </p:sp>
      <p:sp>
        <p:nvSpPr>
          <p:cNvPr id="18" name="Picture Placeholder 17">
            <a:extLst>
              <a:ext uri="{FF2B5EF4-FFF2-40B4-BE49-F238E27FC236}">
                <a16:creationId xmlns:a16="http://schemas.microsoft.com/office/drawing/2014/main" id="{51D43AAE-DEC0-4831-AEA2-578D08BD0695}"/>
              </a:ext>
            </a:extLst>
          </p:cNvPr>
          <p:cNvSpPr>
            <a:spLocks noGrp="1"/>
          </p:cNvSpPr>
          <p:nvPr>
            <p:ph type="pic" sz="quarter" idx="12"/>
          </p:nvPr>
        </p:nvSpPr>
        <p:spPr>
          <a:xfrm>
            <a:off x="5925217" y="368821"/>
            <a:ext cx="2832171" cy="3721100"/>
          </a:xfrm>
        </p:spPr>
        <p:txBody>
          <a:bodyPr/>
          <a:lstStyle/>
          <a:p>
            <a:endParaRPr lang="en-US" dirty="0"/>
          </a:p>
        </p:txBody>
      </p:sp>
      <p:sp>
        <p:nvSpPr>
          <p:cNvPr id="21" name="Text Placeholder 20">
            <a:extLst>
              <a:ext uri="{FF2B5EF4-FFF2-40B4-BE49-F238E27FC236}">
                <a16:creationId xmlns:a16="http://schemas.microsoft.com/office/drawing/2014/main" id="{E2C33702-AA82-440B-9772-3A50246BA025}"/>
              </a:ext>
            </a:extLst>
          </p:cNvPr>
          <p:cNvSpPr>
            <a:spLocks noGrp="1"/>
          </p:cNvSpPr>
          <p:nvPr>
            <p:ph type="body" sz="quarter" idx="13"/>
          </p:nvPr>
        </p:nvSpPr>
        <p:spPr>
          <a:xfrm>
            <a:off x="5925217" y="4140500"/>
            <a:ext cx="2754313" cy="801688"/>
          </a:xfrm>
        </p:spPr>
        <p:txBody>
          <a:bodyPr/>
          <a:lstStyle>
            <a:lvl1pPr marL="0" indent="0">
              <a:lnSpc>
                <a:spcPct val="100000"/>
              </a:lnSpc>
              <a:buNone/>
              <a:defRPr sz="800">
                <a:latin typeface="+mj-lt"/>
              </a:defRPr>
            </a:lvl1pPr>
          </a:lstStyle>
          <a:p>
            <a:pPr lvl="0"/>
            <a:r>
              <a:rPr lang="en-US" dirty="0"/>
              <a:t>Click to edit Master text styles</a:t>
            </a:r>
          </a:p>
        </p:txBody>
      </p:sp>
    </p:spTree>
    <p:extLst>
      <p:ext uri="{BB962C8B-B14F-4D97-AF65-F5344CB8AC3E}">
        <p14:creationId xmlns:p14="http://schemas.microsoft.com/office/powerpoint/2010/main" val="3346461090"/>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7"/>
        <p:cNvGrpSpPr/>
        <p:nvPr/>
      </p:nvGrpSpPr>
      <p:grpSpPr>
        <a:xfrm>
          <a:off x="0" y="0"/>
          <a:ext cx="0" cy="0"/>
          <a:chOff x="0" y="0"/>
          <a:chExt cx="0" cy="0"/>
        </a:xfrm>
      </p:grpSpPr>
      <p:sp>
        <p:nvSpPr>
          <p:cNvPr id="2" name="Title 1">
            <a:extLst>
              <a:ext uri="{FF2B5EF4-FFF2-40B4-BE49-F238E27FC236}">
                <a16:creationId xmlns:a16="http://schemas.microsoft.com/office/drawing/2014/main" id="{E89D8C0A-4C87-4658-A3F0-CB63C6A9AAC5}"/>
              </a:ext>
            </a:extLst>
          </p:cNvPr>
          <p:cNvSpPr>
            <a:spLocks noGrp="1"/>
          </p:cNvSpPr>
          <p:nvPr>
            <p:ph type="title"/>
          </p:nvPr>
        </p:nvSpPr>
        <p:spPr>
          <a:xfrm>
            <a:off x="445781" y="652231"/>
            <a:ext cx="8520600" cy="572700"/>
          </a:xfrm>
        </p:spPr>
        <p:txBody>
          <a:bodyPr/>
          <a:lstStyle>
            <a:lvl1pPr>
              <a:defRPr sz="2700">
                <a:latin typeface="+mj-lt"/>
              </a:defRPr>
            </a:lvl1pPr>
          </a:lstStyle>
          <a:p>
            <a:endParaRPr lang="en-US" dirty="0"/>
          </a:p>
        </p:txBody>
      </p:sp>
      <p:pic>
        <p:nvPicPr>
          <p:cNvPr id="8" name="Google Shape;200;p2">
            <a:extLst>
              <a:ext uri="{FF2B5EF4-FFF2-40B4-BE49-F238E27FC236}">
                <a16:creationId xmlns:a16="http://schemas.microsoft.com/office/drawing/2014/main" id="{775B9FA7-0BD1-4BC2-BDDA-2F85C2C0AD7D}"/>
              </a:ext>
            </a:extLst>
          </p:cNvPr>
          <p:cNvPicPr preferRelativeResize="0"/>
          <p:nvPr userDrawn="1"/>
        </p:nvPicPr>
        <p:blipFill rotWithShape="1">
          <a:blip r:embed="rId2">
            <a:alphaModFix/>
          </a:blip>
          <a:srcRect/>
          <a:stretch/>
        </p:blipFill>
        <p:spPr>
          <a:xfrm rot="1967880">
            <a:off x="5293258" y="1050671"/>
            <a:ext cx="2980499" cy="3154471"/>
          </a:xfrm>
          <a:prstGeom prst="rect">
            <a:avLst/>
          </a:prstGeom>
          <a:noFill/>
          <a:ln>
            <a:noFill/>
          </a:ln>
        </p:spPr>
      </p:pic>
      <p:grpSp>
        <p:nvGrpSpPr>
          <p:cNvPr id="9" name="Google Shape;201;p2">
            <a:extLst>
              <a:ext uri="{FF2B5EF4-FFF2-40B4-BE49-F238E27FC236}">
                <a16:creationId xmlns:a16="http://schemas.microsoft.com/office/drawing/2014/main" id="{1D119F3D-9DC8-4AC9-9CF4-1285C923683C}"/>
              </a:ext>
            </a:extLst>
          </p:cNvPr>
          <p:cNvGrpSpPr/>
          <p:nvPr userDrawn="1"/>
        </p:nvGrpSpPr>
        <p:grpSpPr>
          <a:xfrm>
            <a:off x="4676471" y="494869"/>
            <a:ext cx="4214072" cy="4266073"/>
            <a:chOff x="6235294" y="659825"/>
            <a:chExt cx="5618762" cy="5688097"/>
          </a:xfrm>
        </p:grpSpPr>
        <p:pic>
          <p:nvPicPr>
            <p:cNvPr id="10" name="Google Shape;202;p2" descr="&quot;&quot;">
              <a:extLst>
                <a:ext uri="{FF2B5EF4-FFF2-40B4-BE49-F238E27FC236}">
                  <a16:creationId xmlns:a16="http://schemas.microsoft.com/office/drawing/2014/main" id="{31DA9EAB-826E-4974-B949-A3BF13048C8B}"/>
                </a:ext>
              </a:extLst>
            </p:cNvPr>
            <p:cNvPicPr preferRelativeResize="0"/>
            <p:nvPr/>
          </p:nvPicPr>
          <p:blipFill rotWithShape="1">
            <a:blip r:embed="rId2">
              <a:alphaModFix/>
            </a:blip>
            <a:srcRect/>
            <a:stretch/>
          </p:blipFill>
          <p:spPr>
            <a:xfrm rot="1967880">
              <a:off x="7057678" y="1400894"/>
              <a:ext cx="3973995" cy="4205959"/>
            </a:xfrm>
            <a:prstGeom prst="rect">
              <a:avLst/>
            </a:prstGeom>
            <a:noFill/>
            <a:ln>
              <a:noFill/>
            </a:ln>
          </p:spPr>
        </p:pic>
        <p:pic>
          <p:nvPicPr>
            <p:cNvPr id="11" name="Google Shape;203;p2" title="Headshot of Keiva Nelson">
              <a:extLst>
                <a:ext uri="{FF2B5EF4-FFF2-40B4-BE49-F238E27FC236}">
                  <a16:creationId xmlns:a16="http://schemas.microsoft.com/office/drawing/2014/main" id="{CC229B23-0793-4010-ADBD-A93EB7BE253E}"/>
                </a:ext>
              </a:extLst>
            </p:cNvPr>
            <p:cNvPicPr preferRelativeResize="0"/>
            <p:nvPr/>
          </p:nvPicPr>
          <p:blipFill rotWithShape="1">
            <a:blip r:embed="rId3">
              <a:alphaModFix/>
            </a:blip>
            <a:srcRect/>
            <a:stretch/>
          </p:blipFill>
          <p:spPr>
            <a:xfrm>
              <a:off x="7453854" y="1957385"/>
              <a:ext cx="2992800" cy="2986200"/>
            </a:xfrm>
            <a:prstGeom prst="ellipse">
              <a:avLst/>
            </a:prstGeom>
            <a:noFill/>
            <a:ln>
              <a:noFill/>
            </a:ln>
          </p:spPr>
        </p:pic>
      </p:grpSp>
      <p:sp>
        <p:nvSpPr>
          <p:cNvPr id="4" name="Text Placeholder 3">
            <a:extLst>
              <a:ext uri="{FF2B5EF4-FFF2-40B4-BE49-F238E27FC236}">
                <a16:creationId xmlns:a16="http://schemas.microsoft.com/office/drawing/2014/main" id="{98C671CF-E410-42E8-A365-C48C068B265D}"/>
              </a:ext>
            </a:extLst>
          </p:cNvPr>
          <p:cNvSpPr>
            <a:spLocks noGrp="1"/>
          </p:cNvSpPr>
          <p:nvPr>
            <p:ph type="body" sz="quarter" idx="13"/>
          </p:nvPr>
        </p:nvSpPr>
        <p:spPr>
          <a:xfrm>
            <a:off x="479525" y="1372770"/>
            <a:ext cx="4864000" cy="1322806"/>
          </a:xfrm>
        </p:spPr>
        <p:txBody>
          <a:bodyPr/>
          <a:lstStyle>
            <a:lvl1pPr marL="0" indent="0">
              <a:lnSpc>
                <a:spcPct val="100000"/>
              </a:lnSpc>
              <a:buNone/>
              <a:defRPr sz="1700" b="1">
                <a:latin typeface="+mj-lt"/>
              </a:defRPr>
            </a:lvl1pPr>
          </a:lstStyle>
          <a:p>
            <a:pPr lvl="0"/>
            <a:endParaRPr lang="en-US" dirty="0"/>
          </a:p>
        </p:txBody>
      </p:sp>
    </p:spTree>
    <p:extLst>
      <p:ext uri="{BB962C8B-B14F-4D97-AF65-F5344CB8AC3E}">
        <p14:creationId xmlns:p14="http://schemas.microsoft.com/office/powerpoint/2010/main" val="14157013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YRP Line" preserve="1" userDrawn="1">
  <p:cSld name="1_Title and body YRP Line">
    <p:spTree>
      <p:nvGrpSpPr>
        <p:cNvPr id="1" name="Shape 26"/>
        <p:cNvGrpSpPr/>
        <p:nvPr/>
      </p:nvGrpSpPr>
      <p:grpSpPr>
        <a:xfrm>
          <a:off x="0" y="0"/>
          <a:ext cx="0" cy="0"/>
          <a:chOff x="0" y="0"/>
          <a:chExt cx="0" cy="0"/>
        </a:xfrm>
      </p:grpSpPr>
      <p:pic>
        <p:nvPicPr>
          <p:cNvPr id="30" name="Google Shape;30;p42"/>
          <p:cNvPicPr preferRelativeResize="0"/>
          <p:nvPr/>
        </p:nvPicPr>
        <p:blipFill rotWithShape="1">
          <a:blip r:embed="rId2">
            <a:alphaModFix/>
          </a:blip>
          <a:srcRect/>
          <a:stretch/>
        </p:blipFill>
        <p:spPr>
          <a:xfrm>
            <a:off x="457200" y="1923049"/>
            <a:ext cx="1264400" cy="130100"/>
          </a:xfrm>
          <a:prstGeom prst="rect">
            <a:avLst/>
          </a:prstGeom>
          <a:noFill/>
          <a:ln>
            <a:noFill/>
          </a:ln>
        </p:spPr>
      </p:pic>
      <p:pic>
        <p:nvPicPr>
          <p:cNvPr id="31" name="Google Shape;31;p42"/>
          <p:cNvPicPr preferRelativeResize="0"/>
          <p:nvPr/>
        </p:nvPicPr>
        <p:blipFill rotWithShape="1">
          <a:blip r:embed="rId3">
            <a:alphaModFix/>
          </a:blip>
          <a:srcRect l="26653" t="23283"/>
          <a:stretch/>
        </p:blipFill>
        <p:spPr>
          <a:xfrm rot="5397968">
            <a:off x="6680011" y="-149469"/>
            <a:ext cx="2345726" cy="2595814"/>
          </a:xfrm>
          <a:prstGeom prst="rect">
            <a:avLst/>
          </a:prstGeom>
          <a:noFill/>
          <a:ln>
            <a:noFill/>
          </a:ln>
        </p:spPr>
      </p:pic>
      <p:sp>
        <p:nvSpPr>
          <p:cNvPr id="2" name="Title 1">
            <a:extLst>
              <a:ext uri="{FF2B5EF4-FFF2-40B4-BE49-F238E27FC236}">
                <a16:creationId xmlns:a16="http://schemas.microsoft.com/office/drawing/2014/main" id="{E11A7794-B7E6-4F40-A79F-69143436205F}"/>
              </a:ext>
            </a:extLst>
          </p:cNvPr>
          <p:cNvSpPr>
            <a:spLocks noGrp="1"/>
          </p:cNvSpPr>
          <p:nvPr>
            <p:ph type="title"/>
          </p:nvPr>
        </p:nvSpPr>
        <p:spPr>
          <a:xfrm>
            <a:off x="340525" y="1053625"/>
            <a:ext cx="5412576" cy="977375"/>
          </a:xfrm>
        </p:spPr>
        <p:txBody>
          <a:bodyPr/>
          <a:lstStyle>
            <a:lvl1pPr>
              <a:defRPr sz="2400">
                <a:latin typeface="+mj-lt"/>
              </a:defRPr>
            </a:lvl1pPr>
          </a:lstStyle>
          <a:p>
            <a:endParaRPr lang="en-US" dirty="0"/>
          </a:p>
        </p:txBody>
      </p:sp>
      <p:sp>
        <p:nvSpPr>
          <p:cNvPr id="4" name="Text Placeholder 3">
            <a:extLst>
              <a:ext uri="{FF2B5EF4-FFF2-40B4-BE49-F238E27FC236}">
                <a16:creationId xmlns:a16="http://schemas.microsoft.com/office/drawing/2014/main" id="{A65A0638-5A2B-4C22-8955-27ADB9B86B92}"/>
              </a:ext>
            </a:extLst>
          </p:cNvPr>
          <p:cNvSpPr>
            <a:spLocks noGrp="1"/>
          </p:cNvSpPr>
          <p:nvPr>
            <p:ph type="body" sz="quarter" idx="10"/>
          </p:nvPr>
        </p:nvSpPr>
        <p:spPr>
          <a:xfrm>
            <a:off x="354075" y="1402612"/>
            <a:ext cx="5399026" cy="514088"/>
          </a:xfrm>
        </p:spPr>
        <p:txBody>
          <a:bodyPr/>
          <a:lstStyle>
            <a:lvl1pPr marL="0" indent="0">
              <a:lnSpc>
                <a:spcPct val="100000"/>
              </a:lnSpc>
              <a:buNone/>
              <a:defRPr i="1">
                <a:latin typeface="+mj-lt"/>
              </a:defRPr>
            </a:lvl1pPr>
          </a:lstStyle>
          <a:p>
            <a:pPr lvl="0"/>
            <a:endParaRPr lang="en-US" dirty="0"/>
          </a:p>
        </p:txBody>
      </p:sp>
      <p:sp>
        <p:nvSpPr>
          <p:cNvPr id="5" name="Text Placeholder 4">
            <a:extLst>
              <a:ext uri="{FF2B5EF4-FFF2-40B4-BE49-F238E27FC236}">
                <a16:creationId xmlns:a16="http://schemas.microsoft.com/office/drawing/2014/main" id="{9187444C-5DB6-452D-B96B-D1FD53DA5AD4}"/>
              </a:ext>
            </a:extLst>
          </p:cNvPr>
          <p:cNvSpPr>
            <a:spLocks noGrp="1"/>
          </p:cNvSpPr>
          <p:nvPr>
            <p:ph type="body" sz="quarter" idx="11"/>
          </p:nvPr>
        </p:nvSpPr>
        <p:spPr>
          <a:xfrm>
            <a:off x="594360" y="2220913"/>
            <a:ext cx="6823800" cy="2347912"/>
          </a:xfrm>
        </p:spPr>
        <p:txBody>
          <a:bodyPr/>
          <a:lstStyle>
            <a:lvl1pPr marL="0" indent="0">
              <a:lnSpc>
                <a:spcPct val="100000"/>
              </a:lnSpc>
              <a:buNone/>
              <a:defRPr>
                <a:latin typeface="+mj-lt"/>
              </a:defRPr>
            </a:lvl1pPr>
            <a:lvl2pPr marL="596900" indent="0">
              <a:buNone/>
              <a:defRPr/>
            </a:lvl2pPr>
          </a:lstStyle>
          <a:p>
            <a:pPr lvl="0"/>
            <a:r>
              <a:rPr lang="en-US" dirty="0"/>
              <a:t>Click to edit Master text styles</a:t>
            </a:r>
          </a:p>
        </p:txBody>
      </p:sp>
    </p:spTree>
    <p:extLst>
      <p:ext uri="{BB962C8B-B14F-4D97-AF65-F5344CB8AC3E}">
        <p14:creationId xmlns:p14="http://schemas.microsoft.com/office/powerpoint/2010/main" val="2151642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RP Line" preserve="1" userDrawn="1">
  <p:cSld name="1_Title and body RP Line">
    <p:spTree>
      <p:nvGrpSpPr>
        <p:cNvPr id="1" name="Shape 92"/>
        <p:cNvGrpSpPr/>
        <p:nvPr/>
      </p:nvGrpSpPr>
      <p:grpSpPr>
        <a:xfrm>
          <a:off x="0" y="0"/>
          <a:ext cx="0" cy="0"/>
          <a:chOff x="0" y="0"/>
          <a:chExt cx="0" cy="0"/>
        </a:xfrm>
      </p:grpSpPr>
      <p:pic>
        <p:nvPicPr>
          <p:cNvPr id="96" name="Google Shape;96;p56"/>
          <p:cNvPicPr preferRelativeResize="0"/>
          <p:nvPr/>
        </p:nvPicPr>
        <p:blipFill rotWithShape="1">
          <a:blip r:embed="rId2">
            <a:alphaModFix/>
          </a:blip>
          <a:srcRect b="29000"/>
          <a:stretch/>
        </p:blipFill>
        <p:spPr>
          <a:xfrm>
            <a:off x="6064600" y="4005025"/>
            <a:ext cx="2836151" cy="1138475"/>
          </a:xfrm>
          <a:prstGeom prst="rect">
            <a:avLst/>
          </a:prstGeom>
          <a:noFill/>
          <a:ln>
            <a:noFill/>
          </a:ln>
        </p:spPr>
      </p:pic>
      <p:pic>
        <p:nvPicPr>
          <p:cNvPr id="97" name="Google Shape;97;p56"/>
          <p:cNvPicPr preferRelativeResize="0"/>
          <p:nvPr/>
        </p:nvPicPr>
        <p:blipFill rotWithShape="1">
          <a:blip r:embed="rId3">
            <a:alphaModFix/>
          </a:blip>
          <a:srcRect/>
          <a:stretch/>
        </p:blipFill>
        <p:spPr>
          <a:xfrm>
            <a:off x="457200" y="1783080"/>
            <a:ext cx="1612884" cy="134775"/>
          </a:xfrm>
          <a:prstGeom prst="rect">
            <a:avLst/>
          </a:prstGeom>
          <a:noFill/>
          <a:ln>
            <a:noFill/>
          </a:ln>
        </p:spPr>
      </p:pic>
      <p:sp>
        <p:nvSpPr>
          <p:cNvPr id="2" name="Title 1">
            <a:extLst>
              <a:ext uri="{FF2B5EF4-FFF2-40B4-BE49-F238E27FC236}">
                <a16:creationId xmlns:a16="http://schemas.microsoft.com/office/drawing/2014/main" id="{2BE16144-B906-45CB-8D19-601C1A05F1EE}"/>
              </a:ext>
            </a:extLst>
          </p:cNvPr>
          <p:cNvSpPr>
            <a:spLocks noGrp="1"/>
          </p:cNvSpPr>
          <p:nvPr>
            <p:ph type="title"/>
          </p:nvPr>
        </p:nvSpPr>
        <p:spPr>
          <a:xfrm>
            <a:off x="356616" y="1209500"/>
            <a:ext cx="8520600" cy="572700"/>
          </a:xfrm>
        </p:spPr>
        <p:txBody>
          <a:bodyPr/>
          <a:lstStyle>
            <a:lvl1pPr>
              <a:defRPr sz="2400">
                <a:latin typeface="+mj-lt"/>
              </a:defRPr>
            </a:lvl1pPr>
          </a:lstStyle>
          <a:p>
            <a:endParaRPr lang="en-US" dirty="0"/>
          </a:p>
        </p:txBody>
      </p:sp>
      <p:sp>
        <p:nvSpPr>
          <p:cNvPr id="4" name="Text Placeholder 3">
            <a:extLst>
              <a:ext uri="{FF2B5EF4-FFF2-40B4-BE49-F238E27FC236}">
                <a16:creationId xmlns:a16="http://schemas.microsoft.com/office/drawing/2014/main" id="{D2B7D2F4-BAEE-4E5D-8F26-D75A42A3CF57}"/>
              </a:ext>
            </a:extLst>
          </p:cNvPr>
          <p:cNvSpPr>
            <a:spLocks noGrp="1"/>
          </p:cNvSpPr>
          <p:nvPr>
            <p:ph type="body" sz="quarter" idx="10"/>
          </p:nvPr>
        </p:nvSpPr>
        <p:spPr>
          <a:xfrm>
            <a:off x="585875" y="2090925"/>
            <a:ext cx="8151300" cy="2184400"/>
          </a:xfrm>
        </p:spPr>
        <p:txBody>
          <a:bodyPr/>
          <a:lstStyle>
            <a:lvl1pPr marL="0" indent="0">
              <a:lnSpc>
                <a:spcPct val="100000"/>
              </a:lnSpc>
              <a:buNone/>
              <a:defRPr>
                <a:latin typeface="+mj-lt"/>
              </a:defRPr>
            </a:lvl1pPr>
          </a:lstStyle>
          <a:p>
            <a:pPr lvl="0"/>
            <a:r>
              <a:rPr lang="en-US" dirty="0"/>
              <a:t>Click to edit Master text styles</a:t>
            </a:r>
          </a:p>
        </p:txBody>
      </p:sp>
    </p:spTree>
    <p:extLst>
      <p:ext uri="{BB962C8B-B14F-4D97-AF65-F5344CB8AC3E}">
        <p14:creationId xmlns:p14="http://schemas.microsoft.com/office/powerpoint/2010/main" val="12115297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body BY Line" preserve="1" userDrawn="1">
  <p:cSld name="1_Title and body BY Line">
    <p:spTree>
      <p:nvGrpSpPr>
        <p:cNvPr id="1" name="Shape 36"/>
        <p:cNvGrpSpPr/>
        <p:nvPr/>
      </p:nvGrpSpPr>
      <p:grpSpPr>
        <a:xfrm>
          <a:off x="0" y="0"/>
          <a:ext cx="0" cy="0"/>
          <a:chOff x="0" y="0"/>
          <a:chExt cx="0" cy="0"/>
        </a:xfrm>
      </p:grpSpPr>
      <p:pic>
        <p:nvPicPr>
          <p:cNvPr id="40" name="Google Shape;40;p44"/>
          <p:cNvPicPr preferRelativeResize="0"/>
          <p:nvPr userDrawn="1"/>
        </p:nvPicPr>
        <p:blipFill rotWithShape="1">
          <a:blip r:embed="rId2">
            <a:alphaModFix/>
          </a:blip>
          <a:srcRect r="25160"/>
          <a:stretch/>
        </p:blipFill>
        <p:spPr>
          <a:xfrm>
            <a:off x="7865052" y="2102775"/>
            <a:ext cx="1278949" cy="2830899"/>
          </a:xfrm>
          <a:prstGeom prst="rect">
            <a:avLst/>
          </a:prstGeom>
          <a:noFill/>
          <a:ln>
            <a:noFill/>
          </a:ln>
        </p:spPr>
      </p:pic>
      <p:pic>
        <p:nvPicPr>
          <p:cNvPr id="41" name="Google Shape;41;p44"/>
          <p:cNvPicPr preferRelativeResize="0"/>
          <p:nvPr/>
        </p:nvPicPr>
        <p:blipFill rotWithShape="1">
          <a:blip r:embed="rId3">
            <a:alphaModFix/>
          </a:blip>
          <a:srcRect/>
          <a:stretch/>
        </p:blipFill>
        <p:spPr>
          <a:xfrm>
            <a:off x="457200" y="1140275"/>
            <a:ext cx="1287626" cy="132053"/>
          </a:xfrm>
          <a:prstGeom prst="rect">
            <a:avLst/>
          </a:prstGeom>
          <a:noFill/>
          <a:ln>
            <a:noFill/>
          </a:ln>
        </p:spPr>
      </p:pic>
      <p:sp>
        <p:nvSpPr>
          <p:cNvPr id="2" name="Title 1">
            <a:extLst>
              <a:ext uri="{FF2B5EF4-FFF2-40B4-BE49-F238E27FC236}">
                <a16:creationId xmlns:a16="http://schemas.microsoft.com/office/drawing/2014/main" id="{24711A9F-DCD3-41C5-AE97-90DCBBF41ABB}"/>
              </a:ext>
            </a:extLst>
          </p:cNvPr>
          <p:cNvSpPr>
            <a:spLocks noGrp="1"/>
          </p:cNvSpPr>
          <p:nvPr>
            <p:ph type="title"/>
          </p:nvPr>
        </p:nvSpPr>
        <p:spPr>
          <a:xfrm>
            <a:off x="325725" y="292642"/>
            <a:ext cx="8520600" cy="828382"/>
          </a:xfrm>
        </p:spPr>
        <p:txBody>
          <a:bodyPr/>
          <a:lstStyle>
            <a:lvl1pPr>
              <a:defRPr sz="2400">
                <a:latin typeface="+mj-lt"/>
              </a:defRPr>
            </a:lvl1pPr>
          </a:lstStyle>
          <a:p>
            <a:endParaRPr lang="en-US" dirty="0"/>
          </a:p>
        </p:txBody>
      </p:sp>
      <p:sp>
        <p:nvSpPr>
          <p:cNvPr id="4" name="Text Placeholder 3">
            <a:extLst>
              <a:ext uri="{FF2B5EF4-FFF2-40B4-BE49-F238E27FC236}">
                <a16:creationId xmlns:a16="http://schemas.microsoft.com/office/drawing/2014/main" id="{2D6B1F83-596E-4614-B5C7-B6118A39D5D3}"/>
              </a:ext>
            </a:extLst>
          </p:cNvPr>
          <p:cNvSpPr>
            <a:spLocks noGrp="1"/>
          </p:cNvSpPr>
          <p:nvPr>
            <p:ph type="body" sz="quarter" idx="10"/>
          </p:nvPr>
        </p:nvSpPr>
        <p:spPr>
          <a:xfrm>
            <a:off x="685800" y="1469198"/>
            <a:ext cx="6982800" cy="2963101"/>
          </a:xfrm>
        </p:spPr>
        <p:txBody>
          <a:bodyPr/>
          <a:lstStyle>
            <a:lvl1pPr marL="0" indent="0">
              <a:lnSpc>
                <a:spcPct val="100000"/>
              </a:lnSpc>
              <a:buNone/>
              <a:defRPr>
                <a:latin typeface="+mj-lt"/>
              </a:defRPr>
            </a:lvl1pPr>
            <a:lvl2pPr marL="596900" indent="0">
              <a:buNone/>
              <a:defRPr/>
            </a:lvl2pPr>
          </a:lstStyle>
          <a:p>
            <a:pPr lvl="0"/>
            <a:r>
              <a:rPr lang="en-US" dirty="0"/>
              <a:t>Click to edit Master text styles</a:t>
            </a:r>
          </a:p>
        </p:txBody>
      </p:sp>
    </p:spTree>
    <p:extLst>
      <p:ext uri="{BB962C8B-B14F-4D97-AF65-F5344CB8AC3E}">
        <p14:creationId xmlns:p14="http://schemas.microsoft.com/office/powerpoint/2010/main" val="299275697"/>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Break" preserve="1" userDrawn="1">
  <p:cSld name="1_Section Break">
    <p:spTree>
      <p:nvGrpSpPr>
        <p:cNvPr id="1" name="Shape 45"/>
        <p:cNvGrpSpPr/>
        <p:nvPr/>
      </p:nvGrpSpPr>
      <p:grpSpPr>
        <a:xfrm>
          <a:off x="0" y="0"/>
          <a:ext cx="0" cy="0"/>
          <a:chOff x="0" y="0"/>
          <a:chExt cx="0" cy="0"/>
        </a:xfrm>
      </p:grpSpPr>
      <p:pic>
        <p:nvPicPr>
          <p:cNvPr id="46" name="Google Shape;46;p49"/>
          <p:cNvPicPr preferRelativeResize="0"/>
          <p:nvPr/>
        </p:nvPicPr>
        <p:blipFill rotWithShape="1">
          <a:blip r:embed="rId2">
            <a:alphaModFix/>
          </a:blip>
          <a:srcRect/>
          <a:stretch/>
        </p:blipFill>
        <p:spPr>
          <a:xfrm>
            <a:off x="0" y="0"/>
            <a:ext cx="9144000" cy="5189301"/>
          </a:xfrm>
          <a:prstGeom prst="rect">
            <a:avLst/>
          </a:prstGeom>
          <a:noFill/>
          <a:ln>
            <a:noFill/>
          </a:ln>
        </p:spPr>
      </p:pic>
      <p:pic>
        <p:nvPicPr>
          <p:cNvPr id="47" name="Google Shape;47;p49"/>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48" name="Google Shape;48;p49"/>
          <p:cNvSpPr txBox="1">
            <a:spLocks noGrp="1"/>
          </p:cNvSpPr>
          <p:nvPr>
            <p:ph type="title"/>
          </p:nvPr>
        </p:nvSpPr>
        <p:spPr>
          <a:xfrm>
            <a:off x="252525" y="282112"/>
            <a:ext cx="8520600" cy="987888"/>
          </a:xfrm>
          <a:prstGeom prst="rect">
            <a:avLst/>
          </a:prstGeom>
          <a:solidFill>
            <a:srgbClr val="B95495"/>
          </a:solid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sz="2500">
                <a:solidFill>
                  <a:srgbClr val="FFFFFF"/>
                </a:solidFill>
                <a:latin typeface="+mj-lt"/>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lang="en-US" dirty="0"/>
          </a:p>
        </p:txBody>
      </p:sp>
      <p:sp>
        <p:nvSpPr>
          <p:cNvPr id="3" name="Picture Placeholder 2">
            <a:extLst>
              <a:ext uri="{FF2B5EF4-FFF2-40B4-BE49-F238E27FC236}">
                <a16:creationId xmlns:a16="http://schemas.microsoft.com/office/drawing/2014/main" id="{965AA45A-F7A0-49A4-9311-16CA428E7069}"/>
              </a:ext>
            </a:extLst>
          </p:cNvPr>
          <p:cNvSpPr>
            <a:spLocks noGrp="1"/>
          </p:cNvSpPr>
          <p:nvPr>
            <p:ph type="pic" sz="quarter" idx="10"/>
          </p:nvPr>
        </p:nvSpPr>
        <p:spPr>
          <a:xfrm>
            <a:off x="406975" y="1412864"/>
            <a:ext cx="3876876" cy="2836886"/>
          </a:xfrm>
        </p:spPr>
        <p:txBody>
          <a:bodyPr/>
          <a:lstStyle/>
          <a:p>
            <a:endParaRPr lang="en-US" dirty="0"/>
          </a:p>
        </p:txBody>
      </p:sp>
      <p:sp>
        <p:nvSpPr>
          <p:cNvPr id="7" name="Picture Placeholder 6">
            <a:extLst>
              <a:ext uri="{FF2B5EF4-FFF2-40B4-BE49-F238E27FC236}">
                <a16:creationId xmlns:a16="http://schemas.microsoft.com/office/drawing/2014/main" id="{A80BC4D0-22B3-41A3-9BBB-02C278FD40FF}"/>
              </a:ext>
            </a:extLst>
          </p:cNvPr>
          <p:cNvSpPr>
            <a:spLocks noGrp="1"/>
          </p:cNvSpPr>
          <p:nvPr>
            <p:ph type="pic" sz="quarter" idx="11"/>
          </p:nvPr>
        </p:nvSpPr>
        <p:spPr>
          <a:xfrm>
            <a:off x="2456423" y="2192490"/>
            <a:ext cx="4524344" cy="2836886"/>
          </a:xfrm>
        </p:spPr>
        <p:txBody>
          <a:bodyPr/>
          <a:lstStyle/>
          <a:p>
            <a:endParaRPr lang="en-US" dirty="0"/>
          </a:p>
        </p:txBody>
      </p:sp>
      <p:sp>
        <p:nvSpPr>
          <p:cNvPr id="10" name="Picture Placeholder 9">
            <a:extLst>
              <a:ext uri="{FF2B5EF4-FFF2-40B4-BE49-F238E27FC236}">
                <a16:creationId xmlns:a16="http://schemas.microsoft.com/office/drawing/2014/main" id="{3E0438B2-784D-448C-824D-6664000CE425}"/>
              </a:ext>
            </a:extLst>
          </p:cNvPr>
          <p:cNvSpPr>
            <a:spLocks noGrp="1"/>
          </p:cNvSpPr>
          <p:nvPr>
            <p:ph type="pic" sz="quarter" idx="12"/>
          </p:nvPr>
        </p:nvSpPr>
        <p:spPr>
          <a:xfrm>
            <a:off x="5150201" y="2800374"/>
            <a:ext cx="3795361" cy="2369026"/>
          </a:xfrm>
        </p:spPr>
        <p:txBody>
          <a:bodyPr/>
          <a:lstStyle/>
          <a:p>
            <a:endParaRPr lang="en-US" dirty="0"/>
          </a:p>
        </p:txBody>
      </p:sp>
    </p:spTree>
    <p:extLst>
      <p:ext uri="{BB962C8B-B14F-4D97-AF65-F5344CB8AC3E}">
        <p14:creationId xmlns:p14="http://schemas.microsoft.com/office/powerpoint/2010/main" val="3676199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Break" preserve="1" userDrawn="1">
  <p:cSld name="1_Section Break">
    <p:spTree>
      <p:nvGrpSpPr>
        <p:cNvPr id="1" name="Shape 45"/>
        <p:cNvGrpSpPr/>
        <p:nvPr/>
      </p:nvGrpSpPr>
      <p:grpSpPr>
        <a:xfrm>
          <a:off x="0" y="0"/>
          <a:ext cx="0" cy="0"/>
          <a:chOff x="0" y="0"/>
          <a:chExt cx="0" cy="0"/>
        </a:xfrm>
      </p:grpSpPr>
      <p:pic>
        <p:nvPicPr>
          <p:cNvPr id="46" name="Google Shape;46;p49"/>
          <p:cNvPicPr preferRelativeResize="0"/>
          <p:nvPr/>
        </p:nvPicPr>
        <p:blipFill rotWithShape="1">
          <a:blip r:embed="rId2">
            <a:alphaModFix/>
          </a:blip>
          <a:srcRect/>
          <a:stretch/>
        </p:blipFill>
        <p:spPr>
          <a:xfrm>
            <a:off x="0" y="0"/>
            <a:ext cx="9144000" cy="5189301"/>
          </a:xfrm>
          <a:prstGeom prst="rect">
            <a:avLst/>
          </a:prstGeom>
          <a:noFill/>
          <a:ln>
            <a:noFill/>
          </a:ln>
        </p:spPr>
      </p:pic>
      <p:pic>
        <p:nvPicPr>
          <p:cNvPr id="47" name="Google Shape;47;p49"/>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48" name="Google Shape;48;p49"/>
          <p:cNvSpPr txBox="1">
            <a:spLocks noGrp="1"/>
          </p:cNvSpPr>
          <p:nvPr>
            <p:ph type="title"/>
          </p:nvPr>
        </p:nvSpPr>
        <p:spPr>
          <a:xfrm>
            <a:off x="252525" y="282112"/>
            <a:ext cx="3477646" cy="569388"/>
          </a:xfrm>
          <a:prstGeom prst="rect">
            <a:avLst/>
          </a:prstGeom>
          <a:solidFill>
            <a:srgbClr val="B95495"/>
          </a:solid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sz="2500">
                <a:solidFill>
                  <a:srgbClr val="FFFFFF"/>
                </a:solidFill>
                <a:latin typeface="+mj-lt"/>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lang="en-US" dirty="0"/>
          </a:p>
        </p:txBody>
      </p:sp>
      <p:sp>
        <p:nvSpPr>
          <p:cNvPr id="3" name="Picture Placeholder 2">
            <a:extLst>
              <a:ext uri="{FF2B5EF4-FFF2-40B4-BE49-F238E27FC236}">
                <a16:creationId xmlns:a16="http://schemas.microsoft.com/office/drawing/2014/main" id="{965AA45A-F7A0-49A4-9311-16CA428E7069}"/>
              </a:ext>
            </a:extLst>
          </p:cNvPr>
          <p:cNvSpPr>
            <a:spLocks noGrp="1"/>
          </p:cNvSpPr>
          <p:nvPr>
            <p:ph type="pic" sz="quarter" idx="10"/>
          </p:nvPr>
        </p:nvSpPr>
        <p:spPr>
          <a:xfrm>
            <a:off x="430940" y="1088125"/>
            <a:ext cx="4313108" cy="2690199"/>
          </a:xfrm>
        </p:spPr>
        <p:txBody>
          <a:bodyPr/>
          <a:lstStyle/>
          <a:p>
            <a:endParaRPr lang="en-US" dirty="0"/>
          </a:p>
        </p:txBody>
      </p:sp>
      <p:sp>
        <p:nvSpPr>
          <p:cNvPr id="7" name="Picture Placeholder 6">
            <a:extLst>
              <a:ext uri="{FF2B5EF4-FFF2-40B4-BE49-F238E27FC236}">
                <a16:creationId xmlns:a16="http://schemas.microsoft.com/office/drawing/2014/main" id="{A80BC4D0-22B3-41A3-9BBB-02C278FD40FF}"/>
              </a:ext>
            </a:extLst>
          </p:cNvPr>
          <p:cNvSpPr>
            <a:spLocks noGrp="1"/>
          </p:cNvSpPr>
          <p:nvPr>
            <p:ph type="pic" sz="quarter" idx="11"/>
          </p:nvPr>
        </p:nvSpPr>
        <p:spPr>
          <a:xfrm>
            <a:off x="3607599" y="2253725"/>
            <a:ext cx="5165525" cy="2690199"/>
          </a:xfrm>
        </p:spPr>
        <p:txBody>
          <a:bodyPr/>
          <a:lstStyle/>
          <a:p>
            <a:endParaRPr lang="en-US" dirty="0"/>
          </a:p>
        </p:txBody>
      </p:sp>
    </p:spTree>
    <p:extLst>
      <p:ext uri="{BB962C8B-B14F-4D97-AF65-F5344CB8AC3E}">
        <p14:creationId xmlns:p14="http://schemas.microsoft.com/office/powerpoint/2010/main" val="17297233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Break" preserve="1" userDrawn="1">
  <p:cSld name="1_Section Break">
    <p:spTree>
      <p:nvGrpSpPr>
        <p:cNvPr id="1" name="Shape 45"/>
        <p:cNvGrpSpPr/>
        <p:nvPr/>
      </p:nvGrpSpPr>
      <p:grpSpPr>
        <a:xfrm>
          <a:off x="0" y="0"/>
          <a:ext cx="0" cy="0"/>
          <a:chOff x="0" y="0"/>
          <a:chExt cx="0" cy="0"/>
        </a:xfrm>
      </p:grpSpPr>
      <p:pic>
        <p:nvPicPr>
          <p:cNvPr id="46" name="Google Shape;46;p49"/>
          <p:cNvPicPr preferRelativeResize="0"/>
          <p:nvPr/>
        </p:nvPicPr>
        <p:blipFill rotWithShape="1">
          <a:blip r:embed="rId2">
            <a:alphaModFix/>
          </a:blip>
          <a:srcRect/>
          <a:stretch/>
        </p:blipFill>
        <p:spPr>
          <a:xfrm>
            <a:off x="0" y="0"/>
            <a:ext cx="9144000" cy="5189301"/>
          </a:xfrm>
          <a:prstGeom prst="rect">
            <a:avLst/>
          </a:prstGeom>
          <a:noFill/>
          <a:ln>
            <a:noFill/>
          </a:ln>
        </p:spPr>
      </p:pic>
      <p:pic>
        <p:nvPicPr>
          <p:cNvPr id="47" name="Google Shape;47;p49"/>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48" name="Google Shape;48;p49"/>
          <p:cNvSpPr txBox="1">
            <a:spLocks noGrp="1"/>
          </p:cNvSpPr>
          <p:nvPr>
            <p:ph type="title"/>
          </p:nvPr>
        </p:nvSpPr>
        <p:spPr>
          <a:xfrm>
            <a:off x="252524" y="282112"/>
            <a:ext cx="6059375" cy="569388"/>
          </a:xfrm>
          <a:prstGeom prst="rect">
            <a:avLst/>
          </a:prstGeom>
          <a:solidFill>
            <a:srgbClr val="B95495"/>
          </a:solid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sz="2500">
                <a:solidFill>
                  <a:srgbClr val="FFFFFF"/>
                </a:solidFill>
                <a:latin typeface="+mj-lt"/>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lang="en-US" dirty="0"/>
          </a:p>
        </p:txBody>
      </p:sp>
      <p:sp>
        <p:nvSpPr>
          <p:cNvPr id="3" name="Picture Placeholder 2">
            <a:extLst>
              <a:ext uri="{FF2B5EF4-FFF2-40B4-BE49-F238E27FC236}">
                <a16:creationId xmlns:a16="http://schemas.microsoft.com/office/drawing/2014/main" id="{965AA45A-F7A0-49A4-9311-16CA428E7069}"/>
              </a:ext>
            </a:extLst>
          </p:cNvPr>
          <p:cNvSpPr>
            <a:spLocks noGrp="1"/>
          </p:cNvSpPr>
          <p:nvPr>
            <p:ph type="pic" sz="quarter" idx="10"/>
          </p:nvPr>
        </p:nvSpPr>
        <p:spPr>
          <a:xfrm>
            <a:off x="1052075" y="1076200"/>
            <a:ext cx="3984291" cy="3415201"/>
          </a:xfrm>
        </p:spPr>
        <p:txBody>
          <a:bodyPr/>
          <a:lstStyle/>
          <a:p>
            <a:endParaRPr lang="en-US" dirty="0"/>
          </a:p>
        </p:txBody>
      </p:sp>
      <p:sp>
        <p:nvSpPr>
          <p:cNvPr id="7" name="Picture Placeholder 6">
            <a:extLst>
              <a:ext uri="{FF2B5EF4-FFF2-40B4-BE49-F238E27FC236}">
                <a16:creationId xmlns:a16="http://schemas.microsoft.com/office/drawing/2014/main" id="{A80BC4D0-22B3-41A3-9BBB-02C278FD40FF}"/>
              </a:ext>
            </a:extLst>
          </p:cNvPr>
          <p:cNvSpPr>
            <a:spLocks noGrp="1"/>
          </p:cNvSpPr>
          <p:nvPr>
            <p:ph type="pic" sz="quarter" idx="11"/>
          </p:nvPr>
        </p:nvSpPr>
        <p:spPr>
          <a:xfrm>
            <a:off x="3457626" y="1622701"/>
            <a:ext cx="5002126" cy="3482024"/>
          </a:xfrm>
        </p:spPr>
        <p:txBody>
          <a:bodyPr/>
          <a:lstStyle/>
          <a:p>
            <a:endParaRPr lang="en-US" dirty="0"/>
          </a:p>
        </p:txBody>
      </p:sp>
    </p:spTree>
    <p:extLst>
      <p:ext uri="{BB962C8B-B14F-4D97-AF65-F5344CB8AC3E}">
        <p14:creationId xmlns:p14="http://schemas.microsoft.com/office/powerpoint/2010/main" val="26759025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Break" preserve="1" userDrawn="1">
  <p:cSld name="1_Section Break">
    <p:spTree>
      <p:nvGrpSpPr>
        <p:cNvPr id="1" name="Shape 45"/>
        <p:cNvGrpSpPr/>
        <p:nvPr/>
      </p:nvGrpSpPr>
      <p:grpSpPr>
        <a:xfrm>
          <a:off x="0" y="0"/>
          <a:ext cx="0" cy="0"/>
          <a:chOff x="0" y="0"/>
          <a:chExt cx="0" cy="0"/>
        </a:xfrm>
      </p:grpSpPr>
      <p:pic>
        <p:nvPicPr>
          <p:cNvPr id="46" name="Google Shape;46;p49"/>
          <p:cNvPicPr preferRelativeResize="0"/>
          <p:nvPr/>
        </p:nvPicPr>
        <p:blipFill rotWithShape="1">
          <a:blip r:embed="rId2">
            <a:alphaModFix/>
          </a:blip>
          <a:srcRect/>
          <a:stretch/>
        </p:blipFill>
        <p:spPr>
          <a:xfrm>
            <a:off x="0" y="0"/>
            <a:ext cx="9144000" cy="5189301"/>
          </a:xfrm>
          <a:prstGeom prst="rect">
            <a:avLst/>
          </a:prstGeom>
          <a:noFill/>
          <a:ln>
            <a:noFill/>
          </a:ln>
        </p:spPr>
      </p:pic>
      <p:pic>
        <p:nvPicPr>
          <p:cNvPr id="47" name="Google Shape;47;p49"/>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48" name="Google Shape;48;p49"/>
          <p:cNvSpPr txBox="1">
            <a:spLocks noGrp="1"/>
          </p:cNvSpPr>
          <p:nvPr>
            <p:ph type="title"/>
          </p:nvPr>
        </p:nvSpPr>
        <p:spPr>
          <a:xfrm>
            <a:off x="252524" y="282112"/>
            <a:ext cx="6656276" cy="569388"/>
          </a:xfrm>
          <a:prstGeom prst="rect">
            <a:avLst/>
          </a:prstGeom>
          <a:solidFill>
            <a:srgbClr val="B95495"/>
          </a:solid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FFFFFF"/>
              </a:buClr>
              <a:buSzPts val="2800"/>
              <a:buNone/>
              <a:defRPr sz="2500">
                <a:solidFill>
                  <a:srgbClr val="FFFFFF"/>
                </a:solidFill>
                <a:latin typeface="+mj-lt"/>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lang="en-US" dirty="0"/>
          </a:p>
        </p:txBody>
      </p:sp>
      <p:sp>
        <p:nvSpPr>
          <p:cNvPr id="3" name="Picture Placeholder 2">
            <a:extLst>
              <a:ext uri="{FF2B5EF4-FFF2-40B4-BE49-F238E27FC236}">
                <a16:creationId xmlns:a16="http://schemas.microsoft.com/office/drawing/2014/main" id="{965AA45A-F7A0-49A4-9311-16CA428E7069}"/>
              </a:ext>
            </a:extLst>
          </p:cNvPr>
          <p:cNvSpPr>
            <a:spLocks noGrp="1"/>
          </p:cNvSpPr>
          <p:nvPr>
            <p:ph type="pic" sz="quarter" idx="10"/>
          </p:nvPr>
        </p:nvSpPr>
        <p:spPr>
          <a:xfrm>
            <a:off x="402725" y="979586"/>
            <a:ext cx="2888475" cy="3180289"/>
          </a:xfrm>
        </p:spPr>
        <p:txBody>
          <a:bodyPr/>
          <a:lstStyle/>
          <a:p>
            <a:endParaRPr lang="en-US" dirty="0"/>
          </a:p>
        </p:txBody>
      </p:sp>
      <p:sp>
        <p:nvSpPr>
          <p:cNvPr id="7" name="Picture Placeholder 6">
            <a:extLst>
              <a:ext uri="{FF2B5EF4-FFF2-40B4-BE49-F238E27FC236}">
                <a16:creationId xmlns:a16="http://schemas.microsoft.com/office/drawing/2014/main" id="{A80BC4D0-22B3-41A3-9BBB-02C278FD40FF}"/>
              </a:ext>
            </a:extLst>
          </p:cNvPr>
          <p:cNvSpPr>
            <a:spLocks noGrp="1"/>
          </p:cNvSpPr>
          <p:nvPr>
            <p:ph type="pic" sz="quarter" idx="11"/>
          </p:nvPr>
        </p:nvSpPr>
        <p:spPr>
          <a:xfrm>
            <a:off x="3388099" y="979586"/>
            <a:ext cx="2593552" cy="3294364"/>
          </a:xfrm>
        </p:spPr>
        <p:txBody>
          <a:bodyPr/>
          <a:lstStyle/>
          <a:p>
            <a:endParaRPr lang="en-US" dirty="0"/>
          </a:p>
        </p:txBody>
      </p:sp>
      <p:sp>
        <p:nvSpPr>
          <p:cNvPr id="11" name="Picture Placeholder 6">
            <a:extLst>
              <a:ext uri="{FF2B5EF4-FFF2-40B4-BE49-F238E27FC236}">
                <a16:creationId xmlns:a16="http://schemas.microsoft.com/office/drawing/2014/main" id="{2CEBDBAE-1458-4772-84B7-37D6A6BF07F3}"/>
              </a:ext>
            </a:extLst>
          </p:cNvPr>
          <p:cNvSpPr>
            <a:spLocks noGrp="1"/>
          </p:cNvSpPr>
          <p:nvPr>
            <p:ph type="pic" sz="quarter" idx="12"/>
          </p:nvPr>
        </p:nvSpPr>
        <p:spPr>
          <a:xfrm>
            <a:off x="6078549" y="979585"/>
            <a:ext cx="2694575" cy="3407124"/>
          </a:xfrm>
        </p:spPr>
        <p:txBody>
          <a:bodyPr/>
          <a:lstStyle/>
          <a:p>
            <a:endParaRPr lang="en-US" dirty="0"/>
          </a:p>
        </p:txBody>
      </p:sp>
      <p:sp>
        <p:nvSpPr>
          <p:cNvPr id="4" name="Text Placeholder 3">
            <a:extLst>
              <a:ext uri="{FF2B5EF4-FFF2-40B4-BE49-F238E27FC236}">
                <a16:creationId xmlns:a16="http://schemas.microsoft.com/office/drawing/2014/main" id="{CAB813DC-9F86-4188-B261-FEC96B3C5F30}"/>
              </a:ext>
            </a:extLst>
          </p:cNvPr>
          <p:cNvSpPr>
            <a:spLocks noGrp="1"/>
          </p:cNvSpPr>
          <p:nvPr>
            <p:ph type="body" sz="quarter" idx="13"/>
          </p:nvPr>
        </p:nvSpPr>
        <p:spPr>
          <a:xfrm>
            <a:off x="131975" y="4669484"/>
            <a:ext cx="6059487" cy="423991"/>
          </a:xfrm>
        </p:spPr>
        <p:txBody>
          <a:bodyPr/>
          <a:lstStyle>
            <a:lvl1pPr marL="0" indent="0">
              <a:lnSpc>
                <a:spcPct val="100000"/>
              </a:lnSpc>
              <a:buNone/>
              <a:defRPr sz="1400">
                <a:solidFill>
                  <a:schemeClr val="bg1"/>
                </a:solidFill>
                <a:latin typeface="+mj-lt"/>
              </a:defRPr>
            </a:lvl1pPr>
            <a:lvl2pPr marL="596900" indent="0">
              <a:buNone/>
              <a:defRPr/>
            </a:lvl2pPr>
          </a:lstStyle>
          <a:p>
            <a:pPr lvl="0"/>
            <a:r>
              <a:rPr lang="en-US" dirty="0"/>
              <a:t>Click to edit Master text styles</a:t>
            </a:r>
          </a:p>
        </p:txBody>
      </p:sp>
    </p:spTree>
    <p:extLst>
      <p:ext uri="{BB962C8B-B14F-4D97-AF65-F5344CB8AC3E}">
        <p14:creationId xmlns:p14="http://schemas.microsoft.com/office/powerpoint/2010/main" val="23239312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Q&amp;A" preserve="1" userDrawn="1">
  <p:cSld name="1_Q&amp;A">
    <p:spTree>
      <p:nvGrpSpPr>
        <p:cNvPr id="1" name="Shape 49"/>
        <p:cNvGrpSpPr/>
        <p:nvPr/>
      </p:nvGrpSpPr>
      <p:grpSpPr>
        <a:xfrm>
          <a:off x="0" y="0"/>
          <a:ext cx="0" cy="0"/>
          <a:chOff x="0" y="0"/>
          <a:chExt cx="0" cy="0"/>
        </a:xfrm>
      </p:grpSpPr>
      <p:pic>
        <p:nvPicPr>
          <p:cNvPr id="52" name="Google Shape;52;p50"/>
          <p:cNvPicPr preferRelativeResize="0"/>
          <p:nvPr/>
        </p:nvPicPr>
        <p:blipFill rotWithShape="1">
          <a:blip r:embed="rId2">
            <a:alphaModFix/>
          </a:blip>
          <a:srcRect/>
          <a:stretch/>
        </p:blipFill>
        <p:spPr>
          <a:xfrm rot="-5400000">
            <a:off x="3299454" y="2456579"/>
            <a:ext cx="912600" cy="93584"/>
          </a:xfrm>
          <a:prstGeom prst="rect">
            <a:avLst/>
          </a:prstGeom>
          <a:noFill/>
          <a:ln>
            <a:noFill/>
          </a:ln>
        </p:spPr>
      </p:pic>
      <p:pic>
        <p:nvPicPr>
          <p:cNvPr id="53" name="Google Shape;53;p50"/>
          <p:cNvPicPr preferRelativeResize="0"/>
          <p:nvPr/>
        </p:nvPicPr>
        <p:blipFill rotWithShape="1">
          <a:blip r:embed="rId3">
            <a:alphaModFix/>
          </a:blip>
          <a:srcRect r="25160"/>
          <a:stretch/>
        </p:blipFill>
        <p:spPr>
          <a:xfrm>
            <a:off x="7865052" y="1014125"/>
            <a:ext cx="1278949" cy="2830899"/>
          </a:xfrm>
          <a:prstGeom prst="rect">
            <a:avLst/>
          </a:prstGeom>
          <a:noFill/>
          <a:ln>
            <a:noFill/>
          </a:ln>
        </p:spPr>
      </p:pic>
      <p:sp>
        <p:nvSpPr>
          <p:cNvPr id="2" name="Title 1">
            <a:extLst>
              <a:ext uri="{FF2B5EF4-FFF2-40B4-BE49-F238E27FC236}">
                <a16:creationId xmlns:a16="http://schemas.microsoft.com/office/drawing/2014/main" id="{CE0523DD-0865-470A-806A-0D6A6A6C12AD}"/>
              </a:ext>
            </a:extLst>
          </p:cNvPr>
          <p:cNvSpPr>
            <a:spLocks noGrp="1"/>
          </p:cNvSpPr>
          <p:nvPr>
            <p:ph type="title"/>
          </p:nvPr>
        </p:nvSpPr>
        <p:spPr>
          <a:xfrm>
            <a:off x="1485347" y="1862283"/>
            <a:ext cx="2355300" cy="1307575"/>
          </a:xfrm>
        </p:spPr>
        <p:txBody>
          <a:bodyPr/>
          <a:lstStyle>
            <a:lvl1pPr>
              <a:defRPr sz="7200">
                <a:latin typeface="+mj-lt"/>
              </a:defRPr>
            </a:lvl1pPr>
          </a:lstStyle>
          <a:p>
            <a:endParaRPr lang="en-US" dirty="0"/>
          </a:p>
        </p:txBody>
      </p:sp>
      <p:sp>
        <p:nvSpPr>
          <p:cNvPr id="4" name="Text Placeholder 3">
            <a:extLst>
              <a:ext uri="{FF2B5EF4-FFF2-40B4-BE49-F238E27FC236}">
                <a16:creationId xmlns:a16="http://schemas.microsoft.com/office/drawing/2014/main" id="{18157A8C-D133-4F29-8D9F-377C3AF7C744}"/>
              </a:ext>
            </a:extLst>
          </p:cNvPr>
          <p:cNvSpPr>
            <a:spLocks noGrp="1"/>
          </p:cNvSpPr>
          <p:nvPr>
            <p:ph type="body" sz="quarter" idx="10"/>
          </p:nvPr>
        </p:nvSpPr>
        <p:spPr>
          <a:xfrm>
            <a:off x="4111600" y="2014350"/>
            <a:ext cx="3099600" cy="1155888"/>
          </a:xfrm>
        </p:spPr>
        <p:txBody>
          <a:bodyPr/>
          <a:lstStyle>
            <a:lvl1pPr marL="114300" indent="0">
              <a:buNone/>
              <a:defRPr sz="2700">
                <a:latin typeface="+mj-lt"/>
              </a:defRPr>
            </a:lvl1pPr>
          </a:lstStyle>
          <a:p>
            <a:pPr lvl="0"/>
            <a:r>
              <a:rPr lang="en-US" dirty="0"/>
              <a:t>Click to edit Master text styles</a:t>
            </a:r>
          </a:p>
        </p:txBody>
      </p:sp>
    </p:spTree>
    <p:extLst>
      <p:ext uri="{BB962C8B-B14F-4D97-AF65-F5344CB8AC3E}">
        <p14:creationId xmlns:p14="http://schemas.microsoft.com/office/powerpoint/2010/main" val="39206605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How to Contact Us">
  <p:cSld name="CUSTOM_4">
    <p:spTree>
      <p:nvGrpSpPr>
        <p:cNvPr id="1" name="Shape 55"/>
        <p:cNvGrpSpPr/>
        <p:nvPr/>
      </p:nvGrpSpPr>
      <p:grpSpPr>
        <a:xfrm>
          <a:off x="0" y="0"/>
          <a:ext cx="0" cy="0"/>
          <a:chOff x="0" y="0"/>
          <a:chExt cx="0" cy="0"/>
        </a:xfrm>
      </p:grpSpPr>
      <p:sp>
        <p:nvSpPr>
          <p:cNvPr id="56" name="Google Shape;56;p51"/>
          <p:cNvSpPr txBox="1">
            <a:spLocks noGrp="1"/>
          </p:cNvSpPr>
          <p:nvPr>
            <p:ph type="title"/>
          </p:nvPr>
        </p:nvSpPr>
        <p:spPr>
          <a:xfrm>
            <a:off x="356616" y="1115568"/>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atin typeface="Lato"/>
                <a:ea typeface="Lato"/>
                <a:cs typeface="Lato"/>
                <a:sym typeface="Lato"/>
              </a:defRPr>
            </a:lvl1pPr>
            <a:lvl2pPr lvl="1" algn="l">
              <a:lnSpc>
                <a:spcPct val="100000"/>
              </a:lnSpc>
              <a:spcBef>
                <a:spcPts val="0"/>
              </a:spcBef>
              <a:spcAft>
                <a:spcPts val="0"/>
              </a:spcAft>
              <a:buSzPts val="2800"/>
              <a:buNone/>
              <a:defRPr>
                <a:latin typeface="Lato"/>
                <a:ea typeface="Lato"/>
                <a:cs typeface="Lato"/>
                <a:sym typeface="Lato"/>
              </a:defRPr>
            </a:lvl2pPr>
            <a:lvl3pPr lvl="2" algn="l">
              <a:lnSpc>
                <a:spcPct val="100000"/>
              </a:lnSpc>
              <a:spcBef>
                <a:spcPts val="0"/>
              </a:spcBef>
              <a:spcAft>
                <a:spcPts val="0"/>
              </a:spcAft>
              <a:buSzPts val="2800"/>
              <a:buNone/>
              <a:defRPr>
                <a:latin typeface="Lato"/>
                <a:ea typeface="Lato"/>
                <a:cs typeface="Lato"/>
                <a:sym typeface="Lato"/>
              </a:defRPr>
            </a:lvl3pPr>
            <a:lvl4pPr lvl="3" algn="l">
              <a:lnSpc>
                <a:spcPct val="100000"/>
              </a:lnSpc>
              <a:spcBef>
                <a:spcPts val="0"/>
              </a:spcBef>
              <a:spcAft>
                <a:spcPts val="0"/>
              </a:spcAft>
              <a:buSzPts val="2800"/>
              <a:buNone/>
              <a:defRPr>
                <a:latin typeface="Lato"/>
                <a:ea typeface="Lato"/>
                <a:cs typeface="Lato"/>
                <a:sym typeface="Lato"/>
              </a:defRPr>
            </a:lvl4pPr>
            <a:lvl5pPr lvl="4" algn="l">
              <a:lnSpc>
                <a:spcPct val="100000"/>
              </a:lnSpc>
              <a:spcBef>
                <a:spcPts val="0"/>
              </a:spcBef>
              <a:spcAft>
                <a:spcPts val="0"/>
              </a:spcAft>
              <a:buSzPts val="2800"/>
              <a:buNone/>
              <a:defRPr>
                <a:latin typeface="Lato"/>
                <a:ea typeface="Lato"/>
                <a:cs typeface="Lato"/>
                <a:sym typeface="Lato"/>
              </a:defRPr>
            </a:lvl5pPr>
            <a:lvl6pPr lvl="5" algn="l">
              <a:lnSpc>
                <a:spcPct val="100000"/>
              </a:lnSpc>
              <a:spcBef>
                <a:spcPts val="0"/>
              </a:spcBef>
              <a:spcAft>
                <a:spcPts val="0"/>
              </a:spcAft>
              <a:buSzPts val="2800"/>
              <a:buNone/>
              <a:defRPr>
                <a:latin typeface="Lato"/>
                <a:ea typeface="Lato"/>
                <a:cs typeface="Lato"/>
                <a:sym typeface="Lato"/>
              </a:defRPr>
            </a:lvl6pPr>
            <a:lvl7pPr lvl="6" algn="l">
              <a:lnSpc>
                <a:spcPct val="100000"/>
              </a:lnSpc>
              <a:spcBef>
                <a:spcPts val="0"/>
              </a:spcBef>
              <a:spcAft>
                <a:spcPts val="0"/>
              </a:spcAft>
              <a:buSzPts val="2800"/>
              <a:buNone/>
              <a:defRPr>
                <a:latin typeface="Lato"/>
                <a:ea typeface="Lato"/>
                <a:cs typeface="Lato"/>
                <a:sym typeface="Lato"/>
              </a:defRPr>
            </a:lvl7pPr>
            <a:lvl8pPr lvl="7" algn="l">
              <a:lnSpc>
                <a:spcPct val="100000"/>
              </a:lnSpc>
              <a:spcBef>
                <a:spcPts val="0"/>
              </a:spcBef>
              <a:spcAft>
                <a:spcPts val="0"/>
              </a:spcAft>
              <a:buSzPts val="2800"/>
              <a:buNone/>
              <a:defRPr>
                <a:latin typeface="Lato"/>
                <a:ea typeface="Lato"/>
                <a:cs typeface="Lato"/>
                <a:sym typeface="Lato"/>
              </a:defRPr>
            </a:lvl8pPr>
            <a:lvl9pPr lvl="8" algn="l">
              <a:lnSpc>
                <a:spcPct val="100000"/>
              </a:lnSpc>
              <a:spcBef>
                <a:spcPts val="0"/>
              </a:spcBef>
              <a:spcAft>
                <a:spcPts val="0"/>
              </a:spcAft>
              <a:buSzPts val="2800"/>
              <a:buNone/>
              <a:defRPr>
                <a:latin typeface="Lato"/>
                <a:ea typeface="Lato"/>
                <a:cs typeface="Lato"/>
                <a:sym typeface="Lato"/>
              </a:defRPr>
            </a:lvl9pPr>
          </a:lstStyle>
          <a:p>
            <a:endParaRPr/>
          </a:p>
        </p:txBody>
      </p:sp>
      <p:pic>
        <p:nvPicPr>
          <p:cNvPr id="57" name="Google Shape;57;p51"/>
          <p:cNvPicPr preferRelativeResize="0"/>
          <p:nvPr/>
        </p:nvPicPr>
        <p:blipFill rotWithShape="1">
          <a:blip r:embed="rId2">
            <a:alphaModFix/>
          </a:blip>
          <a:srcRect/>
          <a:stretch/>
        </p:blipFill>
        <p:spPr>
          <a:xfrm>
            <a:off x="12076228" y="-1952025"/>
            <a:ext cx="2496858" cy="2494325"/>
          </a:xfrm>
          <a:prstGeom prst="rect">
            <a:avLst/>
          </a:prstGeom>
          <a:noFill/>
          <a:ln>
            <a:noFill/>
          </a:ln>
        </p:spPr>
      </p:pic>
      <p:pic>
        <p:nvPicPr>
          <p:cNvPr id="58" name="Google Shape;58;p51"/>
          <p:cNvPicPr preferRelativeResize="0"/>
          <p:nvPr/>
        </p:nvPicPr>
        <p:blipFill rotWithShape="1">
          <a:blip r:embed="rId3">
            <a:alphaModFix/>
          </a:blip>
          <a:srcRect/>
          <a:stretch/>
        </p:blipFill>
        <p:spPr>
          <a:xfrm>
            <a:off x="1111938" y="2279010"/>
            <a:ext cx="1282224" cy="744625"/>
          </a:xfrm>
          <a:prstGeom prst="rect">
            <a:avLst/>
          </a:prstGeom>
          <a:noFill/>
          <a:ln>
            <a:noFill/>
          </a:ln>
        </p:spPr>
      </p:pic>
      <p:pic>
        <p:nvPicPr>
          <p:cNvPr id="59" name="Google Shape;59;p51"/>
          <p:cNvPicPr preferRelativeResize="0"/>
          <p:nvPr/>
        </p:nvPicPr>
        <p:blipFill rotWithShape="1">
          <a:blip r:embed="rId4">
            <a:alphaModFix/>
          </a:blip>
          <a:srcRect/>
          <a:stretch/>
        </p:blipFill>
        <p:spPr>
          <a:xfrm>
            <a:off x="3186125" y="2052321"/>
            <a:ext cx="908376" cy="914000"/>
          </a:xfrm>
          <a:prstGeom prst="rect">
            <a:avLst/>
          </a:prstGeom>
          <a:noFill/>
          <a:ln>
            <a:noFill/>
          </a:ln>
        </p:spPr>
      </p:pic>
      <p:pic>
        <p:nvPicPr>
          <p:cNvPr id="60" name="Google Shape;60;p51"/>
          <p:cNvPicPr preferRelativeResize="0"/>
          <p:nvPr/>
        </p:nvPicPr>
        <p:blipFill rotWithShape="1">
          <a:blip r:embed="rId5">
            <a:alphaModFix/>
          </a:blip>
          <a:srcRect/>
          <a:stretch/>
        </p:blipFill>
        <p:spPr>
          <a:xfrm>
            <a:off x="5027130" y="2199450"/>
            <a:ext cx="1078889" cy="744613"/>
          </a:xfrm>
          <a:prstGeom prst="rect">
            <a:avLst/>
          </a:prstGeom>
          <a:noFill/>
          <a:ln>
            <a:noFill/>
          </a:ln>
        </p:spPr>
      </p:pic>
      <p:pic>
        <p:nvPicPr>
          <p:cNvPr id="61" name="Google Shape;61;p51"/>
          <p:cNvPicPr preferRelativeResize="0"/>
          <p:nvPr/>
        </p:nvPicPr>
        <p:blipFill rotWithShape="1">
          <a:blip r:embed="rId6">
            <a:alphaModFix/>
          </a:blip>
          <a:srcRect/>
          <a:stretch/>
        </p:blipFill>
        <p:spPr>
          <a:xfrm>
            <a:off x="7038650" y="2222512"/>
            <a:ext cx="908376" cy="698478"/>
          </a:xfrm>
          <a:prstGeom prst="rect">
            <a:avLst/>
          </a:prstGeom>
          <a:noFill/>
          <a:ln>
            <a:noFill/>
          </a:ln>
        </p:spPr>
      </p:pic>
      <p:sp>
        <p:nvSpPr>
          <p:cNvPr id="62" name="Google Shape;62;p51"/>
          <p:cNvSpPr txBox="1">
            <a:spLocks noGrp="1"/>
          </p:cNvSpPr>
          <p:nvPr>
            <p:ph type="body" idx="1"/>
          </p:nvPr>
        </p:nvSpPr>
        <p:spPr>
          <a:xfrm>
            <a:off x="1101100" y="3087900"/>
            <a:ext cx="1420200" cy="1220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3" name="Google Shape;63;p51"/>
          <p:cNvSpPr txBox="1">
            <a:spLocks noGrp="1"/>
          </p:cNvSpPr>
          <p:nvPr>
            <p:ph type="body" idx="2"/>
          </p:nvPr>
        </p:nvSpPr>
        <p:spPr>
          <a:xfrm>
            <a:off x="2930213" y="3087900"/>
            <a:ext cx="1420200" cy="1220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4" name="Google Shape;64;p51"/>
          <p:cNvSpPr txBox="1">
            <a:spLocks noGrp="1"/>
          </p:cNvSpPr>
          <p:nvPr>
            <p:ph type="body" idx="3"/>
          </p:nvPr>
        </p:nvSpPr>
        <p:spPr>
          <a:xfrm>
            <a:off x="4856475" y="3087900"/>
            <a:ext cx="1420200" cy="1220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65" name="Google Shape;65;p51"/>
          <p:cNvSpPr txBox="1">
            <a:spLocks noGrp="1"/>
          </p:cNvSpPr>
          <p:nvPr>
            <p:ph type="body" idx="4"/>
          </p:nvPr>
        </p:nvSpPr>
        <p:spPr>
          <a:xfrm>
            <a:off x="6782725" y="3087900"/>
            <a:ext cx="1420200" cy="1220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pic>
        <p:nvPicPr>
          <p:cNvPr id="66" name="Google Shape;66;p51"/>
          <p:cNvPicPr preferRelativeResize="0"/>
          <p:nvPr/>
        </p:nvPicPr>
        <p:blipFill rotWithShape="1">
          <a:blip r:embed="rId7">
            <a:alphaModFix/>
          </a:blip>
          <a:srcRect r="29952"/>
          <a:stretch/>
        </p:blipFill>
        <p:spPr>
          <a:xfrm rot="-5400000">
            <a:off x="6744400" y="-943749"/>
            <a:ext cx="1353249" cy="3200249"/>
          </a:xfrm>
          <a:prstGeom prst="rect">
            <a:avLst/>
          </a:prstGeom>
          <a:noFill/>
          <a:ln>
            <a:noFill/>
          </a:ln>
        </p:spPr>
      </p:pic>
      <p:pic>
        <p:nvPicPr>
          <p:cNvPr id="67" name="Google Shape;67;p51"/>
          <p:cNvPicPr preferRelativeResize="0"/>
          <p:nvPr/>
        </p:nvPicPr>
        <p:blipFill rotWithShape="1">
          <a:blip r:embed="rId8">
            <a:alphaModFix/>
          </a:blip>
          <a:srcRect/>
          <a:stretch/>
        </p:blipFill>
        <p:spPr>
          <a:xfrm>
            <a:off x="455725" y="1678925"/>
            <a:ext cx="1346475" cy="12482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 you/Closeout 1" preserve="1" userDrawn="1">
  <p:cSld name="1_Thank you/Closeout 1">
    <p:spTree>
      <p:nvGrpSpPr>
        <p:cNvPr id="1" name="Shape 68"/>
        <p:cNvGrpSpPr/>
        <p:nvPr/>
      </p:nvGrpSpPr>
      <p:grpSpPr>
        <a:xfrm>
          <a:off x="0" y="0"/>
          <a:ext cx="0" cy="0"/>
          <a:chOff x="0" y="0"/>
          <a:chExt cx="0" cy="0"/>
        </a:xfrm>
      </p:grpSpPr>
      <p:pic>
        <p:nvPicPr>
          <p:cNvPr id="73" name="Google Shape;73;p52"/>
          <p:cNvPicPr preferRelativeResize="0"/>
          <p:nvPr/>
        </p:nvPicPr>
        <p:blipFill rotWithShape="1">
          <a:blip r:embed="rId2">
            <a:alphaModFix/>
          </a:blip>
          <a:srcRect/>
          <a:stretch/>
        </p:blipFill>
        <p:spPr>
          <a:xfrm>
            <a:off x="406200" y="471425"/>
            <a:ext cx="2374100" cy="641000"/>
          </a:xfrm>
          <a:prstGeom prst="rect">
            <a:avLst/>
          </a:prstGeom>
          <a:noFill/>
          <a:ln>
            <a:noFill/>
          </a:ln>
        </p:spPr>
      </p:pic>
      <p:pic>
        <p:nvPicPr>
          <p:cNvPr id="77" name="Google Shape;77;p52"/>
          <p:cNvPicPr preferRelativeResize="0"/>
          <p:nvPr/>
        </p:nvPicPr>
        <p:blipFill rotWithShape="1">
          <a:blip r:embed="rId3">
            <a:alphaModFix/>
          </a:blip>
          <a:srcRect/>
          <a:stretch/>
        </p:blipFill>
        <p:spPr>
          <a:xfrm rot="5400000">
            <a:off x="4201005" y="2131730"/>
            <a:ext cx="1087600" cy="90900"/>
          </a:xfrm>
          <a:prstGeom prst="rect">
            <a:avLst/>
          </a:prstGeom>
          <a:noFill/>
          <a:ln>
            <a:noFill/>
          </a:ln>
        </p:spPr>
      </p:pic>
      <p:sp>
        <p:nvSpPr>
          <p:cNvPr id="2" name="Title 1">
            <a:extLst>
              <a:ext uri="{FF2B5EF4-FFF2-40B4-BE49-F238E27FC236}">
                <a16:creationId xmlns:a16="http://schemas.microsoft.com/office/drawing/2014/main" id="{988220CC-629B-4696-9804-6951A2444874}"/>
              </a:ext>
            </a:extLst>
          </p:cNvPr>
          <p:cNvSpPr>
            <a:spLocks noGrp="1"/>
          </p:cNvSpPr>
          <p:nvPr>
            <p:ph type="title"/>
          </p:nvPr>
        </p:nvSpPr>
        <p:spPr>
          <a:xfrm>
            <a:off x="849850" y="1797930"/>
            <a:ext cx="3722150" cy="783507"/>
          </a:xfrm>
        </p:spPr>
        <p:txBody>
          <a:bodyPr/>
          <a:lstStyle>
            <a:lvl1pPr>
              <a:defRPr sz="4200">
                <a:latin typeface="+mj-lt"/>
              </a:defRPr>
            </a:lvl1pPr>
          </a:lstStyle>
          <a:p>
            <a:endParaRPr lang="en-US" dirty="0"/>
          </a:p>
        </p:txBody>
      </p:sp>
      <p:sp>
        <p:nvSpPr>
          <p:cNvPr id="4" name="Text Placeholder 3">
            <a:extLst>
              <a:ext uri="{FF2B5EF4-FFF2-40B4-BE49-F238E27FC236}">
                <a16:creationId xmlns:a16="http://schemas.microsoft.com/office/drawing/2014/main" id="{AC1FE45B-3705-4D34-A9BD-9D78FEF28162}"/>
              </a:ext>
            </a:extLst>
          </p:cNvPr>
          <p:cNvSpPr>
            <a:spLocks noGrp="1"/>
          </p:cNvSpPr>
          <p:nvPr>
            <p:ph type="body" sz="quarter" idx="10"/>
          </p:nvPr>
        </p:nvSpPr>
        <p:spPr>
          <a:xfrm>
            <a:off x="732557" y="2859987"/>
            <a:ext cx="3287994" cy="428938"/>
          </a:xfrm>
        </p:spPr>
        <p:txBody>
          <a:bodyPr/>
          <a:lstStyle>
            <a:lvl1pPr marL="114300" indent="0">
              <a:buNone/>
              <a:defRPr sz="1900" b="1">
                <a:solidFill>
                  <a:srgbClr val="434343"/>
                </a:solidFill>
                <a:latin typeface="Montserrat" panose="00000500000000000000" pitchFamily="2" charset="0"/>
              </a:defRPr>
            </a:lvl1pPr>
            <a:lvl2pPr marL="596900" indent="0">
              <a:buNone/>
              <a:defRPr/>
            </a:lvl2pPr>
          </a:lstStyle>
          <a:p>
            <a:pPr lvl="0"/>
            <a:endParaRPr lang="en-US" dirty="0"/>
          </a:p>
        </p:txBody>
      </p:sp>
      <p:sp>
        <p:nvSpPr>
          <p:cNvPr id="6" name="Text Placeholder 5">
            <a:extLst>
              <a:ext uri="{FF2B5EF4-FFF2-40B4-BE49-F238E27FC236}">
                <a16:creationId xmlns:a16="http://schemas.microsoft.com/office/drawing/2014/main" id="{A7522240-3B6D-40B9-A4E0-07451AD83EEB}"/>
              </a:ext>
            </a:extLst>
          </p:cNvPr>
          <p:cNvSpPr>
            <a:spLocks noGrp="1"/>
          </p:cNvSpPr>
          <p:nvPr>
            <p:ph type="body" sz="quarter" idx="11"/>
          </p:nvPr>
        </p:nvSpPr>
        <p:spPr>
          <a:xfrm>
            <a:off x="737650" y="3241000"/>
            <a:ext cx="3282900" cy="844950"/>
          </a:xfrm>
        </p:spPr>
        <p:txBody>
          <a:bodyPr/>
          <a:lstStyle>
            <a:lvl1pPr marL="114300" indent="0">
              <a:buNone/>
              <a:defRPr sz="1600">
                <a:latin typeface="+mj-lt"/>
              </a:defRPr>
            </a:lvl1pPr>
            <a:lvl2pPr marL="596900" indent="0">
              <a:buNone/>
              <a:defRPr/>
            </a:lvl2pPr>
          </a:lstStyle>
          <a:p>
            <a:pPr lvl="0"/>
            <a:endParaRPr lang="en-US" dirty="0"/>
          </a:p>
        </p:txBody>
      </p:sp>
      <p:sp>
        <p:nvSpPr>
          <p:cNvPr id="8" name="Text Placeholder 7">
            <a:extLst>
              <a:ext uri="{FF2B5EF4-FFF2-40B4-BE49-F238E27FC236}">
                <a16:creationId xmlns:a16="http://schemas.microsoft.com/office/drawing/2014/main" id="{9CE0B687-93E7-4E3F-A072-B303CF317B9C}"/>
              </a:ext>
            </a:extLst>
          </p:cNvPr>
          <p:cNvSpPr>
            <a:spLocks noGrp="1"/>
          </p:cNvSpPr>
          <p:nvPr>
            <p:ph type="body" sz="quarter" idx="13"/>
          </p:nvPr>
        </p:nvSpPr>
        <p:spPr>
          <a:xfrm>
            <a:off x="4970950" y="1870825"/>
            <a:ext cx="3232150" cy="641350"/>
          </a:xfrm>
        </p:spPr>
        <p:txBody>
          <a:bodyPr/>
          <a:lstStyle>
            <a:lvl1pPr marL="0" indent="0">
              <a:lnSpc>
                <a:spcPct val="100000"/>
              </a:lnSpc>
              <a:buNone/>
              <a:defRPr sz="1600">
                <a:latin typeface="+mj-lt"/>
              </a:defRPr>
            </a:lvl1pPr>
            <a:lvl2pPr marL="596900" indent="0">
              <a:buNone/>
              <a:defRPr/>
            </a:lvl2pPr>
          </a:lstStyle>
          <a:p>
            <a:pPr lvl="0"/>
            <a:endParaRPr lang="en-US" dirty="0"/>
          </a:p>
        </p:txBody>
      </p:sp>
      <p:sp>
        <p:nvSpPr>
          <p:cNvPr id="10" name="Text Placeholder 9">
            <a:extLst>
              <a:ext uri="{FF2B5EF4-FFF2-40B4-BE49-F238E27FC236}">
                <a16:creationId xmlns:a16="http://schemas.microsoft.com/office/drawing/2014/main" id="{B033918C-DAF7-4471-946B-242ADC90EF98}"/>
              </a:ext>
            </a:extLst>
          </p:cNvPr>
          <p:cNvSpPr>
            <a:spLocks noGrp="1"/>
          </p:cNvSpPr>
          <p:nvPr>
            <p:ph type="body" sz="quarter" idx="14"/>
          </p:nvPr>
        </p:nvSpPr>
        <p:spPr>
          <a:xfrm>
            <a:off x="254001" y="4328525"/>
            <a:ext cx="5943600" cy="641000"/>
          </a:xfrm>
        </p:spPr>
        <p:txBody>
          <a:bodyPr/>
          <a:lstStyle>
            <a:lvl1pPr marL="0" indent="0">
              <a:lnSpc>
                <a:spcPct val="100000"/>
              </a:lnSpc>
              <a:buNone/>
              <a:defRPr sz="800" i="1"/>
            </a:lvl1pPr>
          </a:lstStyle>
          <a:p>
            <a:pPr lvl="0"/>
            <a:r>
              <a:rPr lang="en-US" dirty="0"/>
              <a:t>Click to edit Master text styles</a:t>
            </a:r>
          </a:p>
        </p:txBody>
      </p:sp>
      <p:sp>
        <p:nvSpPr>
          <p:cNvPr id="14" name="Text Placeholder 13">
            <a:extLst>
              <a:ext uri="{FF2B5EF4-FFF2-40B4-BE49-F238E27FC236}">
                <a16:creationId xmlns:a16="http://schemas.microsoft.com/office/drawing/2014/main" id="{73071E7D-9880-426D-B458-B56A27D3A027}"/>
              </a:ext>
            </a:extLst>
          </p:cNvPr>
          <p:cNvSpPr>
            <a:spLocks noGrp="1"/>
          </p:cNvSpPr>
          <p:nvPr>
            <p:ph type="body" sz="quarter" idx="15"/>
          </p:nvPr>
        </p:nvSpPr>
        <p:spPr>
          <a:xfrm>
            <a:off x="5718800" y="230534"/>
            <a:ext cx="3113500" cy="641000"/>
          </a:xfrm>
        </p:spPr>
        <p:txBody>
          <a:bodyPr/>
          <a:lstStyle>
            <a:lvl1pPr marL="114300" indent="0" algn="r">
              <a:buNone/>
              <a:defRPr sz="2800" b="1">
                <a:solidFill>
                  <a:srgbClr val="434343"/>
                </a:solidFill>
                <a:latin typeface="Montserrat" panose="00000500000000000000" pitchFamily="2" charset="0"/>
              </a:defRPr>
            </a:lvl1pPr>
          </a:lstStyle>
          <a:p>
            <a:pPr lvl="0"/>
            <a:endParaRPr lang="en-US" dirty="0"/>
          </a:p>
        </p:txBody>
      </p:sp>
    </p:spTree>
    <p:extLst>
      <p:ext uri="{BB962C8B-B14F-4D97-AF65-F5344CB8AC3E}">
        <p14:creationId xmlns:p14="http://schemas.microsoft.com/office/powerpoint/2010/main" val="4092519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7"/>
        <p:cNvGrpSpPr/>
        <p:nvPr/>
      </p:nvGrpSpPr>
      <p:grpSpPr>
        <a:xfrm>
          <a:off x="0" y="0"/>
          <a:ext cx="0" cy="0"/>
          <a:chOff x="0" y="0"/>
          <a:chExt cx="0" cy="0"/>
        </a:xfrm>
      </p:grpSpPr>
      <p:sp>
        <p:nvSpPr>
          <p:cNvPr id="2" name="Title 1">
            <a:extLst>
              <a:ext uri="{FF2B5EF4-FFF2-40B4-BE49-F238E27FC236}">
                <a16:creationId xmlns:a16="http://schemas.microsoft.com/office/drawing/2014/main" id="{E89D8C0A-4C87-4658-A3F0-CB63C6A9AAC5}"/>
              </a:ext>
            </a:extLst>
          </p:cNvPr>
          <p:cNvSpPr>
            <a:spLocks noGrp="1"/>
          </p:cNvSpPr>
          <p:nvPr>
            <p:ph type="title"/>
          </p:nvPr>
        </p:nvSpPr>
        <p:spPr>
          <a:xfrm>
            <a:off x="445781" y="652231"/>
            <a:ext cx="8520600" cy="572700"/>
          </a:xfrm>
        </p:spPr>
        <p:txBody>
          <a:bodyPr/>
          <a:lstStyle>
            <a:lvl1pPr>
              <a:defRPr sz="2700">
                <a:latin typeface="+mj-lt"/>
              </a:defRPr>
            </a:lvl1pPr>
          </a:lstStyle>
          <a:p>
            <a:endParaRPr lang="en-US" dirty="0"/>
          </a:p>
        </p:txBody>
      </p:sp>
      <p:sp>
        <p:nvSpPr>
          <p:cNvPr id="4" name="Text Placeholder 3">
            <a:extLst>
              <a:ext uri="{FF2B5EF4-FFF2-40B4-BE49-F238E27FC236}">
                <a16:creationId xmlns:a16="http://schemas.microsoft.com/office/drawing/2014/main" id="{98C671CF-E410-42E8-A365-C48C068B265D}"/>
              </a:ext>
            </a:extLst>
          </p:cNvPr>
          <p:cNvSpPr>
            <a:spLocks noGrp="1"/>
          </p:cNvSpPr>
          <p:nvPr>
            <p:ph type="body" sz="quarter" idx="13"/>
          </p:nvPr>
        </p:nvSpPr>
        <p:spPr>
          <a:xfrm>
            <a:off x="479525" y="1372770"/>
            <a:ext cx="4864000" cy="1322806"/>
          </a:xfrm>
        </p:spPr>
        <p:txBody>
          <a:bodyPr/>
          <a:lstStyle>
            <a:lvl1pPr marL="0" indent="0">
              <a:lnSpc>
                <a:spcPct val="100000"/>
              </a:lnSpc>
              <a:buNone/>
              <a:defRPr sz="1700" b="1">
                <a:latin typeface="+mj-lt"/>
              </a:defRPr>
            </a:lvl1pPr>
          </a:lstStyle>
          <a:p>
            <a:pPr lvl="0"/>
            <a:endParaRPr lang="en-US" dirty="0"/>
          </a:p>
        </p:txBody>
      </p:sp>
      <p:pic>
        <p:nvPicPr>
          <p:cNvPr id="15" name="Google Shape;212;p3">
            <a:extLst>
              <a:ext uri="{FF2B5EF4-FFF2-40B4-BE49-F238E27FC236}">
                <a16:creationId xmlns:a16="http://schemas.microsoft.com/office/drawing/2014/main" id="{7DE30ED3-7BE2-4DC7-8E25-A238965E1B28}"/>
              </a:ext>
            </a:extLst>
          </p:cNvPr>
          <p:cNvPicPr preferRelativeResize="0"/>
          <p:nvPr userDrawn="1"/>
        </p:nvPicPr>
        <p:blipFill rotWithShape="1">
          <a:blip r:embed="rId2">
            <a:alphaModFix/>
          </a:blip>
          <a:srcRect/>
          <a:stretch/>
        </p:blipFill>
        <p:spPr>
          <a:xfrm rot="1967880">
            <a:off x="5293258" y="1050671"/>
            <a:ext cx="2980499" cy="3154471"/>
          </a:xfrm>
          <a:prstGeom prst="rect">
            <a:avLst/>
          </a:prstGeom>
          <a:noFill/>
          <a:ln>
            <a:noFill/>
          </a:ln>
        </p:spPr>
      </p:pic>
      <p:grpSp>
        <p:nvGrpSpPr>
          <p:cNvPr id="16" name="Google Shape;213;p3">
            <a:extLst>
              <a:ext uri="{FF2B5EF4-FFF2-40B4-BE49-F238E27FC236}">
                <a16:creationId xmlns:a16="http://schemas.microsoft.com/office/drawing/2014/main" id="{1109049E-C093-4C91-8B00-F1DC30CF0638}"/>
              </a:ext>
            </a:extLst>
          </p:cNvPr>
          <p:cNvGrpSpPr/>
          <p:nvPr userDrawn="1"/>
        </p:nvGrpSpPr>
        <p:grpSpPr>
          <a:xfrm>
            <a:off x="4676472" y="494869"/>
            <a:ext cx="4214071" cy="4266073"/>
            <a:chOff x="6235294" y="659825"/>
            <a:chExt cx="5618762" cy="5688097"/>
          </a:xfrm>
        </p:grpSpPr>
        <p:pic>
          <p:nvPicPr>
            <p:cNvPr id="17" name="Google Shape;214;p3" descr="&quot;&quot;">
              <a:extLst>
                <a:ext uri="{FF2B5EF4-FFF2-40B4-BE49-F238E27FC236}">
                  <a16:creationId xmlns:a16="http://schemas.microsoft.com/office/drawing/2014/main" id="{AA695DE5-E465-4CCD-8754-A4BA1D94ED66}"/>
                </a:ext>
              </a:extLst>
            </p:cNvPr>
            <p:cNvPicPr preferRelativeResize="0"/>
            <p:nvPr/>
          </p:nvPicPr>
          <p:blipFill rotWithShape="1">
            <a:blip r:embed="rId2">
              <a:alphaModFix/>
            </a:blip>
            <a:srcRect/>
            <a:stretch/>
          </p:blipFill>
          <p:spPr>
            <a:xfrm rot="1967880">
              <a:off x="7057678" y="1400894"/>
              <a:ext cx="3973995" cy="4205959"/>
            </a:xfrm>
            <a:prstGeom prst="rect">
              <a:avLst/>
            </a:prstGeom>
            <a:noFill/>
            <a:ln>
              <a:noFill/>
            </a:ln>
          </p:spPr>
        </p:pic>
        <p:pic>
          <p:nvPicPr>
            <p:cNvPr id="18" name="Google Shape;215;p3" title="Headshot of Sarah Verbiest">
              <a:extLst>
                <a:ext uri="{FF2B5EF4-FFF2-40B4-BE49-F238E27FC236}">
                  <a16:creationId xmlns:a16="http://schemas.microsoft.com/office/drawing/2014/main" id="{32566F7A-F9F1-45EA-809B-9B238479D6AB}"/>
                </a:ext>
              </a:extLst>
            </p:cNvPr>
            <p:cNvPicPr preferRelativeResize="0"/>
            <p:nvPr/>
          </p:nvPicPr>
          <p:blipFill rotWithShape="1">
            <a:blip r:embed="rId3">
              <a:alphaModFix/>
            </a:blip>
            <a:srcRect t="21974" b="21974"/>
            <a:stretch/>
          </p:blipFill>
          <p:spPr>
            <a:xfrm>
              <a:off x="7453854" y="1957385"/>
              <a:ext cx="2992800" cy="2986201"/>
            </a:xfrm>
            <a:prstGeom prst="ellipse">
              <a:avLst/>
            </a:prstGeom>
            <a:noFill/>
            <a:ln>
              <a:noFill/>
            </a:ln>
          </p:spPr>
        </p:pic>
      </p:grpSp>
      <p:sp>
        <p:nvSpPr>
          <p:cNvPr id="5" name="Picture Placeholder 4">
            <a:extLst>
              <a:ext uri="{FF2B5EF4-FFF2-40B4-BE49-F238E27FC236}">
                <a16:creationId xmlns:a16="http://schemas.microsoft.com/office/drawing/2014/main" id="{E39B0DA9-D7E6-4023-ABFC-38F29F9532A1}"/>
              </a:ext>
            </a:extLst>
          </p:cNvPr>
          <p:cNvSpPr>
            <a:spLocks noGrp="1"/>
          </p:cNvSpPr>
          <p:nvPr>
            <p:ph type="pic" sz="quarter" idx="14"/>
          </p:nvPr>
        </p:nvSpPr>
        <p:spPr>
          <a:xfrm>
            <a:off x="253454" y="4100340"/>
            <a:ext cx="3350815" cy="781857"/>
          </a:xfrm>
        </p:spPr>
        <p:txBody>
          <a:bodyPr/>
          <a:lstStyle/>
          <a:p>
            <a:endParaRPr lang="en-US" dirty="0"/>
          </a:p>
        </p:txBody>
      </p:sp>
      <p:sp>
        <p:nvSpPr>
          <p:cNvPr id="21" name="Picture Placeholder 20">
            <a:extLst>
              <a:ext uri="{FF2B5EF4-FFF2-40B4-BE49-F238E27FC236}">
                <a16:creationId xmlns:a16="http://schemas.microsoft.com/office/drawing/2014/main" id="{C63D8B42-9EED-401C-961B-0BFD19BA445C}"/>
              </a:ext>
            </a:extLst>
          </p:cNvPr>
          <p:cNvSpPr>
            <a:spLocks noGrp="1"/>
          </p:cNvSpPr>
          <p:nvPr>
            <p:ph type="pic" sz="quarter" idx="15"/>
          </p:nvPr>
        </p:nvSpPr>
        <p:spPr>
          <a:xfrm>
            <a:off x="4015472" y="4319753"/>
            <a:ext cx="3520445" cy="436746"/>
          </a:xfrm>
        </p:spPr>
        <p:txBody>
          <a:bodyPr/>
          <a:lstStyle/>
          <a:p>
            <a:endParaRPr lang="en-US" dirty="0"/>
          </a:p>
        </p:txBody>
      </p:sp>
    </p:spTree>
    <p:extLst>
      <p:ext uri="{BB962C8B-B14F-4D97-AF65-F5344CB8AC3E}">
        <p14:creationId xmlns:p14="http://schemas.microsoft.com/office/powerpoint/2010/main" val="23521258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CHHC BBB">
  <p:cSld name="PCHHC BBB">
    <p:spTree>
      <p:nvGrpSpPr>
        <p:cNvPr id="1" name="Shape 42"/>
        <p:cNvGrpSpPr/>
        <p:nvPr/>
      </p:nvGrpSpPr>
      <p:grpSpPr>
        <a:xfrm>
          <a:off x="0" y="0"/>
          <a:ext cx="0" cy="0"/>
          <a:chOff x="0" y="0"/>
          <a:chExt cx="0" cy="0"/>
        </a:xfrm>
      </p:grpSpPr>
      <p:sp>
        <p:nvSpPr>
          <p:cNvPr id="43" name="Google Shape;43;p8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44" name="Google Shape;44;p8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8"/>
        <p:cNvGrpSpPr/>
        <p:nvPr/>
      </p:nvGrpSpPr>
      <p:grpSpPr>
        <a:xfrm>
          <a:off x="0" y="0"/>
          <a:ext cx="0" cy="0"/>
          <a:chOff x="0" y="0"/>
          <a:chExt cx="0" cy="0"/>
        </a:xfrm>
      </p:grpSpPr>
      <p:sp>
        <p:nvSpPr>
          <p:cNvPr id="79" name="Google Shape;79;p5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80" name="Google Shape;80;p53"/>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81" name="Google Shape;81;p53"/>
          <p:cNvPicPr preferRelativeResize="0"/>
          <p:nvPr/>
        </p:nvPicPr>
        <p:blipFill rotWithShape="1">
          <a:blip r:embed="rId2">
            <a:alphaModFix/>
          </a:blip>
          <a:srcRect/>
          <a:stretch/>
        </p:blipFill>
        <p:spPr>
          <a:xfrm>
            <a:off x="3540213" y="2992650"/>
            <a:ext cx="2063574" cy="195450"/>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BY">
  <p:cSld name="TITLE_AND_BODY_3">
    <p:spTree>
      <p:nvGrpSpPr>
        <p:cNvPr id="1" name="Shape 82"/>
        <p:cNvGrpSpPr/>
        <p:nvPr/>
      </p:nvGrpSpPr>
      <p:grpSpPr>
        <a:xfrm>
          <a:off x="0" y="0"/>
          <a:ext cx="0" cy="0"/>
          <a:chOff x="0" y="0"/>
          <a:chExt cx="0" cy="0"/>
        </a:xfrm>
      </p:grpSpPr>
      <p:sp>
        <p:nvSpPr>
          <p:cNvPr id="83" name="Google Shape;83;p54"/>
          <p:cNvSpPr txBox="1">
            <a:spLocks noGrp="1"/>
          </p:cNvSpPr>
          <p:nvPr>
            <p:ph type="title"/>
          </p:nvPr>
        </p:nvSpPr>
        <p:spPr>
          <a:xfrm>
            <a:off x="365350" y="56757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4" name="Google Shape;84;p54"/>
          <p:cNvSpPr txBox="1">
            <a:spLocks noGrp="1"/>
          </p:cNvSpPr>
          <p:nvPr>
            <p:ph type="body" idx="1"/>
          </p:nvPr>
        </p:nvSpPr>
        <p:spPr>
          <a:xfrm>
            <a:off x="688375" y="1321400"/>
            <a:ext cx="6982800" cy="2963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85" name="Google Shape;85;p54"/>
          <p:cNvSpPr txBox="1">
            <a:spLocks noGrp="1"/>
          </p:cNvSpPr>
          <p:nvPr>
            <p:ph type="sldNum" idx="12"/>
          </p:nvPr>
        </p:nvSpPr>
        <p:spPr>
          <a:xfrm>
            <a:off x="8189878"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86" name="Google Shape;86;p54"/>
          <p:cNvPicPr preferRelativeResize="0"/>
          <p:nvPr/>
        </p:nvPicPr>
        <p:blipFill rotWithShape="1">
          <a:blip r:embed="rId2">
            <a:alphaModFix/>
          </a:blip>
          <a:srcRect r="25160"/>
          <a:stretch/>
        </p:blipFill>
        <p:spPr>
          <a:xfrm>
            <a:off x="7865052" y="2102775"/>
            <a:ext cx="1278949" cy="2830899"/>
          </a:xfrm>
          <a:prstGeom prst="rect">
            <a:avLst/>
          </a:prstGeom>
          <a:noFill/>
          <a:ln>
            <a:noFill/>
          </a:ln>
        </p:spPr>
      </p:pic>
    </p:spTree>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BP">
  <p:cSld name="TITLE_AND_BODY_1_3">
    <p:spTree>
      <p:nvGrpSpPr>
        <p:cNvPr id="1" name="Shape 87"/>
        <p:cNvGrpSpPr/>
        <p:nvPr/>
      </p:nvGrpSpPr>
      <p:grpSpPr>
        <a:xfrm>
          <a:off x="0" y="0"/>
          <a:ext cx="0" cy="0"/>
          <a:chOff x="0" y="0"/>
          <a:chExt cx="0" cy="0"/>
        </a:xfrm>
      </p:grpSpPr>
      <p:sp>
        <p:nvSpPr>
          <p:cNvPr id="88" name="Google Shape;88;p55"/>
          <p:cNvSpPr txBox="1">
            <a:spLocks noGrp="1"/>
          </p:cNvSpPr>
          <p:nvPr>
            <p:ph type="title"/>
          </p:nvPr>
        </p:nvSpPr>
        <p:spPr>
          <a:xfrm>
            <a:off x="364125" y="11062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9" name="Google Shape;89;p55"/>
          <p:cNvSpPr txBox="1">
            <a:spLocks noGrp="1"/>
          </p:cNvSpPr>
          <p:nvPr>
            <p:ph type="body" idx="1"/>
          </p:nvPr>
        </p:nvSpPr>
        <p:spPr>
          <a:xfrm>
            <a:off x="567425" y="2047425"/>
            <a:ext cx="7429800" cy="2621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90" name="Google Shape;90;p55"/>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91" name="Google Shape;91;p55"/>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RP">
  <p:cSld name="TITLE_AND_BODY_1_1_1_2">
    <p:spTree>
      <p:nvGrpSpPr>
        <p:cNvPr id="1" name="Shape 98"/>
        <p:cNvGrpSpPr/>
        <p:nvPr/>
      </p:nvGrpSpPr>
      <p:grpSpPr>
        <a:xfrm>
          <a:off x="0" y="0"/>
          <a:ext cx="0" cy="0"/>
          <a:chOff x="0" y="0"/>
          <a:chExt cx="0" cy="0"/>
        </a:xfrm>
      </p:grpSpPr>
      <p:sp>
        <p:nvSpPr>
          <p:cNvPr id="99" name="Google Shape;99;p57"/>
          <p:cNvSpPr txBox="1">
            <a:spLocks noGrp="1"/>
          </p:cNvSpPr>
          <p:nvPr>
            <p:ph type="title"/>
          </p:nvPr>
        </p:nvSpPr>
        <p:spPr>
          <a:xfrm>
            <a:off x="356616" y="120897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0" name="Google Shape;100;p57"/>
          <p:cNvSpPr txBox="1">
            <a:spLocks noGrp="1"/>
          </p:cNvSpPr>
          <p:nvPr>
            <p:ph type="body" idx="1"/>
          </p:nvPr>
        </p:nvSpPr>
        <p:spPr>
          <a:xfrm>
            <a:off x="604925" y="1909950"/>
            <a:ext cx="8151300" cy="2382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01" name="Google Shape;101;p57"/>
          <p:cNvSpPr txBox="1">
            <a:spLocks noGrp="1"/>
          </p:cNvSpPr>
          <p:nvPr>
            <p:ph type="sldNum" idx="12"/>
          </p:nvPr>
        </p:nvSpPr>
        <p:spPr>
          <a:xfrm>
            <a:off x="868625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102" name="Google Shape;102;p57"/>
          <p:cNvPicPr preferRelativeResize="0"/>
          <p:nvPr/>
        </p:nvPicPr>
        <p:blipFill rotWithShape="1">
          <a:blip r:embed="rId2">
            <a:alphaModFix/>
          </a:blip>
          <a:srcRect b="29000"/>
          <a:stretch/>
        </p:blipFill>
        <p:spPr>
          <a:xfrm>
            <a:off x="6064600" y="4005025"/>
            <a:ext cx="2836151" cy="1138475"/>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body YRP ">
  <p:cSld name="TITLE_AND_BODY_1_1_1_1_4">
    <p:spTree>
      <p:nvGrpSpPr>
        <p:cNvPr id="1" name="Shape 103"/>
        <p:cNvGrpSpPr/>
        <p:nvPr/>
      </p:nvGrpSpPr>
      <p:grpSpPr>
        <a:xfrm>
          <a:off x="0" y="0"/>
          <a:ext cx="0" cy="0"/>
          <a:chOff x="0" y="0"/>
          <a:chExt cx="0" cy="0"/>
        </a:xfrm>
      </p:grpSpPr>
      <p:sp>
        <p:nvSpPr>
          <p:cNvPr id="104" name="Google Shape;104;p58"/>
          <p:cNvSpPr txBox="1">
            <a:spLocks noGrp="1"/>
          </p:cNvSpPr>
          <p:nvPr>
            <p:ph type="title"/>
          </p:nvPr>
        </p:nvSpPr>
        <p:spPr>
          <a:xfrm>
            <a:off x="356616" y="1350350"/>
            <a:ext cx="65580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5" name="Google Shape;105;p58"/>
          <p:cNvSpPr txBox="1">
            <a:spLocks noGrp="1"/>
          </p:cNvSpPr>
          <p:nvPr>
            <p:ph type="body" idx="1"/>
          </p:nvPr>
        </p:nvSpPr>
        <p:spPr>
          <a:xfrm>
            <a:off x="594360" y="2202175"/>
            <a:ext cx="6823800" cy="2366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06" name="Google Shape;106;p5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107" name="Google Shape;107;p58"/>
          <p:cNvPicPr preferRelativeResize="0"/>
          <p:nvPr/>
        </p:nvPicPr>
        <p:blipFill rotWithShape="1">
          <a:blip r:embed="rId2">
            <a:alphaModFix/>
          </a:blip>
          <a:srcRect l="26653" t="23283"/>
          <a:stretch/>
        </p:blipFill>
        <p:spPr>
          <a:xfrm rot="5397968">
            <a:off x="6680011" y="-149469"/>
            <a:ext cx="2345726" cy="2595814"/>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RPBY Line">
  <p:cSld name="TITLE_AND_BODY_1_1_1_1_1">
    <p:spTree>
      <p:nvGrpSpPr>
        <p:cNvPr id="1" name="Shape 108"/>
        <p:cNvGrpSpPr/>
        <p:nvPr/>
      </p:nvGrpSpPr>
      <p:grpSpPr>
        <a:xfrm>
          <a:off x="0" y="0"/>
          <a:ext cx="0" cy="0"/>
          <a:chOff x="0" y="0"/>
          <a:chExt cx="0" cy="0"/>
        </a:xfrm>
      </p:grpSpPr>
      <p:sp>
        <p:nvSpPr>
          <p:cNvPr id="109" name="Google Shape;109;p59"/>
          <p:cNvSpPr txBox="1">
            <a:spLocks noGrp="1"/>
          </p:cNvSpPr>
          <p:nvPr>
            <p:ph type="title"/>
          </p:nvPr>
        </p:nvSpPr>
        <p:spPr>
          <a:xfrm>
            <a:off x="356616" y="504825"/>
            <a:ext cx="6099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0" name="Google Shape;110;p59"/>
          <p:cNvSpPr txBox="1">
            <a:spLocks noGrp="1"/>
          </p:cNvSpPr>
          <p:nvPr>
            <p:ph type="body" idx="1"/>
          </p:nvPr>
        </p:nvSpPr>
        <p:spPr>
          <a:xfrm>
            <a:off x="594360" y="1469950"/>
            <a:ext cx="6610500" cy="2565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1" name="Google Shape;111;p59"/>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112" name="Google Shape;112;p59"/>
          <p:cNvPicPr preferRelativeResize="0"/>
          <p:nvPr/>
        </p:nvPicPr>
        <p:blipFill rotWithShape="1">
          <a:blip r:embed="rId2">
            <a:alphaModFix/>
          </a:blip>
          <a:srcRect b="29000"/>
          <a:stretch/>
        </p:blipFill>
        <p:spPr>
          <a:xfrm>
            <a:off x="153075" y="4088525"/>
            <a:ext cx="2628126" cy="1054975"/>
          </a:xfrm>
          <a:prstGeom prst="rect">
            <a:avLst/>
          </a:prstGeom>
          <a:noFill/>
          <a:ln>
            <a:noFill/>
          </a:ln>
        </p:spPr>
      </p:pic>
      <p:pic>
        <p:nvPicPr>
          <p:cNvPr id="113" name="Google Shape;113;p59"/>
          <p:cNvPicPr preferRelativeResize="0"/>
          <p:nvPr/>
        </p:nvPicPr>
        <p:blipFill rotWithShape="1">
          <a:blip r:embed="rId3">
            <a:alphaModFix/>
          </a:blip>
          <a:srcRect/>
          <a:stretch/>
        </p:blipFill>
        <p:spPr>
          <a:xfrm>
            <a:off x="457200" y="1097280"/>
            <a:ext cx="1487147" cy="134775"/>
          </a:xfrm>
          <a:prstGeom prst="rect">
            <a:avLst/>
          </a:prstGeom>
          <a:noFill/>
          <a:ln>
            <a:noFill/>
          </a:ln>
        </p:spPr>
      </p:pic>
      <p:pic>
        <p:nvPicPr>
          <p:cNvPr id="114" name="Google Shape;114;p59"/>
          <p:cNvPicPr preferRelativeResize="0"/>
          <p:nvPr/>
        </p:nvPicPr>
        <p:blipFill rotWithShape="1">
          <a:blip r:embed="rId4">
            <a:alphaModFix/>
          </a:blip>
          <a:srcRect l="49197" b="7347"/>
          <a:stretch/>
        </p:blipFill>
        <p:spPr>
          <a:xfrm rot="10797854">
            <a:off x="7223775" y="-24420"/>
            <a:ext cx="1939225" cy="371374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RPBY ">
  <p:cSld name="TITLE_AND_BODY_1_1_1_1_1_2">
    <p:spTree>
      <p:nvGrpSpPr>
        <p:cNvPr id="1" name="Shape 115"/>
        <p:cNvGrpSpPr/>
        <p:nvPr/>
      </p:nvGrpSpPr>
      <p:grpSpPr>
        <a:xfrm>
          <a:off x="0" y="0"/>
          <a:ext cx="0" cy="0"/>
          <a:chOff x="0" y="0"/>
          <a:chExt cx="0" cy="0"/>
        </a:xfrm>
      </p:grpSpPr>
      <p:sp>
        <p:nvSpPr>
          <p:cNvPr id="116" name="Google Shape;116;p60"/>
          <p:cNvSpPr txBox="1">
            <a:spLocks noGrp="1"/>
          </p:cNvSpPr>
          <p:nvPr>
            <p:ph type="title"/>
          </p:nvPr>
        </p:nvSpPr>
        <p:spPr>
          <a:xfrm>
            <a:off x="356616" y="504825"/>
            <a:ext cx="6099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7" name="Google Shape;117;p60"/>
          <p:cNvSpPr txBox="1">
            <a:spLocks noGrp="1"/>
          </p:cNvSpPr>
          <p:nvPr>
            <p:ph type="body" idx="1"/>
          </p:nvPr>
        </p:nvSpPr>
        <p:spPr>
          <a:xfrm>
            <a:off x="594360" y="1469950"/>
            <a:ext cx="6610500" cy="25653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18" name="Google Shape;118;p60"/>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119" name="Google Shape;119;p60"/>
          <p:cNvPicPr preferRelativeResize="0"/>
          <p:nvPr/>
        </p:nvPicPr>
        <p:blipFill rotWithShape="1">
          <a:blip r:embed="rId2">
            <a:alphaModFix/>
          </a:blip>
          <a:srcRect b="29000"/>
          <a:stretch/>
        </p:blipFill>
        <p:spPr>
          <a:xfrm>
            <a:off x="153075" y="4088525"/>
            <a:ext cx="2628126" cy="1054975"/>
          </a:xfrm>
          <a:prstGeom prst="rect">
            <a:avLst/>
          </a:prstGeom>
          <a:noFill/>
          <a:ln>
            <a:noFill/>
          </a:ln>
        </p:spPr>
      </p:pic>
      <p:pic>
        <p:nvPicPr>
          <p:cNvPr id="120" name="Google Shape;120;p60"/>
          <p:cNvPicPr preferRelativeResize="0"/>
          <p:nvPr/>
        </p:nvPicPr>
        <p:blipFill rotWithShape="1">
          <a:blip r:embed="rId3">
            <a:alphaModFix/>
          </a:blip>
          <a:srcRect l="49197" b="7347"/>
          <a:stretch/>
        </p:blipFill>
        <p:spPr>
          <a:xfrm rot="10797854">
            <a:off x="7223775" y="-24420"/>
            <a:ext cx="1939225" cy="3713740"/>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1"/>
        <p:cNvGrpSpPr/>
        <p:nvPr/>
      </p:nvGrpSpPr>
      <p:grpSpPr>
        <a:xfrm>
          <a:off x="0" y="0"/>
          <a:ext cx="0" cy="0"/>
          <a:chOff x="0" y="0"/>
          <a:chExt cx="0" cy="0"/>
        </a:xfrm>
      </p:grpSpPr>
      <p:sp>
        <p:nvSpPr>
          <p:cNvPr id="122" name="Google Shape;122;p61"/>
          <p:cNvSpPr txBox="1">
            <a:spLocks noGrp="1"/>
          </p:cNvSpPr>
          <p:nvPr>
            <p:ph type="title"/>
          </p:nvPr>
        </p:nvSpPr>
        <p:spPr>
          <a:xfrm>
            <a:off x="356616" y="3688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3" name="Google Shape;123;p61"/>
          <p:cNvSpPr txBox="1">
            <a:spLocks noGrp="1"/>
          </p:cNvSpPr>
          <p:nvPr>
            <p:ph type="body" idx="1"/>
          </p:nvPr>
        </p:nvSpPr>
        <p:spPr>
          <a:xfrm>
            <a:off x="3879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24" name="Google Shape;124;p61"/>
          <p:cNvSpPr txBox="1">
            <a:spLocks noGrp="1"/>
          </p:cNvSpPr>
          <p:nvPr>
            <p:ph type="body" idx="2"/>
          </p:nvPr>
        </p:nvSpPr>
        <p:spPr>
          <a:xfrm>
            <a:off x="49086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25" name="Google Shape;125;p61"/>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wo columns RP">
  <p:cSld name="TITLE_AND_TWO_COLUMNS_1">
    <p:spTree>
      <p:nvGrpSpPr>
        <p:cNvPr id="1" name="Shape 126"/>
        <p:cNvGrpSpPr/>
        <p:nvPr/>
      </p:nvGrpSpPr>
      <p:grpSpPr>
        <a:xfrm>
          <a:off x="0" y="0"/>
          <a:ext cx="0" cy="0"/>
          <a:chOff x="0" y="0"/>
          <a:chExt cx="0" cy="0"/>
        </a:xfrm>
      </p:grpSpPr>
      <p:sp>
        <p:nvSpPr>
          <p:cNvPr id="127" name="Google Shape;127;p62"/>
          <p:cNvSpPr txBox="1">
            <a:spLocks noGrp="1"/>
          </p:cNvSpPr>
          <p:nvPr>
            <p:ph type="title"/>
          </p:nvPr>
        </p:nvSpPr>
        <p:spPr>
          <a:xfrm>
            <a:off x="356616" y="3688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28" name="Google Shape;128;p62"/>
          <p:cNvSpPr txBox="1">
            <a:spLocks noGrp="1"/>
          </p:cNvSpPr>
          <p:nvPr>
            <p:ph type="body" idx="1"/>
          </p:nvPr>
        </p:nvSpPr>
        <p:spPr>
          <a:xfrm>
            <a:off x="3879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29" name="Google Shape;129;p62"/>
          <p:cNvSpPr txBox="1">
            <a:spLocks noGrp="1"/>
          </p:cNvSpPr>
          <p:nvPr>
            <p:ph type="body" idx="2"/>
          </p:nvPr>
        </p:nvSpPr>
        <p:spPr>
          <a:xfrm>
            <a:off x="49086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30" name="Google Shape;130;p62"/>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131" name="Google Shape;131;p62"/>
          <p:cNvPicPr preferRelativeResize="0"/>
          <p:nvPr/>
        </p:nvPicPr>
        <p:blipFill rotWithShape="1">
          <a:blip r:embed="rId2">
            <a:alphaModFix/>
          </a:blip>
          <a:srcRect/>
          <a:stretch/>
        </p:blipFill>
        <p:spPr>
          <a:xfrm>
            <a:off x="457200" y="911913"/>
            <a:ext cx="1612884" cy="13477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reserve="1" userDrawn="1">
  <p:cSld name="1_Title Only">
    <p:spTree>
      <p:nvGrpSpPr>
        <p:cNvPr id="1" name="Shape 17"/>
        <p:cNvGrpSpPr/>
        <p:nvPr/>
      </p:nvGrpSpPr>
      <p:grpSpPr>
        <a:xfrm>
          <a:off x="0" y="0"/>
          <a:ext cx="0" cy="0"/>
          <a:chOff x="0" y="0"/>
          <a:chExt cx="0" cy="0"/>
        </a:xfrm>
      </p:grpSpPr>
      <p:sp>
        <p:nvSpPr>
          <p:cNvPr id="2" name="Title 1">
            <a:extLst>
              <a:ext uri="{FF2B5EF4-FFF2-40B4-BE49-F238E27FC236}">
                <a16:creationId xmlns:a16="http://schemas.microsoft.com/office/drawing/2014/main" id="{E89D8C0A-4C87-4658-A3F0-CB63C6A9AAC5}"/>
              </a:ext>
            </a:extLst>
          </p:cNvPr>
          <p:cNvSpPr>
            <a:spLocks noGrp="1"/>
          </p:cNvSpPr>
          <p:nvPr>
            <p:ph type="title"/>
          </p:nvPr>
        </p:nvSpPr>
        <p:spPr>
          <a:xfrm>
            <a:off x="445781" y="652231"/>
            <a:ext cx="8520600" cy="572700"/>
          </a:xfrm>
        </p:spPr>
        <p:txBody>
          <a:bodyPr/>
          <a:lstStyle>
            <a:lvl1pPr>
              <a:defRPr sz="2700">
                <a:latin typeface="+mj-lt"/>
              </a:defRPr>
            </a:lvl1pPr>
          </a:lstStyle>
          <a:p>
            <a:endParaRPr lang="en-US" dirty="0"/>
          </a:p>
        </p:txBody>
      </p:sp>
      <p:sp>
        <p:nvSpPr>
          <p:cNvPr id="4" name="Text Placeholder 3">
            <a:extLst>
              <a:ext uri="{FF2B5EF4-FFF2-40B4-BE49-F238E27FC236}">
                <a16:creationId xmlns:a16="http://schemas.microsoft.com/office/drawing/2014/main" id="{98C671CF-E410-42E8-A365-C48C068B265D}"/>
              </a:ext>
            </a:extLst>
          </p:cNvPr>
          <p:cNvSpPr>
            <a:spLocks noGrp="1"/>
          </p:cNvSpPr>
          <p:nvPr>
            <p:ph type="body" sz="quarter" idx="13"/>
          </p:nvPr>
        </p:nvSpPr>
        <p:spPr>
          <a:xfrm>
            <a:off x="479525" y="1372770"/>
            <a:ext cx="4864000" cy="1322806"/>
          </a:xfrm>
        </p:spPr>
        <p:txBody>
          <a:bodyPr/>
          <a:lstStyle>
            <a:lvl1pPr marL="0" indent="0">
              <a:lnSpc>
                <a:spcPct val="100000"/>
              </a:lnSpc>
              <a:buNone/>
              <a:defRPr sz="1700" b="1">
                <a:latin typeface="+mj-lt"/>
              </a:defRPr>
            </a:lvl1pPr>
          </a:lstStyle>
          <a:p>
            <a:pPr lvl="0"/>
            <a:endParaRPr lang="en-US" dirty="0"/>
          </a:p>
        </p:txBody>
      </p:sp>
      <p:sp>
        <p:nvSpPr>
          <p:cNvPr id="5" name="Picture Placeholder 4">
            <a:extLst>
              <a:ext uri="{FF2B5EF4-FFF2-40B4-BE49-F238E27FC236}">
                <a16:creationId xmlns:a16="http://schemas.microsoft.com/office/drawing/2014/main" id="{E39B0DA9-D7E6-4023-ABFC-38F29F9532A1}"/>
              </a:ext>
            </a:extLst>
          </p:cNvPr>
          <p:cNvSpPr>
            <a:spLocks noGrp="1"/>
          </p:cNvSpPr>
          <p:nvPr>
            <p:ph type="pic" sz="quarter" idx="14"/>
          </p:nvPr>
        </p:nvSpPr>
        <p:spPr>
          <a:xfrm>
            <a:off x="253454" y="4100340"/>
            <a:ext cx="3350815" cy="781857"/>
          </a:xfrm>
        </p:spPr>
        <p:txBody>
          <a:bodyPr/>
          <a:lstStyle/>
          <a:p>
            <a:endParaRPr lang="en-US" dirty="0"/>
          </a:p>
        </p:txBody>
      </p:sp>
      <p:pic>
        <p:nvPicPr>
          <p:cNvPr id="11" name="Google Shape;226;p4">
            <a:extLst>
              <a:ext uri="{FF2B5EF4-FFF2-40B4-BE49-F238E27FC236}">
                <a16:creationId xmlns:a16="http://schemas.microsoft.com/office/drawing/2014/main" id="{B5E7EC98-41EA-4033-95B3-0694031998AE}"/>
              </a:ext>
            </a:extLst>
          </p:cNvPr>
          <p:cNvPicPr preferRelativeResize="0"/>
          <p:nvPr userDrawn="1"/>
        </p:nvPicPr>
        <p:blipFill rotWithShape="1">
          <a:blip r:embed="rId2">
            <a:alphaModFix/>
          </a:blip>
          <a:srcRect/>
          <a:stretch/>
        </p:blipFill>
        <p:spPr>
          <a:xfrm rot="1967880">
            <a:off x="5293258" y="1050671"/>
            <a:ext cx="2980499" cy="3154471"/>
          </a:xfrm>
          <a:prstGeom prst="rect">
            <a:avLst/>
          </a:prstGeom>
          <a:noFill/>
          <a:ln>
            <a:noFill/>
          </a:ln>
        </p:spPr>
      </p:pic>
      <p:pic>
        <p:nvPicPr>
          <p:cNvPr id="12" name="Google Shape;227;p4" descr="&quot;&quot;">
            <a:extLst>
              <a:ext uri="{FF2B5EF4-FFF2-40B4-BE49-F238E27FC236}">
                <a16:creationId xmlns:a16="http://schemas.microsoft.com/office/drawing/2014/main" id="{41B1F024-0F11-4622-9F2E-9763424B7C50}"/>
              </a:ext>
            </a:extLst>
          </p:cNvPr>
          <p:cNvPicPr preferRelativeResize="0"/>
          <p:nvPr userDrawn="1"/>
        </p:nvPicPr>
        <p:blipFill rotWithShape="1">
          <a:blip r:embed="rId2">
            <a:alphaModFix/>
          </a:blip>
          <a:srcRect/>
          <a:stretch/>
        </p:blipFill>
        <p:spPr>
          <a:xfrm rot="1967880">
            <a:off x="5293258" y="1050671"/>
            <a:ext cx="2980496" cy="3154470"/>
          </a:xfrm>
          <a:prstGeom prst="rect">
            <a:avLst/>
          </a:prstGeom>
          <a:noFill/>
          <a:ln>
            <a:noFill/>
          </a:ln>
        </p:spPr>
      </p:pic>
      <p:pic>
        <p:nvPicPr>
          <p:cNvPr id="13" name="Google Shape;228;p4" title="Headshot of Debbie Farb">
            <a:extLst>
              <a:ext uri="{FF2B5EF4-FFF2-40B4-BE49-F238E27FC236}">
                <a16:creationId xmlns:a16="http://schemas.microsoft.com/office/drawing/2014/main" id="{1B4C7224-A708-4142-957F-00039C7C69D9}"/>
              </a:ext>
            </a:extLst>
          </p:cNvPr>
          <p:cNvPicPr preferRelativeResize="0"/>
          <p:nvPr userDrawn="1"/>
        </p:nvPicPr>
        <p:blipFill rotWithShape="1">
          <a:blip r:embed="rId3">
            <a:alphaModFix/>
          </a:blip>
          <a:srcRect/>
          <a:stretch/>
        </p:blipFill>
        <p:spPr>
          <a:xfrm>
            <a:off x="5610850" y="1475400"/>
            <a:ext cx="2266500" cy="2266500"/>
          </a:xfrm>
          <a:prstGeom prst="ellipse">
            <a:avLst/>
          </a:prstGeom>
          <a:noFill/>
          <a:ln>
            <a:noFill/>
          </a:ln>
        </p:spPr>
      </p:pic>
    </p:spTree>
    <p:extLst>
      <p:ext uri="{BB962C8B-B14F-4D97-AF65-F5344CB8AC3E}">
        <p14:creationId xmlns:p14="http://schemas.microsoft.com/office/powerpoint/2010/main" val="9159476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break">
  <p:cSld name="MAIN_POINT">
    <p:spTree>
      <p:nvGrpSpPr>
        <p:cNvPr id="1" name="Shape 145"/>
        <p:cNvGrpSpPr/>
        <p:nvPr/>
      </p:nvGrpSpPr>
      <p:grpSpPr>
        <a:xfrm>
          <a:off x="0" y="0"/>
          <a:ext cx="0" cy="0"/>
          <a:chOff x="0" y="0"/>
          <a:chExt cx="0" cy="0"/>
        </a:xfrm>
      </p:grpSpPr>
      <p:sp>
        <p:nvSpPr>
          <p:cNvPr id="146" name="Google Shape;146;p6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147" name="Google Shape;147;p66"/>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pic>
        <p:nvPicPr>
          <p:cNvPr id="148" name="Google Shape;148;p66"/>
          <p:cNvPicPr preferRelativeResize="0"/>
          <p:nvPr/>
        </p:nvPicPr>
        <p:blipFill rotWithShape="1">
          <a:blip r:embed="rId2">
            <a:alphaModFix/>
          </a:blip>
          <a:srcRect/>
          <a:stretch/>
        </p:blipFill>
        <p:spPr>
          <a:xfrm>
            <a:off x="639800" y="3371775"/>
            <a:ext cx="2063574" cy="19545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9"/>
        <p:cNvGrpSpPr/>
        <p:nvPr/>
      </p:nvGrpSpPr>
      <p:grpSpPr>
        <a:xfrm>
          <a:off x="0" y="0"/>
          <a:ext cx="0" cy="0"/>
          <a:chOff x="0" y="0"/>
          <a:chExt cx="0" cy="0"/>
        </a:xfrm>
      </p:grpSpPr>
      <p:sp>
        <p:nvSpPr>
          <p:cNvPr id="150" name="Google Shape;150;p6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51" name="Google Shape;151;p6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152" name="Google Shape;152;p6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53" name="Google Shape;153;p6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54" name="Google Shape;154;p67"/>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5"/>
        <p:cNvGrpSpPr/>
        <p:nvPr/>
      </p:nvGrpSpPr>
      <p:grpSpPr>
        <a:xfrm>
          <a:off x="0" y="0"/>
          <a:ext cx="0" cy="0"/>
          <a:chOff x="0" y="0"/>
          <a:chExt cx="0" cy="0"/>
        </a:xfrm>
      </p:grpSpPr>
      <p:sp>
        <p:nvSpPr>
          <p:cNvPr id="156" name="Google Shape;156;p6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157" name="Google Shape;157;p6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58"/>
        <p:cNvGrpSpPr/>
        <p:nvPr/>
      </p:nvGrpSpPr>
      <p:grpSpPr>
        <a:xfrm>
          <a:off x="0" y="0"/>
          <a:ext cx="0" cy="0"/>
          <a:chOff x="0" y="0"/>
          <a:chExt cx="0" cy="0"/>
        </a:xfrm>
      </p:grpSpPr>
      <p:sp>
        <p:nvSpPr>
          <p:cNvPr id="159" name="Google Shape;159;p6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60" name="Google Shape;160;p6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1600"/>
              </a:spcBef>
              <a:spcAft>
                <a:spcPts val="0"/>
              </a:spcAft>
              <a:buSzPts val="1400"/>
              <a:buChar char="○"/>
              <a:defRPr/>
            </a:lvl2pPr>
            <a:lvl3pPr marL="1371600" lvl="2" indent="-317500" algn="ctr">
              <a:lnSpc>
                <a:spcPct val="115000"/>
              </a:lnSpc>
              <a:spcBef>
                <a:spcPts val="1600"/>
              </a:spcBef>
              <a:spcAft>
                <a:spcPts val="0"/>
              </a:spcAft>
              <a:buSzPts val="1400"/>
              <a:buChar char="■"/>
              <a:defRPr/>
            </a:lvl3pPr>
            <a:lvl4pPr marL="1828800" lvl="3" indent="-317500" algn="ctr">
              <a:lnSpc>
                <a:spcPct val="115000"/>
              </a:lnSpc>
              <a:spcBef>
                <a:spcPts val="1600"/>
              </a:spcBef>
              <a:spcAft>
                <a:spcPts val="0"/>
              </a:spcAft>
              <a:buSzPts val="1400"/>
              <a:buChar char="●"/>
              <a:defRPr/>
            </a:lvl4pPr>
            <a:lvl5pPr marL="2286000" lvl="4" indent="-317500" algn="ctr">
              <a:lnSpc>
                <a:spcPct val="115000"/>
              </a:lnSpc>
              <a:spcBef>
                <a:spcPts val="1600"/>
              </a:spcBef>
              <a:spcAft>
                <a:spcPts val="0"/>
              </a:spcAft>
              <a:buSzPts val="1400"/>
              <a:buChar char="○"/>
              <a:defRPr/>
            </a:lvl5pPr>
            <a:lvl6pPr marL="2743200" lvl="5" indent="-317500" algn="ctr">
              <a:lnSpc>
                <a:spcPct val="115000"/>
              </a:lnSpc>
              <a:spcBef>
                <a:spcPts val="1600"/>
              </a:spcBef>
              <a:spcAft>
                <a:spcPts val="0"/>
              </a:spcAft>
              <a:buSzPts val="1400"/>
              <a:buChar char="■"/>
              <a:defRPr/>
            </a:lvl6pPr>
            <a:lvl7pPr marL="3200400" lvl="6" indent="-317500" algn="ctr">
              <a:lnSpc>
                <a:spcPct val="115000"/>
              </a:lnSpc>
              <a:spcBef>
                <a:spcPts val="1600"/>
              </a:spcBef>
              <a:spcAft>
                <a:spcPts val="0"/>
              </a:spcAft>
              <a:buSzPts val="1400"/>
              <a:buChar char="●"/>
              <a:defRPr/>
            </a:lvl7pPr>
            <a:lvl8pPr marL="3657600" lvl="7" indent="-317500" algn="ctr">
              <a:lnSpc>
                <a:spcPct val="115000"/>
              </a:lnSpc>
              <a:spcBef>
                <a:spcPts val="1600"/>
              </a:spcBef>
              <a:spcAft>
                <a:spcPts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161" name="Google Shape;161;p69"/>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wo Photos">
  <p:cSld name="SECTION_HEADER_1_1_1">
    <p:bg>
      <p:bgPr>
        <a:solidFill>
          <a:schemeClr val="lt1"/>
        </a:solidFill>
        <a:effectLst/>
      </p:bgPr>
    </p:bg>
    <p:spTree>
      <p:nvGrpSpPr>
        <p:cNvPr id="1" name="Shape 162"/>
        <p:cNvGrpSpPr/>
        <p:nvPr/>
      </p:nvGrpSpPr>
      <p:grpSpPr>
        <a:xfrm>
          <a:off x="0" y="0"/>
          <a:ext cx="0" cy="0"/>
          <a:chOff x="0" y="0"/>
          <a:chExt cx="0" cy="0"/>
        </a:xfrm>
      </p:grpSpPr>
      <p:pic>
        <p:nvPicPr>
          <p:cNvPr id="163" name="Google Shape;163;p70"/>
          <p:cNvPicPr preferRelativeResize="0"/>
          <p:nvPr/>
        </p:nvPicPr>
        <p:blipFill rotWithShape="1">
          <a:blip r:embed="rId2">
            <a:alphaModFix/>
          </a:blip>
          <a:srcRect/>
          <a:stretch/>
        </p:blipFill>
        <p:spPr>
          <a:xfrm rot="1966834">
            <a:off x="1608456" y="1431485"/>
            <a:ext cx="2268038" cy="2399764"/>
          </a:xfrm>
          <a:prstGeom prst="rect">
            <a:avLst/>
          </a:prstGeom>
          <a:noFill/>
          <a:ln>
            <a:noFill/>
          </a:ln>
        </p:spPr>
      </p:pic>
      <p:pic>
        <p:nvPicPr>
          <p:cNvPr id="164" name="Google Shape;164;p70"/>
          <p:cNvPicPr preferRelativeResize="0"/>
          <p:nvPr/>
        </p:nvPicPr>
        <p:blipFill rotWithShape="1">
          <a:blip r:embed="rId3">
            <a:alphaModFix/>
          </a:blip>
          <a:srcRect/>
          <a:stretch/>
        </p:blipFill>
        <p:spPr>
          <a:xfrm rot="-7573368">
            <a:off x="4880537" y="1387889"/>
            <a:ext cx="2254993" cy="2367810"/>
          </a:xfrm>
          <a:prstGeom prst="rect">
            <a:avLst/>
          </a:prstGeom>
          <a:noFill/>
          <a:ln>
            <a:noFill/>
          </a:ln>
        </p:spPr>
      </p:pic>
      <p:sp>
        <p:nvSpPr>
          <p:cNvPr id="165" name="Google Shape;165;p70"/>
          <p:cNvSpPr txBox="1">
            <a:spLocks noGrp="1"/>
          </p:cNvSpPr>
          <p:nvPr>
            <p:ph type="title"/>
          </p:nvPr>
        </p:nvSpPr>
        <p:spPr>
          <a:xfrm>
            <a:off x="356616" y="54290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66" name="Google Shape;166;p70"/>
          <p:cNvSpPr txBox="1">
            <a:spLocks noGrp="1"/>
          </p:cNvSpPr>
          <p:nvPr>
            <p:ph type="body" idx="1"/>
          </p:nvPr>
        </p:nvSpPr>
        <p:spPr>
          <a:xfrm>
            <a:off x="1635031" y="3974897"/>
            <a:ext cx="2066100" cy="1011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7" name="Google Shape;167;p70"/>
          <p:cNvSpPr txBox="1">
            <a:spLocks noGrp="1"/>
          </p:cNvSpPr>
          <p:nvPr>
            <p:ph type="body" idx="2"/>
          </p:nvPr>
        </p:nvSpPr>
        <p:spPr>
          <a:xfrm>
            <a:off x="5136497" y="3974897"/>
            <a:ext cx="2066100" cy="10116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hree Photos">
  <p:cSld name="SECTION_HEADER_1_1">
    <p:bg>
      <p:bgPr>
        <a:solidFill>
          <a:schemeClr val="lt1"/>
        </a:solidFill>
        <a:effectLst/>
      </p:bgPr>
    </p:bg>
    <p:spTree>
      <p:nvGrpSpPr>
        <p:cNvPr id="1" name="Shape 168"/>
        <p:cNvGrpSpPr/>
        <p:nvPr/>
      </p:nvGrpSpPr>
      <p:grpSpPr>
        <a:xfrm>
          <a:off x="0" y="0"/>
          <a:ext cx="0" cy="0"/>
          <a:chOff x="0" y="0"/>
          <a:chExt cx="0" cy="0"/>
        </a:xfrm>
      </p:grpSpPr>
      <p:pic>
        <p:nvPicPr>
          <p:cNvPr id="169" name="Google Shape;169;p71"/>
          <p:cNvPicPr preferRelativeResize="0"/>
          <p:nvPr/>
        </p:nvPicPr>
        <p:blipFill rotWithShape="1">
          <a:blip r:embed="rId2">
            <a:alphaModFix/>
          </a:blip>
          <a:srcRect/>
          <a:stretch/>
        </p:blipFill>
        <p:spPr>
          <a:xfrm rot="1967865">
            <a:off x="987656" y="1802160"/>
            <a:ext cx="1847191" cy="1955008"/>
          </a:xfrm>
          <a:prstGeom prst="rect">
            <a:avLst/>
          </a:prstGeom>
          <a:noFill/>
          <a:ln>
            <a:noFill/>
          </a:ln>
        </p:spPr>
      </p:pic>
      <p:pic>
        <p:nvPicPr>
          <p:cNvPr id="170" name="Google Shape;170;p71"/>
          <p:cNvPicPr preferRelativeResize="0"/>
          <p:nvPr/>
        </p:nvPicPr>
        <p:blipFill rotWithShape="1">
          <a:blip r:embed="rId3">
            <a:alphaModFix/>
          </a:blip>
          <a:srcRect/>
          <a:stretch/>
        </p:blipFill>
        <p:spPr>
          <a:xfrm rot="-7572287">
            <a:off x="3651857" y="1766863"/>
            <a:ext cx="1836998" cy="1928517"/>
          </a:xfrm>
          <a:prstGeom prst="rect">
            <a:avLst/>
          </a:prstGeom>
          <a:noFill/>
          <a:ln>
            <a:noFill/>
          </a:ln>
        </p:spPr>
      </p:pic>
      <p:pic>
        <p:nvPicPr>
          <p:cNvPr id="171" name="Google Shape;171;p71"/>
          <p:cNvPicPr preferRelativeResize="0"/>
          <p:nvPr/>
        </p:nvPicPr>
        <p:blipFill rotWithShape="1">
          <a:blip r:embed="rId2">
            <a:alphaModFix/>
          </a:blip>
          <a:srcRect/>
          <a:stretch/>
        </p:blipFill>
        <p:spPr>
          <a:xfrm rot="7765833">
            <a:off x="6275628" y="1867158"/>
            <a:ext cx="1847191" cy="1955007"/>
          </a:xfrm>
          <a:prstGeom prst="rect">
            <a:avLst/>
          </a:prstGeom>
          <a:noFill/>
          <a:ln>
            <a:noFill/>
          </a:ln>
        </p:spPr>
      </p:pic>
      <p:sp>
        <p:nvSpPr>
          <p:cNvPr id="172" name="Google Shape;172;p71"/>
          <p:cNvSpPr txBox="1">
            <a:spLocks noGrp="1"/>
          </p:cNvSpPr>
          <p:nvPr>
            <p:ph type="title"/>
          </p:nvPr>
        </p:nvSpPr>
        <p:spPr>
          <a:xfrm>
            <a:off x="744450" y="8364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3" name="Google Shape;173;p71"/>
          <p:cNvSpPr txBox="1">
            <a:spLocks noGrp="1"/>
          </p:cNvSpPr>
          <p:nvPr>
            <p:ph type="body" idx="1"/>
          </p:nvPr>
        </p:nvSpPr>
        <p:spPr>
          <a:xfrm>
            <a:off x="1009475" y="3874400"/>
            <a:ext cx="1682400" cy="824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74" name="Google Shape;174;p71"/>
          <p:cNvSpPr txBox="1">
            <a:spLocks noGrp="1"/>
          </p:cNvSpPr>
          <p:nvPr>
            <p:ph type="body" idx="2"/>
          </p:nvPr>
        </p:nvSpPr>
        <p:spPr>
          <a:xfrm>
            <a:off x="3860675" y="3874400"/>
            <a:ext cx="1682400" cy="824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75" name="Google Shape;175;p71"/>
          <p:cNvSpPr txBox="1">
            <a:spLocks noGrp="1"/>
          </p:cNvSpPr>
          <p:nvPr>
            <p:ph type="body" idx="3"/>
          </p:nvPr>
        </p:nvSpPr>
        <p:spPr>
          <a:xfrm>
            <a:off x="6448825" y="3874400"/>
            <a:ext cx="1682400" cy="8241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hotos 1">
  <p:cSld name="SECTION_HEADER_1_2">
    <p:bg>
      <p:bgPr>
        <a:solidFill>
          <a:schemeClr val="lt1"/>
        </a:solidFill>
        <a:effectLst/>
      </p:bgPr>
    </p:bg>
    <p:spTree>
      <p:nvGrpSpPr>
        <p:cNvPr id="1" name="Shape 176"/>
        <p:cNvGrpSpPr/>
        <p:nvPr/>
      </p:nvGrpSpPr>
      <p:grpSpPr>
        <a:xfrm>
          <a:off x="0" y="0"/>
          <a:ext cx="0" cy="0"/>
          <a:chOff x="0" y="0"/>
          <a:chExt cx="0" cy="0"/>
        </a:xfrm>
      </p:grpSpPr>
      <p:pic>
        <p:nvPicPr>
          <p:cNvPr id="177" name="Google Shape;177;p72"/>
          <p:cNvPicPr preferRelativeResize="0"/>
          <p:nvPr/>
        </p:nvPicPr>
        <p:blipFill rotWithShape="1">
          <a:blip r:embed="rId2">
            <a:alphaModFix/>
          </a:blip>
          <a:srcRect/>
          <a:stretch/>
        </p:blipFill>
        <p:spPr>
          <a:xfrm rot="1967865">
            <a:off x="527156" y="1753610"/>
            <a:ext cx="1847191" cy="1955008"/>
          </a:xfrm>
          <a:prstGeom prst="rect">
            <a:avLst/>
          </a:prstGeom>
          <a:noFill/>
          <a:ln>
            <a:noFill/>
          </a:ln>
        </p:spPr>
      </p:pic>
      <p:pic>
        <p:nvPicPr>
          <p:cNvPr id="178" name="Google Shape;178;p72"/>
          <p:cNvPicPr preferRelativeResize="0"/>
          <p:nvPr/>
        </p:nvPicPr>
        <p:blipFill rotWithShape="1">
          <a:blip r:embed="rId3">
            <a:alphaModFix/>
          </a:blip>
          <a:srcRect/>
          <a:stretch/>
        </p:blipFill>
        <p:spPr>
          <a:xfrm rot="-7572287">
            <a:off x="2573826" y="1766863"/>
            <a:ext cx="1836998" cy="1928517"/>
          </a:xfrm>
          <a:prstGeom prst="rect">
            <a:avLst/>
          </a:prstGeom>
          <a:noFill/>
          <a:ln>
            <a:noFill/>
          </a:ln>
        </p:spPr>
      </p:pic>
      <p:pic>
        <p:nvPicPr>
          <p:cNvPr id="179" name="Google Shape;179;p72"/>
          <p:cNvPicPr preferRelativeResize="0"/>
          <p:nvPr/>
        </p:nvPicPr>
        <p:blipFill rotWithShape="1">
          <a:blip r:embed="rId3">
            <a:alphaModFix/>
          </a:blip>
          <a:srcRect/>
          <a:stretch/>
        </p:blipFill>
        <p:spPr>
          <a:xfrm rot="1373658">
            <a:off x="6756624" y="1789650"/>
            <a:ext cx="1837000" cy="1928517"/>
          </a:xfrm>
          <a:prstGeom prst="rect">
            <a:avLst/>
          </a:prstGeom>
          <a:noFill/>
          <a:ln>
            <a:noFill/>
          </a:ln>
        </p:spPr>
      </p:pic>
      <p:pic>
        <p:nvPicPr>
          <p:cNvPr id="180" name="Google Shape;180;p72"/>
          <p:cNvPicPr preferRelativeResize="0"/>
          <p:nvPr/>
        </p:nvPicPr>
        <p:blipFill rotWithShape="1">
          <a:blip r:embed="rId2">
            <a:alphaModFix/>
          </a:blip>
          <a:srcRect/>
          <a:stretch/>
        </p:blipFill>
        <p:spPr>
          <a:xfrm rot="-9110201">
            <a:off x="4661855" y="1753608"/>
            <a:ext cx="1847189" cy="1955008"/>
          </a:xfrm>
          <a:prstGeom prst="rect">
            <a:avLst/>
          </a:prstGeom>
          <a:noFill/>
          <a:ln>
            <a:noFill/>
          </a:ln>
        </p:spPr>
      </p:pic>
      <p:sp>
        <p:nvSpPr>
          <p:cNvPr id="181" name="Google Shape;181;p72"/>
          <p:cNvSpPr txBox="1">
            <a:spLocks noGrp="1"/>
          </p:cNvSpPr>
          <p:nvPr>
            <p:ph type="title"/>
          </p:nvPr>
        </p:nvSpPr>
        <p:spPr>
          <a:xfrm>
            <a:off x="381000" y="836450"/>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82" name="Google Shape;182;p72"/>
          <p:cNvSpPr txBox="1">
            <a:spLocks noGrp="1"/>
          </p:cNvSpPr>
          <p:nvPr>
            <p:ph type="body" idx="1"/>
          </p:nvPr>
        </p:nvSpPr>
        <p:spPr>
          <a:xfrm>
            <a:off x="619125" y="3924300"/>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83" name="Google Shape;183;p72"/>
          <p:cNvSpPr txBox="1">
            <a:spLocks noGrp="1"/>
          </p:cNvSpPr>
          <p:nvPr>
            <p:ph type="body" idx="2"/>
          </p:nvPr>
        </p:nvSpPr>
        <p:spPr>
          <a:xfrm>
            <a:off x="2744575" y="3924300"/>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84" name="Google Shape;184;p72"/>
          <p:cNvSpPr txBox="1">
            <a:spLocks noGrp="1"/>
          </p:cNvSpPr>
          <p:nvPr>
            <p:ph type="body" idx="3"/>
          </p:nvPr>
        </p:nvSpPr>
        <p:spPr>
          <a:xfrm>
            <a:off x="4761500" y="3876675"/>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85" name="Google Shape;185;p72"/>
          <p:cNvSpPr txBox="1">
            <a:spLocks noGrp="1"/>
          </p:cNvSpPr>
          <p:nvPr>
            <p:ph type="body" idx="4"/>
          </p:nvPr>
        </p:nvSpPr>
        <p:spPr>
          <a:xfrm>
            <a:off x="6851175" y="4053075"/>
            <a:ext cx="1495500" cy="105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BP Line" preserve="1" userDrawn="1">
  <p:cSld name="1_Title and body BP Line">
    <p:spTree>
      <p:nvGrpSpPr>
        <p:cNvPr id="1" name="Shape 20"/>
        <p:cNvGrpSpPr/>
        <p:nvPr/>
      </p:nvGrpSpPr>
      <p:grpSpPr>
        <a:xfrm>
          <a:off x="0" y="0"/>
          <a:ext cx="0" cy="0"/>
          <a:chOff x="0" y="0"/>
          <a:chExt cx="0" cy="0"/>
        </a:xfrm>
      </p:grpSpPr>
      <p:pic>
        <p:nvPicPr>
          <p:cNvPr id="24" name="Google Shape;24;p41"/>
          <p:cNvPicPr preferRelativeResize="0"/>
          <p:nvPr/>
        </p:nvPicPr>
        <p:blipFill rotWithShape="1">
          <a:blip r:embed="rId2">
            <a:alphaModFix/>
          </a:blip>
          <a:srcRect r="29952"/>
          <a:stretch/>
        </p:blipFill>
        <p:spPr>
          <a:xfrm rot="-5400000">
            <a:off x="6744400" y="-943749"/>
            <a:ext cx="1353249" cy="3200249"/>
          </a:xfrm>
          <a:prstGeom prst="rect">
            <a:avLst/>
          </a:prstGeom>
          <a:noFill/>
          <a:ln>
            <a:noFill/>
          </a:ln>
        </p:spPr>
      </p:pic>
      <p:pic>
        <p:nvPicPr>
          <p:cNvPr id="25" name="Google Shape;25;p41"/>
          <p:cNvPicPr preferRelativeResize="0"/>
          <p:nvPr/>
        </p:nvPicPr>
        <p:blipFill rotWithShape="1">
          <a:blip r:embed="rId3">
            <a:alphaModFix/>
          </a:blip>
          <a:srcRect/>
          <a:stretch/>
        </p:blipFill>
        <p:spPr>
          <a:xfrm>
            <a:off x="455725" y="1678925"/>
            <a:ext cx="1346475" cy="124825"/>
          </a:xfrm>
          <a:prstGeom prst="rect">
            <a:avLst/>
          </a:prstGeom>
          <a:noFill/>
          <a:ln>
            <a:noFill/>
          </a:ln>
        </p:spPr>
      </p:pic>
      <p:sp>
        <p:nvSpPr>
          <p:cNvPr id="2" name="Title 1">
            <a:extLst>
              <a:ext uri="{FF2B5EF4-FFF2-40B4-BE49-F238E27FC236}">
                <a16:creationId xmlns:a16="http://schemas.microsoft.com/office/drawing/2014/main" id="{4C711C0A-BDB0-4183-B0F6-54C2B346F9ED}"/>
              </a:ext>
            </a:extLst>
          </p:cNvPr>
          <p:cNvSpPr>
            <a:spLocks noGrp="1"/>
          </p:cNvSpPr>
          <p:nvPr>
            <p:ph type="title"/>
          </p:nvPr>
        </p:nvSpPr>
        <p:spPr>
          <a:xfrm>
            <a:off x="364125" y="1046425"/>
            <a:ext cx="8520600" cy="572700"/>
          </a:xfrm>
        </p:spPr>
        <p:txBody>
          <a:bodyPr/>
          <a:lstStyle>
            <a:lvl1pPr>
              <a:defRPr sz="3200">
                <a:latin typeface="+mj-lt"/>
              </a:defRPr>
            </a:lvl1pPr>
          </a:lstStyle>
          <a:p>
            <a:endParaRPr lang="en-US" dirty="0"/>
          </a:p>
        </p:txBody>
      </p:sp>
      <p:sp>
        <p:nvSpPr>
          <p:cNvPr id="4" name="Text Placeholder 3">
            <a:extLst>
              <a:ext uri="{FF2B5EF4-FFF2-40B4-BE49-F238E27FC236}">
                <a16:creationId xmlns:a16="http://schemas.microsoft.com/office/drawing/2014/main" id="{BD765AC4-2D07-48D0-B0BD-D3DEDEA0158C}"/>
              </a:ext>
            </a:extLst>
          </p:cNvPr>
          <p:cNvSpPr>
            <a:spLocks noGrp="1"/>
          </p:cNvSpPr>
          <p:nvPr>
            <p:ph type="body" sz="quarter" idx="10"/>
          </p:nvPr>
        </p:nvSpPr>
        <p:spPr>
          <a:xfrm>
            <a:off x="546225" y="2411150"/>
            <a:ext cx="7315500" cy="1809750"/>
          </a:xfrm>
        </p:spPr>
        <p:txBody>
          <a:bodyPr/>
          <a:lstStyle>
            <a:lvl1pPr marL="342900" indent="-342900">
              <a:lnSpc>
                <a:spcPct val="100000"/>
              </a:lnSpc>
              <a:buFont typeface="+mj-lt"/>
              <a:buAutoNum type="arabicPeriod"/>
              <a:defRPr>
                <a:latin typeface="+mj-lt"/>
              </a:defRPr>
            </a:lvl1pPr>
            <a:lvl2pPr marL="596900" indent="0">
              <a:buNone/>
              <a:defRPr/>
            </a:lvl2pPr>
          </a:lstStyle>
          <a:p>
            <a:pPr lvl="0"/>
            <a:endParaRPr lang="en-US" dirty="0"/>
          </a:p>
        </p:txBody>
      </p:sp>
    </p:spTree>
    <p:extLst>
      <p:ext uri="{BB962C8B-B14F-4D97-AF65-F5344CB8AC3E}">
        <p14:creationId xmlns:p14="http://schemas.microsoft.com/office/powerpoint/2010/main" val="675136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Break" preserve="1" userDrawn="1">
  <p:cSld name="1_Section Break">
    <p:spTree>
      <p:nvGrpSpPr>
        <p:cNvPr id="1" name="Shape 32"/>
        <p:cNvGrpSpPr/>
        <p:nvPr/>
      </p:nvGrpSpPr>
      <p:grpSpPr>
        <a:xfrm>
          <a:off x="0" y="0"/>
          <a:ext cx="0" cy="0"/>
          <a:chOff x="0" y="0"/>
          <a:chExt cx="0" cy="0"/>
        </a:xfrm>
      </p:grpSpPr>
      <p:pic>
        <p:nvPicPr>
          <p:cNvPr id="33" name="Google Shape;33;p43"/>
          <p:cNvPicPr preferRelativeResize="0"/>
          <p:nvPr/>
        </p:nvPicPr>
        <p:blipFill rotWithShape="1">
          <a:blip r:embed="rId2">
            <a:alphaModFix/>
          </a:blip>
          <a:srcRect l="1180" t="611" r="1239" b="798"/>
          <a:stretch/>
        </p:blipFill>
        <p:spPr>
          <a:xfrm rot="5400000">
            <a:off x="1919038" y="-2107438"/>
            <a:ext cx="5212724" cy="9329850"/>
          </a:xfrm>
          <a:prstGeom prst="rect">
            <a:avLst/>
          </a:prstGeom>
          <a:noFill/>
          <a:ln>
            <a:noFill/>
          </a:ln>
        </p:spPr>
      </p:pic>
      <p:pic>
        <p:nvPicPr>
          <p:cNvPr id="34" name="Google Shape;34;p43"/>
          <p:cNvPicPr preferRelativeResize="0"/>
          <p:nvPr/>
        </p:nvPicPr>
        <p:blipFill rotWithShape="1">
          <a:blip r:embed="rId3">
            <a:alphaModFix/>
          </a:blip>
          <a:srcRect/>
          <a:stretch/>
        </p:blipFill>
        <p:spPr>
          <a:xfrm>
            <a:off x="5349739" y="1614500"/>
            <a:ext cx="5146921" cy="5143499"/>
          </a:xfrm>
          <a:prstGeom prst="rect">
            <a:avLst/>
          </a:prstGeom>
          <a:noFill/>
          <a:ln>
            <a:noFill/>
          </a:ln>
        </p:spPr>
      </p:pic>
      <p:sp>
        <p:nvSpPr>
          <p:cNvPr id="2" name="Title 1">
            <a:extLst>
              <a:ext uri="{FF2B5EF4-FFF2-40B4-BE49-F238E27FC236}">
                <a16:creationId xmlns:a16="http://schemas.microsoft.com/office/drawing/2014/main" id="{09762992-279C-4316-B000-72AE4FA9066D}"/>
              </a:ext>
            </a:extLst>
          </p:cNvPr>
          <p:cNvSpPr>
            <a:spLocks noGrp="1"/>
          </p:cNvSpPr>
          <p:nvPr>
            <p:ph type="title"/>
          </p:nvPr>
        </p:nvSpPr>
        <p:spPr>
          <a:xfrm>
            <a:off x="311700" y="1897025"/>
            <a:ext cx="6936825" cy="572700"/>
          </a:xfrm>
          <a:solidFill>
            <a:srgbClr val="BB5A99"/>
          </a:solidFill>
          <a:ln>
            <a:noFill/>
          </a:ln>
        </p:spPr>
        <p:txBody>
          <a:bodyPr/>
          <a:lstStyle>
            <a:lvl1pPr>
              <a:defRPr>
                <a:solidFill>
                  <a:schemeClr val="bg1"/>
                </a:solidFill>
                <a:latin typeface="+mj-lt"/>
              </a:defRPr>
            </a:lvl1pPr>
          </a:lstStyle>
          <a:p>
            <a:endParaRPr lang="en-US" dirty="0"/>
          </a:p>
        </p:txBody>
      </p:sp>
    </p:spTree>
    <p:extLst>
      <p:ext uri="{BB962C8B-B14F-4D97-AF65-F5344CB8AC3E}">
        <p14:creationId xmlns:p14="http://schemas.microsoft.com/office/powerpoint/2010/main" val="1817521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YRP Line" preserve="1" userDrawn="1">
  <p:cSld name="1_Title and body YRP Line">
    <p:spTree>
      <p:nvGrpSpPr>
        <p:cNvPr id="1" name="Shape 26"/>
        <p:cNvGrpSpPr/>
        <p:nvPr/>
      </p:nvGrpSpPr>
      <p:grpSpPr>
        <a:xfrm>
          <a:off x="0" y="0"/>
          <a:ext cx="0" cy="0"/>
          <a:chOff x="0" y="0"/>
          <a:chExt cx="0" cy="0"/>
        </a:xfrm>
      </p:grpSpPr>
      <p:pic>
        <p:nvPicPr>
          <p:cNvPr id="30" name="Google Shape;30;p42"/>
          <p:cNvPicPr preferRelativeResize="0"/>
          <p:nvPr/>
        </p:nvPicPr>
        <p:blipFill rotWithShape="1">
          <a:blip r:embed="rId2">
            <a:alphaModFix/>
          </a:blip>
          <a:srcRect/>
          <a:stretch/>
        </p:blipFill>
        <p:spPr>
          <a:xfrm>
            <a:off x="457200" y="1923049"/>
            <a:ext cx="1264400" cy="130100"/>
          </a:xfrm>
          <a:prstGeom prst="rect">
            <a:avLst/>
          </a:prstGeom>
          <a:noFill/>
          <a:ln>
            <a:noFill/>
          </a:ln>
        </p:spPr>
      </p:pic>
      <p:pic>
        <p:nvPicPr>
          <p:cNvPr id="31" name="Google Shape;31;p42"/>
          <p:cNvPicPr preferRelativeResize="0"/>
          <p:nvPr/>
        </p:nvPicPr>
        <p:blipFill rotWithShape="1">
          <a:blip r:embed="rId3">
            <a:alphaModFix/>
          </a:blip>
          <a:srcRect l="26653" t="23283"/>
          <a:stretch/>
        </p:blipFill>
        <p:spPr>
          <a:xfrm rot="5397968">
            <a:off x="6680011" y="-149469"/>
            <a:ext cx="2345726" cy="2595814"/>
          </a:xfrm>
          <a:prstGeom prst="rect">
            <a:avLst/>
          </a:prstGeom>
          <a:noFill/>
          <a:ln>
            <a:noFill/>
          </a:ln>
        </p:spPr>
      </p:pic>
      <p:sp>
        <p:nvSpPr>
          <p:cNvPr id="2" name="Title 1">
            <a:extLst>
              <a:ext uri="{FF2B5EF4-FFF2-40B4-BE49-F238E27FC236}">
                <a16:creationId xmlns:a16="http://schemas.microsoft.com/office/drawing/2014/main" id="{E11A7794-B7E6-4F40-A79F-69143436205F}"/>
              </a:ext>
            </a:extLst>
          </p:cNvPr>
          <p:cNvSpPr>
            <a:spLocks noGrp="1"/>
          </p:cNvSpPr>
          <p:nvPr>
            <p:ph type="title"/>
          </p:nvPr>
        </p:nvSpPr>
        <p:spPr>
          <a:xfrm>
            <a:off x="289725" y="939325"/>
            <a:ext cx="5238200" cy="977375"/>
          </a:xfrm>
        </p:spPr>
        <p:txBody>
          <a:bodyPr/>
          <a:lstStyle>
            <a:lvl1pPr>
              <a:defRPr sz="2400">
                <a:latin typeface="+mj-lt"/>
              </a:defRPr>
            </a:lvl1pPr>
          </a:lstStyle>
          <a:p>
            <a:endParaRPr lang="en-US" dirty="0"/>
          </a:p>
        </p:txBody>
      </p:sp>
      <p:sp>
        <p:nvSpPr>
          <p:cNvPr id="4" name="Text Placeholder 3">
            <a:extLst>
              <a:ext uri="{FF2B5EF4-FFF2-40B4-BE49-F238E27FC236}">
                <a16:creationId xmlns:a16="http://schemas.microsoft.com/office/drawing/2014/main" id="{A65A0638-5A2B-4C22-8955-27ADB9B86B92}"/>
              </a:ext>
            </a:extLst>
          </p:cNvPr>
          <p:cNvSpPr>
            <a:spLocks noGrp="1"/>
          </p:cNvSpPr>
          <p:nvPr>
            <p:ph type="body" sz="quarter" idx="10"/>
          </p:nvPr>
        </p:nvSpPr>
        <p:spPr>
          <a:xfrm>
            <a:off x="594349" y="2202175"/>
            <a:ext cx="7266951" cy="2366700"/>
          </a:xfrm>
        </p:spPr>
        <p:txBody>
          <a:bodyPr/>
          <a:lstStyle>
            <a:lvl1pPr marL="0" indent="0">
              <a:lnSpc>
                <a:spcPct val="100000"/>
              </a:lnSpc>
              <a:buNone/>
              <a:defRPr/>
            </a:lvl1pPr>
          </a:lstStyle>
          <a:p>
            <a:pPr lvl="0"/>
            <a:r>
              <a:rPr lang="en-US" dirty="0"/>
              <a:t>Click to edit Master text styles</a:t>
            </a:r>
          </a:p>
        </p:txBody>
      </p:sp>
    </p:spTree>
    <p:extLst>
      <p:ext uri="{BB962C8B-B14F-4D97-AF65-F5344CB8AC3E}">
        <p14:creationId xmlns:p14="http://schemas.microsoft.com/office/powerpoint/2010/main" val="2663523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BY Line" preserve="1" userDrawn="1">
  <p:cSld name="1_Title and body BY Line">
    <p:spTree>
      <p:nvGrpSpPr>
        <p:cNvPr id="1" name="Shape 36"/>
        <p:cNvGrpSpPr/>
        <p:nvPr/>
      </p:nvGrpSpPr>
      <p:grpSpPr>
        <a:xfrm>
          <a:off x="0" y="0"/>
          <a:ext cx="0" cy="0"/>
          <a:chOff x="0" y="0"/>
          <a:chExt cx="0" cy="0"/>
        </a:xfrm>
      </p:grpSpPr>
      <p:pic>
        <p:nvPicPr>
          <p:cNvPr id="40" name="Google Shape;40;p44"/>
          <p:cNvPicPr preferRelativeResize="0"/>
          <p:nvPr userDrawn="1"/>
        </p:nvPicPr>
        <p:blipFill rotWithShape="1">
          <a:blip r:embed="rId2">
            <a:alphaModFix/>
          </a:blip>
          <a:srcRect r="25160"/>
          <a:stretch/>
        </p:blipFill>
        <p:spPr>
          <a:xfrm>
            <a:off x="7865052" y="2102775"/>
            <a:ext cx="1278949" cy="2830899"/>
          </a:xfrm>
          <a:prstGeom prst="rect">
            <a:avLst/>
          </a:prstGeom>
          <a:noFill/>
          <a:ln>
            <a:noFill/>
          </a:ln>
        </p:spPr>
      </p:pic>
      <p:pic>
        <p:nvPicPr>
          <p:cNvPr id="41" name="Google Shape;41;p44"/>
          <p:cNvPicPr preferRelativeResize="0"/>
          <p:nvPr/>
        </p:nvPicPr>
        <p:blipFill rotWithShape="1">
          <a:blip r:embed="rId3">
            <a:alphaModFix/>
          </a:blip>
          <a:srcRect/>
          <a:stretch/>
        </p:blipFill>
        <p:spPr>
          <a:xfrm>
            <a:off x="457200" y="1140275"/>
            <a:ext cx="1287626" cy="132053"/>
          </a:xfrm>
          <a:prstGeom prst="rect">
            <a:avLst/>
          </a:prstGeom>
          <a:noFill/>
          <a:ln>
            <a:noFill/>
          </a:ln>
        </p:spPr>
      </p:pic>
      <p:sp>
        <p:nvSpPr>
          <p:cNvPr id="2" name="Title 1">
            <a:extLst>
              <a:ext uri="{FF2B5EF4-FFF2-40B4-BE49-F238E27FC236}">
                <a16:creationId xmlns:a16="http://schemas.microsoft.com/office/drawing/2014/main" id="{24711A9F-DCD3-41C5-AE97-90DCBBF41ABB}"/>
              </a:ext>
            </a:extLst>
          </p:cNvPr>
          <p:cNvSpPr>
            <a:spLocks noGrp="1"/>
          </p:cNvSpPr>
          <p:nvPr>
            <p:ph type="title"/>
          </p:nvPr>
        </p:nvSpPr>
        <p:spPr>
          <a:xfrm>
            <a:off x="362500" y="572025"/>
            <a:ext cx="8520600" cy="572700"/>
          </a:xfrm>
        </p:spPr>
        <p:txBody>
          <a:bodyPr/>
          <a:lstStyle>
            <a:lvl1pPr>
              <a:defRPr sz="2400">
                <a:latin typeface="+mj-lt"/>
              </a:defRPr>
            </a:lvl1pPr>
          </a:lstStyle>
          <a:p>
            <a:endParaRPr lang="en-US" dirty="0"/>
          </a:p>
        </p:txBody>
      </p:sp>
      <p:sp>
        <p:nvSpPr>
          <p:cNvPr id="4" name="Text Placeholder 3">
            <a:extLst>
              <a:ext uri="{FF2B5EF4-FFF2-40B4-BE49-F238E27FC236}">
                <a16:creationId xmlns:a16="http://schemas.microsoft.com/office/drawing/2014/main" id="{2D6B1F83-596E-4614-B5C7-B6118A39D5D3}"/>
              </a:ext>
            </a:extLst>
          </p:cNvPr>
          <p:cNvSpPr>
            <a:spLocks noGrp="1"/>
          </p:cNvSpPr>
          <p:nvPr>
            <p:ph type="body" sz="quarter" idx="10"/>
          </p:nvPr>
        </p:nvSpPr>
        <p:spPr>
          <a:xfrm>
            <a:off x="685800" y="1469198"/>
            <a:ext cx="6982800" cy="2963101"/>
          </a:xfrm>
        </p:spPr>
        <p:txBody>
          <a:bodyPr/>
          <a:lstStyle>
            <a:lvl1pPr marL="0" indent="0">
              <a:lnSpc>
                <a:spcPct val="100000"/>
              </a:lnSpc>
              <a:buNone/>
              <a:defRPr/>
            </a:lvl1pPr>
            <a:lvl2pPr marL="596900" indent="0">
              <a:buNone/>
              <a:defRPr/>
            </a:lvl2pPr>
          </a:lstStyle>
          <a:p>
            <a:pPr lvl="0"/>
            <a:r>
              <a:rPr lang="en-US" dirty="0"/>
              <a:t>Click to edit Master text styles</a:t>
            </a:r>
          </a:p>
        </p:txBody>
      </p:sp>
    </p:spTree>
    <p:extLst>
      <p:ext uri="{BB962C8B-B14F-4D97-AF65-F5344CB8AC3E}">
        <p14:creationId xmlns:p14="http://schemas.microsoft.com/office/powerpoint/2010/main" val="1689633389"/>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BY Line" preserve="1" userDrawn="1">
  <p:cSld name="1_Title and body BY Line">
    <p:spTree>
      <p:nvGrpSpPr>
        <p:cNvPr id="1" name="Shape 36"/>
        <p:cNvGrpSpPr/>
        <p:nvPr/>
      </p:nvGrpSpPr>
      <p:grpSpPr>
        <a:xfrm>
          <a:off x="0" y="0"/>
          <a:ext cx="0" cy="0"/>
          <a:chOff x="0" y="0"/>
          <a:chExt cx="0" cy="0"/>
        </a:xfrm>
      </p:grpSpPr>
      <p:pic>
        <p:nvPicPr>
          <p:cNvPr id="40" name="Google Shape;40;p44"/>
          <p:cNvPicPr preferRelativeResize="0"/>
          <p:nvPr userDrawn="1"/>
        </p:nvPicPr>
        <p:blipFill rotWithShape="1">
          <a:blip r:embed="rId2">
            <a:alphaModFix/>
          </a:blip>
          <a:srcRect r="25160"/>
          <a:stretch/>
        </p:blipFill>
        <p:spPr>
          <a:xfrm>
            <a:off x="7865052" y="2102775"/>
            <a:ext cx="1278949" cy="2830899"/>
          </a:xfrm>
          <a:prstGeom prst="rect">
            <a:avLst/>
          </a:prstGeom>
          <a:noFill/>
          <a:ln>
            <a:noFill/>
          </a:ln>
        </p:spPr>
      </p:pic>
      <p:pic>
        <p:nvPicPr>
          <p:cNvPr id="41" name="Google Shape;41;p44"/>
          <p:cNvPicPr preferRelativeResize="0"/>
          <p:nvPr/>
        </p:nvPicPr>
        <p:blipFill rotWithShape="1">
          <a:blip r:embed="rId3">
            <a:alphaModFix/>
          </a:blip>
          <a:srcRect/>
          <a:stretch/>
        </p:blipFill>
        <p:spPr>
          <a:xfrm>
            <a:off x="457200" y="1140275"/>
            <a:ext cx="1287626" cy="132053"/>
          </a:xfrm>
          <a:prstGeom prst="rect">
            <a:avLst/>
          </a:prstGeom>
          <a:noFill/>
          <a:ln>
            <a:noFill/>
          </a:ln>
        </p:spPr>
      </p:pic>
      <p:sp>
        <p:nvSpPr>
          <p:cNvPr id="2" name="Title 1">
            <a:extLst>
              <a:ext uri="{FF2B5EF4-FFF2-40B4-BE49-F238E27FC236}">
                <a16:creationId xmlns:a16="http://schemas.microsoft.com/office/drawing/2014/main" id="{24711A9F-DCD3-41C5-AE97-90DCBBF41ABB}"/>
              </a:ext>
            </a:extLst>
          </p:cNvPr>
          <p:cNvSpPr>
            <a:spLocks noGrp="1"/>
          </p:cNvSpPr>
          <p:nvPr>
            <p:ph type="title"/>
          </p:nvPr>
        </p:nvSpPr>
        <p:spPr>
          <a:xfrm>
            <a:off x="394950" y="249975"/>
            <a:ext cx="7316400" cy="718800"/>
          </a:xfrm>
        </p:spPr>
        <p:txBody>
          <a:bodyPr/>
          <a:lstStyle>
            <a:lvl1pPr>
              <a:defRPr sz="2400">
                <a:latin typeface="+mj-lt"/>
              </a:defRPr>
            </a:lvl1pPr>
          </a:lstStyle>
          <a:p>
            <a:endParaRPr lang="en-US" dirty="0"/>
          </a:p>
        </p:txBody>
      </p:sp>
      <p:sp>
        <p:nvSpPr>
          <p:cNvPr id="5" name="Picture Placeholder 4">
            <a:extLst>
              <a:ext uri="{FF2B5EF4-FFF2-40B4-BE49-F238E27FC236}">
                <a16:creationId xmlns:a16="http://schemas.microsoft.com/office/drawing/2014/main" id="{630A5FFF-833B-4A00-A9EC-00B5555F52C9}"/>
              </a:ext>
            </a:extLst>
          </p:cNvPr>
          <p:cNvSpPr>
            <a:spLocks noGrp="1"/>
          </p:cNvSpPr>
          <p:nvPr>
            <p:ph type="pic" sz="quarter" idx="10"/>
          </p:nvPr>
        </p:nvSpPr>
        <p:spPr>
          <a:xfrm>
            <a:off x="2247900" y="1196875"/>
            <a:ext cx="3683000" cy="3658774"/>
          </a:xfrm>
        </p:spPr>
        <p:txBody>
          <a:bodyPr/>
          <a:lstStyle/>
          <a:p>
            <a:endParaRPr lang="en-US" dirty="0"/>
          </a:p>
        </p:txBody>
      </p:sp>
    </p:spTree>
    <p:extLst>
      <p:ext uri="{BB962C8B-B14F-4D97-AF65-F5344CB8AC3E}">
        <p14:creationId xmlns:p14="http://schemas.microsoft.com/office/powerpoint/2010/main" val="294038297"/>
      </p:ext>
    </p:extLst>
  </p:cSld>
  <p:clrMapOvr>
    <a:masterClrMapping/>
  </p:clrMapOvr>
  <p:extLst>
    <p:ext uri="{DCECCB84-F9BA-43D5-87BE-67443E8EF086}">
      <p15:sldGuideLst xmlns:p15="http://schemas.microsoft.com/office/powerpoint/2012/main">
        <p15:guide id="1" pos="288">
          <p15:clr>
            <a:srgbClr val="FA7B17"/>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8"/>
          <p:cNvSpPr/>
          <p:nvPr/>
        </p:nvSpPr>
        <p:spPr>
          <a:xfrm>
            <a:off x="213675" y="245000"/>
            <a:ext cx="8652300" cy="4683600"/>
          </a:xfrm>
          <a:prstGeom prst="rect">
            <a:avLst/>
          </a:prstGeom>
          <a:solidFill>
            <a:srgbClr val="073763">
              <a:alpha val="2745"/>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F3F3F3"/>
              </a:solidFill>
              <a:latin typeface="Arial"/>
              <a:ea typeface="Arial"/>
              <a:cs typeface="Arial"/>
              <a:sym typeface="Arial"/>
            </a:endParaRPr>
          </a:p>
        </p:txBody>
      </p:sp>
      <p:sp>
        <p:nvSpPr>
          <p:cNvPr id="7" name="Google Shape;7;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434343"/>
              </a:buClr>
              <a:buSzPts val="2800"/>
              <a:buFont typeface="Montserrat"/>
              <a:buNone/>
              <a:defRPr sz="2800" b="1" i="0" u="none" strike="noStrike" cap="none">
                <a:solidFill>
                  <a:srgbClr val="434343"/>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8" name="Google Shape;8;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Lato"/>
              <a:buChar char="●"/>
              <a:defRPr sz="1800" b="0" i="0" u="none" strike="noStrike" cap="none">
                <a:solidFill>
                  <a:schemeClr val="dk2"/>
                </a:solidFill>
                <a:latin typeface="Lato"/>
                <a:ea typeface="Lato"/>
                <a:cs typeface="Lato"/>
                <a:sym typeface="Lato"/>
              </a:defRPr>
            </a:lvl1pPr>
            <a:lvl2pPr marL="914400" marR="0" lvl="1"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2pPr>
            <a:lvl3pPr marL="1371600" marR="0" lvl="2"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3pPr>
            <a:lvl4pPr marL="1828800" marR="0" lvl="3"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4pPr>
            <a:lvl5pPr marL="2286000" marR="0" lvl="4"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5pPr>
            <a:lvl6pPr marL="2743200" marR="0" lvl="5"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6pPr>
            <a:lvl7pPr marL="3200400" marR="0" lvl="6"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7pPr>
            <a:lvl8pPr marL="3657600" marR="0" lvl="7" indent="-317500" algn="l" rtl="0">
              <a:lnSpc>
                <a:spcPct val="115000"/>
              </a:lnSpc>
              <a:spcBef>
                <a:spcPts val="1600"/>
              </a:spcBef>
              <a:spcAft>
                <a:spcPts val="0"/>
              </a:spcAft>
              <a:buClr>
                <a:schemeClr val="dk2"/>
              </a:buClr>
              <a:buSzPts val="1400"/>
              <a:buFont typeface="Lato"/>
              <a:buChar char="○"/>
              <a:defRPr sz="1400" b="0" i="0" u="none" strike="noStrike" cap="none">
                <a:solidFill>
                  <a:schemeClr val="dk2"/>
                </a:solidFill>
                <a:latin typeface="Lato"/>
                <a:ea typeface="Lato"/>
                <a:cs typeface="Lato"/>
                <a:sym typeface="Lato"/>
              </a:defRPr>
            </a:lvl8pPr>
            <a:lvl9pPr marL="4114800" marR="0" lvl="8" indent="-317500" algn="l" rtl="0">
              <a:lnSpc>
                <a:spcPct val="115000"/>
              </a:lnSpc>
              <a:spcBef>
                <a:spcPts val="1600"/>
              </a:spcBef>
              <a:spcAft>
                <a:spcPts val="1600"/>
              </a:spcAft>
              <a:buClr>
                <a:schemeClr val="dk2"/>
              </a:buClr>
              <a:buSzPts val="1400"/>
              <a:buFont typeface="Lato"/>
              <a:buChar char="■"/>
              <a:defRPr sz="1400" b="0" i="0" u="none" strike="noStrike" cap="none">
                <a:solidFill>
                  <a:schemeClr val="dk2"/>
                </a:solidFill>
                <a:latin typeface="Lato"/>
                <a:ea typeface="Lato"/>
                <a:cs typeface="Lato"/>
                <a:sym typeface="Lato"/>
              </a:defRPr>
            </a:lvl9pPr>
          </a:lstStyle>
          <a:p>
            <a:endParaRPr/>
          </a:p>
        </p:txBody>
      </p:sp>
      <p:sp>
        <p:nvSpPr>
          <p:cNvPr id="9" name="Google Shape;9;p38"/>
          <p:cNvSpPr txBox="1">
            <a:spLocks noGrp="1"/>
          </p:cNvSpPr>
          <p:nvPr>
            <p:ph type="sldNum" idx="12"/>
          </p:nvPr>
        </p:nvSpPr>
        <p:spPr>
          <a:xfrm>
            <a:off x="8472303" y="4568875"/>
            <a:ext cx="360000" cy="4011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707" r:id="rId15"/>
    <p:sldLayoutId id="2147483695" r:id="rId16"/>
    <p:sldLayoutId id="2147483708"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 id="2147483705" r:id="rId27"/>
    <p:sldLayoutId id="2147483658" r:id="rId28"/>
    <p:sldLayoutId id="2147483706" r:id="rId29"/>
    <p:sldLayoutId id="2147483655" r:id="rId30"/>
    <p:sldLayoutId id="2147483660" r:id="rId31"/>
    <p:sldLayoutId id="2147483661" r:id="rId32"/>
    <p:sldLayoutId id="2147483662" r:id="rId33"/>
    <p:sldLayoutId id="2147483664" r:id="rId34"/>
    <p:sldLayoutId id="2147483665" r:id="rId35"/>
    <p:sldLayoutId id="2147483666" r:id="rId36"/>
    <p:sldLayoutId id="2147483667" r:id="rId37"/>
    <p:sldLayoutId id="2147483668" r:id="rId38"/>
    <p:sldLayoutId id="2147483669" r:id="rId39"/>
    <p:sldLayoutId id="2147483673" r:id="rId40"/>
    <p:sldLayoutId id="2147483674" r:id="rId41"/>
    <p:sldLayoutId id="2147483675" r:id="rId42"/>
    <p:sldLayoutId id="2147483676" r:id="rId43"/>
    <p:sldLayoutId id="2147483677" r:id="rId44"/>
    <p:sldLayoutId id="2147483678" r:id="rId45"/>
    <p:sldLayoutId id="2147483679" r:id="rId4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rhntc.org/preconception" TargetMode="External"/><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23.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4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25.xm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26.xml"/><Relationship Id="rId6" Type="http://schemas.openxmlformats.org/officeDocument/2006/relationships/hyperlink" Target="https://rhntc.org/resources/patient-experience-improvement-toolkit" TargetMode="External"/><Relationship Id="rId5" Type="http://schemas.openxmlformats.org/officeDocument/2006/relationships/image" Target="../media/image47.png"/><Relationship Id="rId4" Type="http://schemas.openxmlformats.org/officeDocument/2006/relationships/image" Target="../media/image4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3" Type="http://schemas.openxmlformats.org/officeDocument/2006/relationships/hyperlink" Target="mailto:rhntc@jsi.com" TargetMode="External"/><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A06D2-BEE9-434C-9288-16A6F9F07D79}"/>
              </a:ext>
            </a:extLst>
          </p:cNvPr>
          <p:cNvSpPr>
            <a:spLocks noGrp="1"/>
          </p:cNvSpPr>
          <p:nvPr>
            <p:ph type="title"/>
          </p:nvPr>
        </p:nvSpPr>
        <p:spPr/>
        <p:txBody>
          <a:bodyPr/>
          <a:lstStyle/>
          <a:p>
            <a:r>
              <a:rPr lang="en" dirty="0">
                <a:ea typeface="Arial"/>
                <a:cs typeface="Arial"/>
                <a:sym typeface="Arial"/>
              </a:rPr>
              <a:t>Advancing Preconception Health Services Webinar</a:t>
            </a:r>
            <a:endParaRPr lang="en-US" dirty="0"/>
          </a:p>
        </p:txBody>
      </p:sp>
      <p:sp>
        <p:nvSpPr>
          <p:cNvPr id="3" name="Text Placeholder 2">
            <a:extLst>
              <a:ext uri="{FF2B5EF4-FFF2-40B4-BE49-F238E27FC236}">
                <a16:creationId xmlns:a16="http://schemas.microsoft.com/office/drawing/2014/main" id="{501B8E53-AF4F-495C-9833-06681B26A64D}"/>
              </a:ext>
            </a:extLst>
          </p:cNvPr>
          <p:cNvSpPr>
            <a:spLocks noGrp="1"/>
          </p:cNvSpPr>
          <p:nvPr>
            <p:ph type="body" sz="quarter" idx="10"/>
          </p:nvPr>
        </p:nvSpPr>
        <p:spPr/>
        <p:txBody>
          <a:bodyPr/>
          <a:lstStyle/>
          <a:p>
            <a:r>
              <a:rPr lang="en-US">
                <a:ea typeface="Arial"/>
                <a:cs typeface="Arial"/>
                <a:sym typeface="Arial"/>
              </a:rPr>
              <a:t>November 3, 2021</a:t>
            </a:r>
            <a:endParaRPr lang="en-US" dirty="0">
              <a:ea typeface="Arial"/>
              <a:cs typeface="Arial"/>
              <a:sym typeface="Arial"/>
            </a:endParaRPr>
          </a:p>
        </p:txBody>
      </p:sp>
      <p:pic>
        <p:nvPicPr>
          <p:cNvPr id="7" name="Picture Placeholder 6" descr="RHNTC: Reproductive Health National Training Center.">
            <a:extLst>
              <a:ext uri="{FF2B5EF4-FFF2-40B4-BE49-F238E27FC236}">
                <a16:creationId xmlns:a16="http://schemas.microsoft.com/office/drawing/2014/main" id="{41C44B75-7505-4E99-A11A-B61BD469E593}"/>
              </a:ext>
            </a:extLst>
          </p:cNvPr>
          <p:cNvPicPr>
            <a:picLocks noGrp="1" noChangeAspect="1"/>
          </p:cNvPicPr>
          <p:nvPr>
            <p:ph type="pic" sz="quarter" idx="11"/>
          </p:nvPr>
        </p:nvPicPr>
        <p:blipFill>
          <a:blip r:embed="rId3"/>
          <a:srcRect l="214" r="214"/>
          <a:stretch>
            <a:fillRect/>
          </a:stretch>
        </p:blipFill>
        <p:spPr/>
      </p:pic>
    </p:spTree>
    <p:extLst>
      <p:ext uri="{BB962C8B-B14F-4D97-AF65-F5344CB8AC3E}">
        <p14:creationId xmlns:p14="http://schemas.microsoft.com/office/powerpoint/2010/main" val="1293189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50F5F-0152-4B64-993D-669AEBE0D85A}"/>
              </a:ext>
            </a:extLst>
          </p:cNvPr>
          <p:cNvSpPr>
            <a:spLocks noGrp="1"/>
          </p:cNvSpPr>
          <p:nvPr>
            <p:ph type="title"/>
          </p:nvPr>
        </p:nvSpPr>
        <p:spPr/>
        <p:txBody>
          <a:bodyPr/>
          <a:lstStyle/>
          <a:p>
            <a:r>
              <a:rPr lang="en" dirty="0">
                <a:ea typeface="Arial"/>
                <a:cs typeface="Arial"/>
                <a:sym typeface="Arial"/>
              </a:rPr>
              <a:t>Recommendations for Providing </a:t>
            </a:r>
            <a:br>
              <a:rPr lang="en" dirty="0">
                <a:ea typeface="Arial"/>
                <a:cs typeface="Arial"/>
                <a:sym typeface="Arial"/>
              </a:rPr>
            </a:br>
            <a:r>
              <a:rPr lang="en" dirty="0">
                <a:ea typeface="Arial"/>
                <a:cs typeface="Arial"/>
                <a:sym typeface="Arial"/>
              </a:rPr>
              <a:t>Quality Family Planning Services (QFP)</a:t>
            </a:r>
            <a:endParaRPr lang="en-US" dirty="0"/>
          </a:p>
        </p:txBody>
      </p:sp>
      <p:pic>
        <p:nvPicPr>
          <p:cNvPr id="5" name="Picture Placeholder 4" descr="Diagram depicting 3 circles within each other. The outermost circle is labeled, &quot;Other Preventative Health Services&quot;.&#10;The middle circle is labeled, &quot;Related Preventative Health Services&quot;.&#10;The center circle is labeled, &quot;Family Planning Services&quot;.&#10;Contraception. Pregnancy testing and counseling. Services to achieve pregnancy. Basic infertility. Preconception health. STI prevention and treatment.">
            <a:extLst>
              <a:ext uri="{FF2B5EF4-FFF2-40B4-BE49-F238E27FC236}">
                <a16:creationId xmlns:a16="http://schemas.microsoft.com/office/drawing/2014/main" id="{1CC0C994-E879-4F8E-AF63-EC3CE03427EE}"/>
              </a:ext>
            </a:extLst>
          </p:cNvPr>
          <p:cNvPicPr>
            <a:picLocks noGrp="1" noChangeAspect="1"/>
          </p:cNvPicPr>
          <p:nvPr>
            <p:ph type="pic" sz="quarter" idx="10"/>
          </p:nvPr>
        </p:nvPicPr>
        <p:blipFill>
          <a:blip r:embed="rId3"/>
          <a:srcRect t="65" b="65"/>
          <a:stretch>
            <a:fillRect/>
          </a:stretch>
        </p:blipFill>
        <p:spPr/>
      </p:pic>
    </p:spTree>
    <p:extLst>
      <p:ext uri="{BB962C8B-B14F-4D97-AF65-F5344CB8AC3E}">
        <p14:creationId xmlns:p14="http://schemas.microsoft.com/office/powerpoint/2010/main" val="3268135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9DA35-6864-476B-8EF6-3AC08C15E517}"/>
              </a:ext>
            </a:extLst>
          </p:cNvPr>
          <p:cNvSpPr>
            <a:spLocks noGrp="1"/>
          </p:cNvSpPr>
          <p:nvPr>
            <p:ph type="title"/>
          </p:nvPr>
        </p:nvSpPr>
        <p:spPr/>
        <p:txBody>
          <a:bodyPr/>
          <a:lstStyle/>
          <a:p>
            <a:r>
              <a:rPr lang="en">
                <a:ea typeface="Arial"/>
                <a:cs typeface="Arial"/>
                <a:sym typeface="Arial"/>
              </a:rPr>
              <a:t>QFP and Whole Person </a:t>
            </a:r>
            <a:r>
              <a:rPr lang="en">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Care</a:t>
            </a:r>
            <a:endParaRPr lang="en-US" dirty="0"/>
          </a:p>
        </p:txBody>
      </p:sp>
      <p:sp>
        <p:nvSpPr>
          <p:cNvPr id="3" name="Text Placeholder 2">
            <a:extLst>
              <a:ext uri="{FF2B5EF4-FFF2-40B4-BE49-F238E27FC236}">
                <a16:creationId xmlns:a16="http://schemas.microsoft.com/office/drawing/2014/main" id="{C5FFB311-9B81-4CCC-934C-6F77AFF9DD48}"/>
              </a:ext>
            </a:extLst>
          </p:cNvPr>
          <p:cNvSpPr>
            <a:spLocks noGrp="1"/>
          </p:cNvSpPr>
          <p:nvPr>
            <p:ph type="body" sz="quarter" idx="10"/>
          </p:nvPr>
        </p:nvSpPr>
        <p:spPr/>
        <p:txBody>
          <a:bodyPr/>
          <a:lstStyle/>
          <a:p>
            <a:r>
              <a:rPr lang="en-US" dirty="0"/>
              <a:t>A diagram depicting "The Clinical Pathway". The diagram reads as follows:</a:t>
            </a:r>
          </a:p>
          <a:p>
            <a:r>
              <a:rPr lang="en-US" dirty="0"/>
              <a:t>Box 1: Determine the need for services among female and male clients of reproductive age.</a:t>
            </a:r>
          </a:p>
          <a:p>
            <a:pPr marL="171450" indent="-171450">
              <a:buClr>
                <a:schemeClr val="bg1"/>
              </a:buClr>
              <a:buSzPct val="100000"/>
              <a:buFont typeface="Arial" panose="020B0604020202020204" pitchFamily="34" charset="0"/>
              <a:buChar char="•"/>
            </a:pPr>
            <a:r>
              <a:rPr lang="en-US" dirty="0"/>
              <a:t>Assess reason for visit.</a:t>
            </a:r>
          </a:p>
          <a:p>
            <a:pPr marL="171450" indent="-171450">
              <a:buClr>
                <a:schemeClr val="bg1"/>
              </a:buClr>
              <a:buSzPct val="100000"/>
              <a:buFont typeface="Arial" panose="020B0604020202020204" pitchFamily="34" charset="0"/>
              <a:buChar char="•"/>
            </a:pPr>
            <a:r>
              <a:rPr lang="en-US" dirty="0"/>
              <a:t>Assess source of primary care.</a:t>
            </a:r>
          </a:p>
          <a:p>
            <a:pPr marL="171450" indent="-171450">
              <a:buClr>
                <a:schemeClr val="bg1"/>
              </a:buClr>
              <a:buSzPct val="100000"/>
              <a:buFont typeface="Arial" panose="020B0604020202020204" pitchFamily="34" charset="0"/>
              <a:buChar char="•"/>
            </a:pPr>
            <a:r>
              <a:rPr lang="en-US" dirty="0"/>
              <a:t>Assess reproductive life plan.</a:t>
            </a:r>
          </a:p>
          <a:p>
            <a:r>
              <a:rPr lang="en-US" dirty="0"/>
              <a:t>Box 1 branches out into boxes 2 and 3.</a:t>
            </a:r>
          </a:p>
          <a:p>
            <a:r>
              <a:rPr lang="en-US" dirty="0"/>
              <a:t>Reason for visit is related to preventing or achieving pregnancy:</a:t>
            </a:r>
          </a:p>
          <a:p>
            <a:r>
              <a:rPr lang="en-US" dirty="0"/>
              <a:t>Box 2: Contraceptive services. Pregnancy testing and counseling. Achieving pregnancy. Basic infertility services.</a:t>
            </a:r>
          </a:p>
          <a:p>
            <a:r>
              <a:rPr lang="en-US" dirty="0"/>
              <a:t>Clients also should be provided these services, per clinical recommendations.</a:t>
            </a:r>
          </a:p>
          <a:p>
            <a:r>
              <a:rPr lang="en-US" dirty="0"/>
              <a:t>Box 2a: Sexually transmitted disease services. Preconception health services.</a:t>
            </a:r>
          </a:p>
          <a:p>
            <a:r>
              <a:rPr lang="en-US" dirty="0"/>
              <a:t>Clients also should also be provided or referred for these services, per clinical recommendations.</a:t>
            </a:r>
          </a:p>
          <a:p>
            <a:r>
              <a:rPr lang="en-US" dirty="0"/>
              <a:t>Box 2b: Related preventative health services.</a:t>
            </a:r>
          </a:p>
          <a:p>
            <a:r>
              <a:rPr lang="en-US" dirty="0"/>
              <a:t>Initial reason for visit is not related to preventing or achieving pregnancy.</a:t>
            </a:r>
          </a:p>
          <a:p>
            <a:r>
              <a:rPr lang="en-US" dirty="0"/>
              <a:t>Box 3:</a:t>
            </a:r>
          </a:p>
          <a:p>
            <a:pPr marL="171450" indent="-171450">
              <a:buClr>
                <a:schemeClr val="bg1"/>
              </a:buClr>
              <a:buSzPct val="100000"/>
              <a:buFont typeface="Arial" panose="020B0604020202020204" pitchFamily="34" charset="0"/>
              <a:buChar char="•"/>
            </a:pPr>
            <a:r>
              <a:rPr lang="en-US" dirty="0"/>
              <a:t>Acute care.</a:t>
            </a:r>
          </a:p>
          <a:p>
            <a:pPr marL="171450" indent="-171450">
              <a:buClr>
                <a:schemeClr val="bg1"/>
              </a:buClr>
              <a:buSzPct val="100000"/>
              <a:buFont typeface="Arial" panose="020B0604020202020204" pitchFamily="34" charset="0"/>
              <a:buChar char="•"/>
            </a:pPr>
            <a:r>
              <a:rPr lang="en-US" dirty="0"/>
              <a:t>Chronic care management.</a:t>
            </a:r>
          </a:p>
          <a:p>
            <a:pPr marL="171450" indent="-171450">
              <a:buClr>
                <a:schemeClr val="bg1"/>
              </a:buClr>
              <a:buSzPct val="100000"/>
              <a:buFont typeface="Arial" panose="020B0604020202020204" pitchFamily="34" charset="0"/>
              <a:buChar char="•"/>
            </a:pPr>
            <a:r>
              <a:rPr lang="en-US" dirty="0"/>
              <a:t>Preventative services.</a:t>
            </a:r>
          </a:p>
          <a:p>
            <a:r>
              <a:rPr lang="en-US" dirty="0"/>
              <a:t>Box 3a: Assess need for services related to preventing or achieving pregnancy.</a:t>
            </a:r>
          </a:p>
          <a:p>
            <a:r>
              <a:rPr lang="en-US" dirty="0"/>
              <a:t>If needed, provide services: Box 3a connects to Box 2.</a:t>
            </a:r>
          </a:p>
          <a:p>
            <a:r>
              <a:rPr lang="en-US" dirty="0"/>
              <a:t>If services are not needed at this visit, reassess at subsequent visits.</a:t>
            </a:r>
          </a:p>
        </p:txBody>
      </p:sp>
    </p:spTree>
    <p:extLst>
      <p:ext uri="{BB962C8B-B14F-4D97-AF65-F5344CB8AC3E}">
        <p14:creationId xmlns:p14="http://schemas.microsoft.com/office/powerpoint/2010/main" val="1675667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6A645-3D5E-448A-AE05-D21C82543C2D}"/>
              </a:ext>
            </a:extLst>
          </p:cNvPr>
          <p:cNvSpPr>
            <a:spLocks noGrp="1"/>
          </p:cNvSpPr>
          <p:nvPr>
            <p:ph type="title"/>
          </p:nvPr>
        </p:nvSpPr>
        <p:spPr/>
        <p:txBody>
          <a:bodyPr/>
          <a:lstStyle/>
          <a:p>
            <a:r>
              <a:rPr lang="en">
                <a:ea typeface="Arial"/>
                <a:cs typeface="Arial"/>
                <a:sym typeface="Arial"/>
              </a:rPr>
              <a:t>Title X and Whole Person </a:t>
            </a:r>
            <a:r>
              <a:rPr lang="en">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rPr>
              <a:t>Care</a:t>
            </a:r>
            <a:endParaRPr lang="en-US" dirty="0"/>
          </a:p>
        </p:txBody>
      </p:sp>
      <p:sp>
        <p:nvSpPr>
          <p:cNvPr id="3" name="Text Placeholder 2">
            <a:extLst>
              <a:ext uri="{FF2B5EF4-FFF2-40B4-BE49-F238E27FC236}">
                <a16:creationId xmlns:a16="http://schemas.microsoft.com/office/drawing/2014/main" id="{68CC2C3D-EBFC-4533-A7F8-F14C8029330A}"/>
              </a:ext>
            </a:extLst>
          </p:cNvPr>
          <p:cNvSpPr>
            <a:spLocks noGrp="1"/>
          </p:cNvSpPr>
          <p:nvPr>
            <p:ph type="body" sz="quarter" idx="10"/>
          </p:nvPr>
        </p:nvSpPr>
        <p:spPr/>
        <p:txBody>
          <a:bodyPr/>
          <a:lstStyle/>
          <a:p>
            <a:pPr lvl="0">
              <a:lnSpc>
                <a:spcPct val="115000"/>
              </a:lnSpc>
              <a:spcAft>
                <a:spcPts val="2400"/>
              </a:spcAft>
              <a:buClr>
                <a:srgbClr val="595959"/>
              </a:buClr>
            </a:pPr>
            <a:r>
              <a:rPr lang="en-US" dirty="0">
                <a:solidFill>
                  <a:srgbClr val="595959"/>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SisterSong</a:t>
            </a:r>
            <a:r>
              <a:rPr lang="en-US" dirty="0">
                <a:solidFill>
                  <a:srgbClr val="595959"/>
                </a:solidFill>
                <a:latin typeface="Arial"/>
                <a:ea typeface="Arial"/>
                <a:cs typeface="Arial"/>
                <a:sym typeface="Arial"/>
              </a:rPr>
              <a:t> defines reproductive justice as “the human right to maintain personal bodily autonomy, have children, not have children, and parent the children we have in safe and sustainable communities.”</a:t>
            </a:r>
            <a:endParaRPr lang="en-US" dirty="0">
              <a:solidFill>
                <a:srgbClr val="FFFEFE"/>
              </a:solidFill>
              <a:latin typeface="Arial"/>
              <a:ea typeface="Arial"/>
              <a:cs typeface="Arial"/>
              <a:sym typeface="Arial"/>
            </a:endParaRPr>
          </a:p>
          <a:p>
            <a:pPr lvl="0">
              <a:lnSpc>
                <a:spcPct val="115000"/>
              </a:lnSpc>
              <a:buClr>
                <a:srgbClr val="595959"/>
              </a:buClr>
            </a:pPr>
            <a:r>
              <a:rPr lang="en-US" b="1" dirty="0">
                <a:solidFill>
                  <a:srgbClr val="595959"/>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rPr>
              <a:t>When applied to </a:t>
            </a:r>
            <a:r>
              <a:rPr lang="en-US" b="1" dirty="0">
                <a:solidFill>
                  <a:srgbClr val="595959"/>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preconception health care,</a:t>
            </a:r>
            <a:r>
              <a:rPr lang="en-US" b="1" dirty="0">
                <a:solidFill>
                  <a:srgbClr val="000000"/>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 </a:t>
            </a:r>
            <a:r>
              <a:rPr lang="en-US" dirty="0">
                <a:solidFill>
                  <a:srgbClr val="595959"/>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2"/>
                  </a:ext>
                </a:extLst>
              </a:rPr>
              <a:t>whole person care</a:t>
            </a:r>
            <a:r>
              <a:rPr lang="en-US" dirty="0">
                <a:solidFill>
                  <a:srgbClr val="595959"/>
                </a:solidFill>
                <a:latin typeface="Arial"/>
                <a:ea typeface="Arial"/>
                <a:cs typeface="Arial"/>
                <a:sym typeface="Arial"/>
              </a:rPr>
              <a:t> uplifts reproductive justice and addresses inequity by providing respectful care that honors each person’s unique needs and strengths and supports their well-being as people.</a:t>
            </a:r>
          </a:p>
        </p:txBody>
      </p:sp>
      <p:sp>
        <p:nvSpPr>
          <p:cNvPr id="4" name="Text Placeholder 3">
            <a:extLst>
              <a:ext uri="{FF2B5EF4-FFF2-40B4-BE49-F238E27FC236}">
                <a16:creationId xmlns:a16="http://schemas.microsoft.com/office/drawing/2014/main" id="{89E291FF-96BC-4E5F-8708-C58F8271827F}"/>
              </a:ext>
            </a:extLst>
          </p:cNvPr>
          <p:cNvSpPr>
            <a:spLocks noGrp="1"/>
          </p:cNvSpPr>
          <p:nvPr>
            <p:ph type="body" sz="quarter" idx="11"/>
          </p:nvPr>
        </p:nvSpPr>
        <p:spPr/>
        <p:txBody>
          <a:bodyPr/>
          <a:lstStyle/>
          <a:p>
            <a:pPr lvl="0">
              <a:lnSpc>
                <a:spcPct val="115000"/>
              </a:lnSpc>
              <a:buClr>
                <a:srgbClr val="000000"/>
              </a:buClr>
              <a:buSzTx/>
            </a:pPr>
            <a:r>
              <a:rPr lang="en-US" dirty="0">
                <a:solidFill>
                  <a:srgbClr val="595959"/>
                </a:solidFill>
                <a:cs typeface="Arial"/>
                <a:sym typeface="Arial"/>
              </a:rPr>
              <a:t>Source: SisterSong, Women of Color Reproductive Justice Collective. (1994). </a:t>
            </a:r>
            <a:r>
              <a:rPr lang="en-US" i="1" dirty="0">
                <a:solidFill>
                  <a:srgbClr val="595959"/>
                </a:solidFill>
                <a:cs typeface="Arial"/>
                <a:sym typeface="Arial"/>
              </a:rPr>
              <a:t>What is Reproductive Justice?</a:t>
            </a:r>
            <a:r>
              <a:rPr lang="en-US" dirty="0">
                <a:solidFill>
                  <a:srgbClr val="595959"/>
                </a:solidFill>
                <a:cs typeface="Arial"/>
                <a:sym typeface="Arial"/>
              </a:rPr>
              <a:t> Retrieved from https://www.sistersong.net/reproductive-justice/</a:t>
            </a:r>
            <a:endParaRPr lang="en-US" sz="1400" dirty="0">
              <a:solidFill>
                <a:srgbClr val="000000"/>
              </a:solidFill>
              <a:cs typeface="Arial"/>
              <a:sym typeface="Arial"/>
            </a:endParaRPr>
          </a:p>
        </p:txBody>
      </p:sp>
    </p:spTree>
    <p:extLst>
      <p:ext uri="{BB962C8B-B14F-4D97-AF65-F5344CB8AC3E}">
        <p14:creationId xmlns:p14="http://schemas.microsoft.com/office/powerpoint/2010/main" val="1661470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37461-5F9E-490C-95E4-3F0E052167BF}"/>
              </a:ext>
            </a:extLst>
          </p:cNvPr>
          <p:cNvSpPr>
            <a:spLocks noGrp="1"/>
          </p:cNvSpPr>
          <p:nvPr>
            <p:ph type="title"/>
          </p:nvPr>
        </p:nvSpPr>
        <p:spPr/>
        <p:txBody>
          <a:bodyPr/>
          <a:lstStyle/>
          <a:p>
            <a:r>
              <a:rPr lang="en">
                <a:ea typeface="Arial"/>
                <a:cs typeface="Arial"/>
                <a:sym typeface="Arial"/>
              </a:rPr>
              <a:t>Aspects of a Person's Health</a:t>
            </a:r>
            <a:endParaRPr lang="en-US" dirty="0"/>
          </a:p>
        </p:txBody>
      </p:sp>
      <p:sp>
        <p:nvSpPr>
          <p:cNvPr id="3" name="Text Placeholder 2">
            <a:extLst>
              <a:ext uri="{FF2B5EF4-FFF2-40B4-BE49-F238E27FC236}">
                <a16:creationId xmlns:a16="http://schemas.microsoft.com/office/drawing/2014/main" id="{D56B7975-5BAB-4FC9-B0ED-CE9C32E16937}"/>
              </a:ext>
            </a:extLst>
          </p:cNvPr>
          <p:cNvSpPr>
            <a:spLocks noGrp="1"/>
          </p:cNvSpPr>
          <p:nvPr>
            <p:ph type="body" sz="quarter" idx="10"/>
          </p:nvPr>
        </p:nvSpPr>
        <p:spPr/>
        <p:txBody>
          <a:bodyPr/>
          <a:lstStyle/>
          <a:p>
            <a:r>
              <a:rPr lang="en-US">
                <a:solidFill>
                  <a:schemeClr val="lt1"/>
                </a:solidFill>
                <a:ea typeface="Arial"/>
                <a:cs typeface="Arial"/>
                <a:sym typeface="Arial"/>
              </a:rPr>
              <a:t>Tobacco, </a:t>
            </a:r>
            <a:r>
              <a:rPr lang="en-US">
                <a:solidFill>
                  <a:schemeClr val="lt1"/>
                </a:solidFill>
              </a:rPr>
              <a:t>s</a:t>
            </a:r>
            <a:r>
              <a:rPr lang="en-US">
                <a:solidFill>
                  <a:schemeClr val="lt1"/>
                </a:solidFill>
                <a:ea typeface="Arial"/>
                <a:cs typeface="Arial"/>
                <a:sym typeface="Arial"/>
              </a:rPr>
              <a:t>ubstance use</a:t>
            </a:r>
            <a:r>
              <a:rPr lang="en-US">
                <a:solidFill>
                  <a:schemeClr val="lt1"/>
                </a:solidFill>
              </a:rPr>
              <a:t> a</a:t>
            </a:r>
            <a:r>
              <a:rPr lang="en-US">
                <a:solidFill>
                  <a:schemeClr val="lt1"/>
                </a:solidFill>
                <a:ea typeface="Arial"/>
                <a:cs typeface="Arial"/>
                <a:sym typeface="Arial"/>
              </a:rPr>
              <a:t>lcohol</a:t>
            </a:r>
            <a:r>
              <a:rPr lang="en-US">
                <a:solidFill>
                  <a:schemeClr val="lt1"/>
                </a:solidFill>
              </a:rPr>
              <a:t>, m</a:t>
            </a:r>
            <a:r>
              <a:rPr lang="en-US">
                <a:solidFill>
                  <a:schemeClr val="lt1"/>
                </a:solidFill>
                <a:ea typeface="Arial"/>
                <a:cs typeface="Arial"/>
                <a:sym typeface="Arial"/>
              </a:rPr>
              <a:t>edications</a:t>
            </a:r>
            <a:endParaRPr lang="en-US" dirty="0">
              <a:solidFill>
                <a:schemeClr val="lt1"/>
              </a:solidFill>
            </a:endParaRPr>
          </a:p>
        </p:txBody>
      </p:sp>
      <p:sp>
        <p:nvSpPr>
          <p:cNvPr id="4" name="Text Placeholder 3">
            <a:extLst>
              <a:ext uri="{FF2B5EF4-FFF2-40B4-BE49-F238E27FC236}">
                <a16:creationId xmlns:a16="http://schemas.microsoft.com/office/drawing/2014/main" id="{C13E043E-07F3-4682-95E0-2BD04F46850F}"/>
              </a:ext>
            </a:extLst>
          </p:cNvPr>
          <p:cNvSpPr>
            <a:spLocks noGrp="1"/>
          </p:cNvSpPr>
          <p:nvPr>
            <p:ph type="body" sz="quarter" idx="11"/>
          </p:nvPr>
        </p:nvSpPr>
        <p:spPr/>
        <p:txBody>
          <a:bodyPr/>
          <a:lstStyle/>
          <a:p>
            <a:r>
              <a:rPr lang="en-US">
                <a:solidFill>
                  <a:schemeClr val="lt1"/>
                </a:solidFill>
                <a:ea typeface="Arial"/>
                <a:cs typeface="Arial"/>
                <a:sym typeface="Arial"/>
              </a:rPr>
              <a:t>Fertility, </a:t>
            </a:r>
            <a:r>
              <a:rPr lang="en-US">
                <a:solidFill>
                  <a:schemeClr val="lt1"/>
                </a:solidFill>
              </a:rPr>
              <a:t>s</a:t>
            </a:r>
            <a:r>
              <a:rPr lang="en-US">
                <a:solidFill>
                  <a:schemeClr val="lt1"/>
                </a:solidFill>
                <a:ea typeface="Arial"/>
                <a:cs typeface="Arial"/>
                <a:sym typeface="Arial"/>
              </a:rPr>
              <a:t>exuality, </a:t>
            </a:r>
            <a:r>
              <a:rPr lang="en-US">
                <a:solidFill>
                  <a:schemeClr val="lt1"/>
                </a:solidFill>
              </a:rPr>
              <a:t>c</a:t>
            </a:r>
            <a:r>
              <a:rPr lang="en-US">
                <a:solidFill>
                  <a:schemeClr val="lt1"/>
                </a:solidFill>
                <a:ea typeface="Arial"/>
                <a:cs typeface="Arial"/>
                <a:sym typeface="Arial"/>
              </a:rPr>
              <a:t>ontraception</a:t>
            </a:r>
            <a:endParaRPr lang="en-US" dirty="0">
              <a:solidFill>
                <a:schemeClr val="lt1"/>
              </a:solidFill>
            </a:endParaRPr>
          </a:p>
        </p:txBody>
      </p:sp>
      <p:sp>
        <p:nvSpPr>
          <p:cNvPr id="5" name="Text Placeholder 4">
            <a:extLst>
              <a:ext uri="{FF2B5EF4-FFF2-40B4-BE49-F238E27FC236}">
                <a16:creationId xmlns:a16="http://schemas.microsoft.com/office/drawing/2014/main" id="{8845E817-CACC-4A55-A70C-F1ECB324A2B2}"/>
              </a:ext>
            </a:extLst>
          </p:cNvPr>
          <p:cNvSpPr>
            <a:spLocks noGrp="1"/>
          </p:cNvSpPr>
          <p:nvPr>
            <p:ph type="body" sz="quarter" idx="12"/>
          </p:nvPr>
        </p:nvSpPr>
        <p:spPr/>
        <p:txBody>
          <a:bodyPr/>
          <a:lstStyle/>
          <a:p>
            <a:r>
              <a:rPr lang="en-US">
                <a:solidFill>
                  <a:schemeClr val="lt1"/>
                </a:solidFill>
                <a:ea typeface="Arial"/>
                <a:cs typeface="Arial"/>
                <a:sym typeface="Arial"/>
              </a:rPr>
              <a:t>Chronic </a:t>
            </a:r>
            <a:r>
              <a:rPr lang="en-US">
                <a:solidFill>
                  <a:schemeClr val="lt1"/>
                </a:solidFill>
              </a:rPr>
              <a:t>d</a:t>
            </a:r>
            <a:r>
              <a:rPr lang="en-US">
                <a:solidFill>
                  <a:schemeClr val="lt1"/>
                </a:solidFill>
                <a:ea typeface="Arial"/>
                <a:cs typeface="Arial"/>
                <a:sym typeface="Arial"/>
              </a:rPr>
              <a:t>isease </a:t>
            </a:r>
            <a:r>
              <a:rPr lang="en-US">
                <a:solidFill>
                  <a:schemeClr val="lt1"/>
                </a:solidFill>
              </a:rPr>
              <a:t>p</a:t>
            </a:r>
            <a:r>
              <a:rPr lang="en-US">
                <a:solidFill>
                  <a:schemeClr val="lt1"/>
                </a:solidFill>
                <a:ea typeface="Arial"/>
                <a:cs typeface="Arial"/>
                <a:sym typeface="Arial"/>
              </a:rPr>
              <a:t>revention &amp; </a:t>
            </a:r>
            <a:r>
              <a:rPr lang="en-US">
                <a:solidFill>
                  <a:schemeClr val="lt1"/>
                </a:solidFill>
              </a:rPr>
              <a:t>m</a:t>
            </a:r>
            <a:r>
              <a:rPr lang="en-US">
                <a:solidFill>
                  <a:schemeClr val="lt1"/>
                </a:solidFill>
                <a:ea typeface="Arial"/>
                <a:cs typeface="Arial"/>
                <a:sym typeface="Arial"/>
              </a:rPr>
              <a:t>anagement</a:t>
            </a:r>
            <a:endParaRPr lang="en-US" dirty="0">
              <a:solidFill>
                <a:schemeClr val="lt1"/>
              </a:solidFill>
            </a:endParaRPr>
          </a:p>
        </p:txBody>
      </p:sp>
      <p:sp>
        <p:nvSpPr>
          <p:cNvPr id="6" name="Text Placeholder 5">
            <a:extLst>
              <a:ext uri="{FF2B5EF4-FFF2-40B4-BE49-F238E27FC236}">
                <a16:creationId xmlns:a16="http://schemas.microsoft.com/office/drawing/2014/main" id="{6FF3F313-DF3F-4BFF-AB50-920D4DEC4C19}"/>
              </a:ext>
            </a:extLst>
          </p:cNvPr>
          <p:cNvSpPr>
            <a:spLocks noGrp="1"/>
          </p:cNvSpPr>
          <p:nvPr>
            <p:ph type="body" sz="quarter" idx="13"/>
          </p:nvPr>
        </p:nvSpPr>
        <p:spPr/>
        <p:txBody>
          <a:bodyPr/>
          <a:lstStyle/>
          <a:p>
            <a:r>
              <a:rPr lang="en-US">
                <a:solidFill>
                  <a:schemeClr val="lt1"/>
                </a:solidFill>
                <a:ea typeface="Arial"/>
                <a:cs typeface="Arial"/>
                <a:sym typeface="Arial"/>
              </a:rPr>
              <a:t>Immunizations, </a:t>
            </a:r>
            <a:r>
              <a:rPr lang="en-US">
                <a:solidFill>
                  <a:schemeClr val="lt1"/>
                </a:solidFill>
              </a:rPr>
              <a:t>i</a:t>
            </a:r>
            <a:r>
              <a:rPr lang="en-US">
                <a:solidFill>
                  <a:schemeClr val="lt1"/>
                </a:solidFill>
                <a:ea typeface="Arial"/>
                <a:cs typeface="Arial"/>
                <a:sym typeface="Arial"/>
              </a:rPr>
              <a:t>nfections (e.g., Zika, STIs)</a:t>
            </a:r>
            <a:endParaRPr lang="en-US" dirty="0">
              <a:solidFill>
                <a:schemeClr val="lt1"/>
              </a:solidFill>
            </a:endParaRPr>
          </a:p>
        </p:txBody>
      </p:sp>
      <p:sp>
        <p:nvSpPr>
          <p:cNvPr id="7" name="Text Placeholder 6">
            <a:extLst>
              <a:ext uri="{FF2B5EF4-FFF2-40B4-BE49-F238E27FC236}">
                <a16:creationId xmlns:a16="http://schemas.microsoft.com/office/drawing/2014/main" id="{306B246A-8CDA-457E-9A42-C5282388D5A4}"/>
              </a:ext>
            </a:extLst>
          </p:cNvPr>
          <p:cNvSpPr>
            <a:spLocks noGrp="1"/>
          </p:cNvSpPr>
          <p:nvPr>
            <p:ph type="body" sz="quarter" idx="14"/>
          </p:nvPr>
        </p:nvSpPr>
        <p:spPr/>
        <p:txBody>
          <a:bodyPr/>
          <a:lstStyle/>
          <a:p>
            <a:r>
              <a:rPr lang="en-US">
                <a:solidFill>
                  <a:schemeClr val="lt1"/>
                </a:solidFill>
                <a:ea typeface="Arial"/>
                <a:cs typeface="Arial"/>
                <a:sym typeface="Arial"/>
              </a:rPr>
              <a:t>Weight, </a:t>
            </a:r>
            <a:r>
              <a:rPr lang="en-US">
                <a:solidFill>
                  <a:schemeClr val="lt1"/>
                </a:solidFill>
              </a:rPr>
              <a:t>p</a:t>
            </a:r>
            <a:r>
              <a:rPr lang="en-US">
                <a:solidFill>
                  <a:schemeClr val="lt1"/>
                </a:solidFill>
                <a:ea typeface="Arial"/>
                <a:cs typeface="Arial"/>
                <a:sym typeface="Arial"/>
              </a:rPr>
              <a:t>hysical </a:t>
            </a:r>
            <a:r>
              <a:rPr lang="en-US">
                <a:solidFill>
                  <a:schemeClr val="lt1"/>
                </a:solidFill>
              </a:rPr>
              <a:t>a</a:t>
            </a:r>
            <a:r>
              <a:rPr lang="en-US">
                <a:solidFill>
                  <a:schemeClr val="lt1"/>
                </a:solidFill>
                <a:ea typeface="Arial"/>
                <a:cs typeface="Arial"/>
                <a:sym typeface="Arial"/>
              </a:rPr>
              <a:t>ctivity, &amp; </a:t>
            </a:r>
            <a:r>
              <a:rPr lang="en-US">
                <a:solidFill>
                  <a:schemeClr val="lt1"/>
                </a:solidFill>
              </a:rPr>
              <a:t>n</a:t>
            </a:r>
            <a:r>
              <a:rPr lang="en-US">
                <a:solidFill>
                  <a:schemeClr val="lt1"/>
                </a:solidFill>
                <a:ea typeface="Arial"/>
                <a:cs typeface="Arial"/>
                <a:sym typeface="Arial"/>
              </a:rPr>
              <a:t>utrition</a:t>
            </a:r>
            <a:endParaRPr lang="en-US" dirty="0">
              <a:solidFill>
                <a:schemeClr val="lt1"/>
              </a:solidFill>
            </a:endParaRPr>
          </a:p>
        </p:txBody>
      </p:sp>
      <p:sp>
        <p:nvSpPr>
          <p:cNvPr id="8" name="Text Placeholder 7">
            <a:extLst>
              <a:ext uri="{FF2B5EF4-FFF2-40B4-BE49-F238E27FC236}">
                <a16:creationId xmlns:a16="http://schemas.microsoft.com/office/drawing/2014/main" id="{CCAADA32-F9EC-48DB-85DC-117E5D35C925}"/>
              </a:ext>
            </a:extLst>
          </p:cNvPr>
          <p:cNvSpPr>
            <a:spLocks noGrp="1"/>
          </p:cNvSpPr>
          <p:nvPr>
            <p:ph type="body" sz="quarter" idx="15"/>
          </p:nvPr>
        </p:nvSpPr>
        <p:spPr/>
        <p:txBody>
          <a:bodyPr/>
          <a:lstStyle/>
          <a:p>
            <a:r>
              <a:rPr lang="en-US">
                <a:solidFill>
                  <a:schemeClr val="lt1"/>
                </a:solidFill>
                <a:ea typeface="Arial"/>
                <a:cs typeface="Arial"/>
                <a:sym typeface="Arial"/>
              </a:rPr>
              <a:t>Physical, </a:t>
            </a:r>
            <a:r>
              <a:rPr lang="en-US">
                <a:solidFill>
                  <a:schemeClr val="lt1"/>
                </a:solidFill>
              </a:rPr>
              <a:t>s</a:t>
            </a:r>
            <a:r>
              <a:rPr lang="en-US">
                <a:solidFill>
                  <a:schemeClr val="lt1"/>
                </a:solidFill>
                <a:ea typeface="Arial"/>
                <a:cs typeface="Arial"/>
                <a:sym typeface="Arial"/>
              </a:rPr>
              <a:t>exual, </a:t>
            </a:r>
            <a:r>
              <a:rPr lang="en-US">
                <a:solidFill>
                  <a:schemeClr val="lt1"/>
                </a:solidFill>
              </a:rPr>
              <a:t>&amp;</a:t>
            </a:r>
            <a:r>
              <a:rPr lang="en-US">
                <a:solidFill>
                  <a:schemeClr val="lt1"/>
                </a:solidFill>
                <a:ea typeface="Arial"/>
                <a:cs typeface="Arial"/>
                <a:sym typeface="Arial"/>
              </a:rPr>
              <a:t> </a:t>
            </a:r>
            <a:r>
              <a:rPr lang="en-US">
                <a:solidFill>
                  <a:schemeClr val="lt1"/>
                </a:solidFill>
              </a:rPr>
              <a:t>e</a:t>
            </a:r>
            <a:r>
              <a:rPr lang="en-US">
                <a:solidFill>
                  <a:schemeClr val="lt1"/>
                </a:solidFill>
                <a:ea typeface="Arial"/>
                <a:cs typeface="Arial"/>
                <a:sym typeface="Arial"/>
              </a:rPr>
              <a:t>motional </a:t>
            </a:r>
            <a:r>
              <a:rPr lang="en-US">
                <a:solidFill>
                  <a:schemeClr val="lt1"/>
                </a:solidFill>
              </a:rPr>
              <a:t>v</a:t>
            </a:r>
            <a:r>
              <a:rPr lang="en-US">
                <a:solidFill>
                  <a:schemeClr val="lt1"/>
                </a:solidFill>
                <a:ea typeface="Arial"/>
                <a:cs typeface="Arial"/>
                <a:sym typeface="Arial"/>
              </a:rPr>
              <a:t>iolence</a:t>
            </a:r>
            <a:endParaRPr lang="en-US" dirty="0">
              <a:solidFill>
                <a:schemeClr val="lt1"/>
              </a:solidFill>
            </a:endParaRPr>
          </a:p>
        </p:txBody>
      </p:sp>
      <p:sp>
        <p:nvSpPr>
          <p:cNvPr id="9" name="Text Placeholder 8">
            <a:extLst>
              <a:ext uri="{FF2B5EF4-FFF2-40B4-BE49-F238E27FC236}">
                <a16:creationId xmlns:a16="http://schemas.microsoft.com/office/drawing/2014/main" id="{4CA6899D-35C6-434E-9BA5-07E1CD2E500F}"/>
              </a:ext>
            </a:extLst>
          </p:cNvPr>
          <p:cNvSpPr>
            <a:spLocks noGrp="1"/>
          </p:cNvSpPr>
          <p:nvPr>
            <p:ph type="body" sz="quarter" idx="16"/>
          </p:nvPr>
        </p:nvSpPr>
        <p:spPr/>
        <p:txBody>
          <a:bodyPr/>
          <a:lstStyle/>
          <a:p>
            <a:r>
              <a:rPr lang="en-US">
                <a:solidFill>
                  <a:schemeClr val="lt1"/>
                </a:solidFill>
                <a:ea typeface="Arial"/>
                <a:cs typeface="Arial"/>
                <a:sym typeface="Arial"/>
              </a:rPr>
              <a:t>Mental </a:t>
            </a:r>
            <a:r>
              <a:rPr lang="en-US">
                <a:solidFill>
                  <a:schemeClr val="lt1"/>
                </a:solidFill>
              </a:rPr>
              <a:t>w</a:t>
            </a:r>
            <a:r>
              <a:rPr lang="en-US">
                <a:solidFill>
                  <a:schemeClr val="lt1"/>
                </a:solidFill>
                <a:ea typeface="Arial"/>
                <a:cs typeface="Arial"/>
                <a:sym typeface="Arial"/>
              </a:rPr>
              <a:t>ellness</a:t>
            </a:r>
            <a:endParaRPr lang="en-US" dirty="0">
              <a:solidFill>
                <a:schemeClr val="lt1"/>
              </a:solidFill>
            </a:endParaRPr>
          </a:p>
        </p:txBody>
      </p:sp>
      <p:sp>
        <p:nvSpPr>
          <p:cNvPr id="10" name="Text Placeholder 9">
            <a:extLst>
              <a:ext uri="{FF2B5EF4-FFF2-40B4-BE49-F238E27FC236}">
                <a16:creationId xmlns:a16="http://schemas.microsoft.com/office/drawing/2014/main" id="{E977B062-DBFC-4B03-B77D-8246B0318836}"/>
              </a:ext>
            </a:extLst>
          </p:cNvPr>
          <p:cNvSpPr>
            <a:spLocks noGrp="1"/>
          </p:cNvSpPr>
          <p:nvPr>
            <p:ph type="body" sz="quarter" idx="17"/>
          </p:nvPr>
        </p:nvSpPr>
        <p:spPr/>
        <p:txBody>
          <a:bodyPr/>
          <a:lstStyle/>
          <a:p>
            <a:r>
              <a:rPr lang="en-US">
                <a:solidFill>
                  <a:schemeClr val="lt1"/>
                </a:solidFill>
                <a:ea typeface="Arial"/>
                <a:cs typeface="Arial"/>
                <a:sym typeface="Arial"/>
              </a:rPr>
              <a:t>Genetics &amp; </a:t>
            </a:r>
            <a:r>
              <a:rPr lang="en-US">
                <a:solidFill>
                  <a:schemeClr val="lt1"/>
                </a:solidFill>
              </a:rPr>
              <a:t>a</a:t>
            </a:r>
            <a:r>
              <a:rPr lang="en-US">
                <a:solidFill>
                  <a:schemeClr val="lt1"/>
                </a:solidFill>
                <a:ea typeface="Arial"/>
                <a:cs typeface="Arial"/>
                <a:sym typeface="Arial"/>
              </a:rPr>
              <a:t>ge</a:t>
            </a:r>
            <a:endParaRPr lang="en-US" dirty="0">
              <a:solidFill>
                <a:schemeClr val="lt1"/>
              </a:solidFill>
            </a:endParaRPr>
          </a:p>
        </p:txBody>
      </p:sp>
      <p:sp>
        <p:nvSpPr>
          <p:cNvPr id="11" name="Text Placeholder 10">
            <a:extLst>
              <a:ext uri="{FF2B5EF4-FFF2-40B4-BE49-F238E27FC236}">
                <a16:creationId xmlns:a16="http://schemas.microsoft.com/office/drawing/2014/main" id="{291E3BA6-D378-4068-BEFA-55E04E12B341}"/>
              </a:ext>
            </a:extLst>
          </p:cNvPr>
          <p:cNvSpPr>
            <a:spLocks noGrp="1"/>
          </p:cNvSpPr>
          <p:nvPr>
            <p:ph type="body" sz="quarter" idx="18"/>
          </p:nvPr>
        </p:nvSpPr>
        <p:spPr/>
        <p:txBody>
          <a:bodyPr/>
          <a:lstStyle/>
          <a:p>
            <a:r>
              <a:rPr lang="en-US">
                <a:solidFill>
                  <a:schemeClr val="lt1"/>
                </a:solidFill>
                <a:ea typeface="Arial"/>
                <a:cs typeface="Arial"/>
                <a:sym typeface="Arial"/>
              </a:rPr>
              <a:t>Environmental </a:t>
            </a:r>
            <a:r>
              <a:rPr lang="en-US">
                <a:solidFill>
                  <a:schemeClr val="lt1"/>
                </a:solidFill>
              </a:rPr>
              <a:t>e</a:t>
            </a:r>
            <a:r>
              <a:rPr lang="en-US">
                <a:solidFill>
                  <a:schemeClr val="lt1"/>
                </a:solidFill>
                <a:ea typeface="Arial"/>
                <a:cs typeface="Arial"/>
                <a:sym typeface="Arial"/>
              </a:rPr>
              <a:t>xposures</a:t>
            </a:r>
            <a:endParaRPr lang="en-US" dirty="0">
              <a:solidFill>
                <a:schemeClr val="lt1"/>
              </a:solidFill>
            </a:endParaRPr>
          </a:p>
        </p:txBody>
      </p:sp>
      <p:sp>
        <p:nvSpPr>
          <p:cNvPr id="12" name="Text Placeholder 11">
            <a:extLst>
              <a:ext uri="{FF2B5EF4-FFF2-40B4-BE49-F238E27FC236}">
                <a16:creationId xmlns:a16="http://schemas.microsoft.com/office/drawing/2014/main" id="{6C3ACBF6-E2DE-401B-956C-54CFF232B592}"/>
              </a:ext>
            </a:extLst>
          </p:cNvPr>
          <p:cNvSpPr>
            <a:spLocks noGrp="1"/>
          </p:cNvSpPr>
          <p:nvPr>
            <p:ph type="body" sz="quarter" idx="19"/>
          </p:nvPr>
        </p:nvSpPr>
        <p:spPr/>
        <p:txBody>
          <a:bodyPr/>
          <a:lstStyle/>
          <a:p>
            <a:pPr lvl="0">
              <a:buClr>
                <a:srgbClr val="000000"/>
              </a:buClr>
              <a:buSzTx/>
            </a:pPr>
            <a:r>
              <a:rPr lang="en-US" dirty="0">
                <a:solidFill>
                  <a:srgbClr val="595959"/>
                </a:solidFill>
                <a:cs typeface="Arial"/>
                <a:sym typeface="Arial"/>
              </a:rPr>
              <a:t>Source: National Preconception Health and Health Care Initiative (2020). </a:t>
            </a:r>
            <a:r>
              <a:rPr lang="en-US" i="1" dirty="0">
                <a:solidFill>
                  <a:srgbClr val="595959"/>
                </a:solidFill>
                <a:cs typeface="Arial"/>
                <a:sym typeface="Arial"/>
              </a:rPr>
              <a:t>Women’s Health Practice Bulletin.</a:t>
            </a:r>
            <a:r>
              <a:rPr lang="en-US" dirty="0">
                <a:solidFill>
                  <a:srgbClr val="595959"/>
                </a:solidFill>
                <a:cs typeface="Arial"/>
                <a:sym typeface="Arial"/>
              </a:rPr>
              <a:t> Retrieved from https://beforeandbeyond.org/wp-content/uploads/2021/02/phc-bulletin-0223211.pdf</a:t>
            </a:r>
          </a:p>
        </p:txBody>
      </p:sp>
    </p:spTree>
    <p:extLst>
      <p:ext uri="{BB962C8B-B14F-4D97-AF65-F5344CB8AC3E}">
        <p14:creationId xmlns:p14="http://schemas.microsoft.com/office/powerpoint/2010/main" val="2105348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85BC1-A6AF-4F59-8343-F9DC35964CE2}"/>
              </a:ext>
            </a:extLst>
          </p:cNvPr>
          <p:cNvSpPr>
            <a:spLocks noGrp="1"/>
          </p:cNvSpPr>
          <p:nvPr>
            <p:ph type="title"/>
          </p:nvPr>
        </p:nvSpPr>
        <p:spPr/>
        <p:txBody>
          <a:bodyPr/>
          <a:lstStyle/>
          <a:p>
            <a:r>
              <a:rPr lang="en" dirty="0">
                <a:ea typeface="Arial"/>
                <a:cs typeface="Arial"/>
                <a:sym typeface="Arial"/>
              </a:rPr>
              <a:t>Context</a:t>
            </a:r>
            <a:endParaRPr lang="en-US" dirty="0"/>
          </a:p>
        </p:txBody>
      </p:sp>
    </p:spTree>
    <p:extLst>
      <p:ext uri="{BB962C8B-B14F-4D97-AF65-F5344CB8AC3E}">
        <p14:creationId xmlns:p14="http://schemas.microsoft.com/office/powerpoint/2010/main" val="1235405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70E41-B79F-4B70-B761-0A161F5FC286}"/>
              </a:ext>
            </a:extLst>
          </p:cNvPr>
          <p:cNvSpPr>
            <a:spLocks noGrp="1"/>
          </p:cNvSpPr>
          <p:nvPr>
            <p:ph type="title"/>
          </p:nvPr>
        </p:nvSpPr>
        <p:spPr/>
        <p:txBody>
          <a:bodyPr/>
          <a:lstStyle/>
          <a:p>
            <a:r>
              <a:rPr lang="en">
                <a:ea typeface="Arial"/>
                <a:cs typeface="Arial"/>
                <a:sym typeface="Arial"/>
              </a:rPr>
              <a:t>Partnership Matters</a:t>
            </a:r>
            <a:endParaRPr lang="en-US" dirty="0"/>
          </a:p>
        </p:txBody>
      </p:sp>
      <p:sp>
        <p:nvSpPr>
          <p:cNvPr id="3" name="Text Placeholder 2">
            <a:extLst>
              <a:ext uri="{FF2B5EF4-FFF2-40B4-BE49-F238E27FC236}">
                <a16:creationId xmlns:a16="http://schemas.microsoft.com/office/drawing/2014/main" id="{4F4229F7-7101-4140-A002-D7B0F241587D}"/>
              </a:ext>
            </a:extLst>
          </p:cNvPr>
          <p:cNvSpPr>
            <a:spLocks noGrp="1"/>
          </p:cNvSpPr>
          <p:nvPr>
            <p:ph type="body" sz="quarter" idx="10"/>
          </p:nvPr>
        </p:nvSpPr>
        <p:spPr/>
        <p:txBody>
          <a:bodyPr/>
          <a:lstStyle/>
          <a:p>
            <a:r>
              <a:rPr lang="en-US"/>
              <a:t>Community</a:t>
            </a:r>
            <a:endParaRPr lang="en-US" dirty="0"/>
          </a:p>
        </p:txBody>
      </p:sp>
      <p:sp>
        <p:nvSpPr>
          <p:cNvPr id="4" name="Text Placeholder 3">
            <a:extLst>
              <a:ext uri="{FF2B5EF4-FFF2-40B4-BE49-F238E27FC236}">
                <a16:creationId xmlns:a16="http://schemas.microsoft.com/office/drawing/2014/main" id="{FD6EDDC5-8743-4412-80B6-0DCFA62E97FD}"/>
              </a:ext>
            </a:extLst>
          </p:cNvPr>
          <p:cNvSpPr>
            <a:spLocks noGrp="1"/>
          </p:cNvSpPr>
          <p:nvPr>
            <p:ph type="body" sz="quarter" idx="11"/>
          </p:nvPr>
        </p:nvSpPr>
        <p:spPr/>
        <p:txBody>
          <a:bodyPr/>
          <a:lstStyle/>
          <a:p>
            <a:r>
              <a:rPr lang="en-US"/>
              <a:t>Clinic</a:t>
            </a:r>
            <a:endParaRPr lang="en-US" dirty="0"/>
          </a:p>
        </p:txBody>
      </p:sp>
      <p:sp>
        <p:nvSpPr>
          <p:cNvPr id="5" name="Text Placeholder 4">
            <a:extLst>
              <a:ext uri="{FF2B5EF4-FFF2-40B4-BE49-F238E27FC236}">
                <a16:creationId xmlns:a16="http://schemas.microsoft.com/office/drawing/2014/main" id="{E428BBE8-38EE-41B5-BDB7-6222BCD63BA5}"/>
              </a:ext>
            </a:extLst>
          </p:cNvPr>
          <p:cNvSpPr>
            <a:spLocks noGrp="1"/>
          </p:cNvSpPr>
          <p:nvPr>
            <p:ph type="body" sz="quarter" idx="12"/>
          </p:nvPr>
        </p:nvSpPr>
        <p:spPr/>
        <p:txBody>
          <a:bodyPr/>
          <a:lstStyle/>
          <a:p>
            <a:r>
              <a:rPr lang="en-US" dirty="0"/>
              <a:t>Woman</a:t>
            </a:r>
          </a:p>
        </p:txBody>
      </p:sp>
    </p:spTree>
    <p:extLst>
      <p:ext uri="{BB962C8B-B14F-4D97-AF65-F5344CB8AC3E}">
        <p14:creationId xmlns:p14="http://schemas.microsoft.com/office/powerpoint/2010/main" val="670027873"/>
      </p:ext>
    </p:extLst>
  </p:cSld>
  <p:clrMapOvr>
    <a:overrideClrMapping bg1="lt1" tx1="dk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1497F-51D9-46F9-800C-9707F53EDDE8}"/>
              </a:ext>
            </a:extLst>
          </p:cNvPr>
          <p:cNvSpPr>
            <a:spLocks noGrp="1"/>
          </p:cNvSpPr>
          <p:nvPr>
            <p:ph type="title"/>
          </p:nvPr>
        </p:nvSpPr>
        <p:spPr/>
        <p:txBody>
          <a:bodyPr/>
          <a:lstStyle/>
          <a:p>
            <a:r>
              <a:rPr lang="en">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3"/>
                  </a:ext>
                </a:extLst>
              </a:rPr>
              <a:t>Urgent Need for Action</a:t>
            </a:r>
            <a:endParaRPr lang="en-US" dirty="0"/>
          </a:p>
        </p:txBody>
      </p:sp>
      <p:pic>
        <p:nvPicPr>
          <p:cNvPr id="6" name="Picture Placeholder 5" descr="Graph titled &quot;1990 - 2013 Maternal Mortality (per 100,000 live births)&quot;. The graph represents a decrease in maternal mortality from 1990 - 2013 in all countries except the US, which has increased. Most of these deaths are preventable. &#10;Countries represented include: U.S., Canada, United Kingdom, France, Germany, Japan, and Australia. ">
            <a:extLst>
              <a:ext uri="{FF2B5EF4-FFF2-40B4-BE49-F238E27FC236}">
                <a16:creationId xmlns:a16="http://schemas.microsoft.com/office/drawing/2014/main" id="{F3A78BBA-0B2E-4F81-BDA4-715AD305703C}"/>
              </a:ext>
            </a:extLst>
          </p:cNvPr>
          <p:cNvPicPr>
            <a:picLocks noGrp="1" noChangeAspect="1"/>
          </p:cNvPicPr>
          <p:nvPr>
            <p:ph type="pic" sz="quarter" idx="12"/>
          </p:nvPr>
        </p:nvPicPr>
        <p:blipFill>
          <a:blip r:embed="rId3"/>
          <a:srcRect l="72" r="72"/>
          <a:stretch>
            <a:fillRect/>
          </a:stretch>
        </p:blipFill>
        <p:spPr/>
      </p:pic>
      <p:sp>
        <p:nvSpPr>
          <p:cNvPr id="3" name="Text Placeholder 2">
            <a:extLst>
              <a:ext uri="{FF2B5EF4-FFF2-40B4-BE49-F238E27FC236}">
                <a16:creationId xmlns:a16="http://schemas.microsoft.com/office/drawing/2014/main" id="{12E4FFBF-3B1E-48EE-8EFC-B39621539FF6}"/>
              </a:ext>
            </a:extLst>
          </p:cNvPr>
          <p:cNvSpPr>
            <a:spLocks noGrp="1"/>
          </p:cNvSpPr>
          <p:nvPr>
            <p:ph type="body" sz="quarter" idx="11"/>
          </p:nvPr>
        </p:nvSpPr>
        <p:spPr/>
        <p:txBody>
          <a:bodyPr/>
          <a:lstStyle/>
          <a:p>
            <a:r>
              <a:rPr lang="en-US" dirty="0">
                <a:solidFill>
                  <a:srgbClr val="000000"/>
                </a:solidFill>
                <a:ea typeface="Arial"/>
                <a:cs typeface="Arial"/>
                <a:sym typeface="Arial"/>
              </a:rPr>
              <a:t>Global, regional, and national levels and causes of maternal mortality during 1990-2013: a systematic analysis for the Global Burden of Disease Study. Kassebaum, N.J., et al. (2014). </a:t>
            </a:r>
            <a:r>
              <a:rPr lang="en-US" i="1" dirty="0">
                <a:solidFill>
                  <a:srgbClr val="000000"/>
                </a:solidFill>
                <a:ea typeface="Arial"/>
                <a:cs typeface="Arial"/>
                <a:sym typeface="Arial"/>
              </a:rPr>
              <a:t>Lancet</a:t>
            </a:r>
            <a:r>
              <a:rPr lang="en-US" i="1" dirty="0">
                <a:solidFill>
                  <a:srgbClr val="000000"/>
                </a:solidFill>
                <a:cs typeface="Arial"/>
                <a:sym typeface="Arial"/>
              </a:rPr>
              <a:t>.</a:t>
            </a:r>
            <a:r>
              <a:rPr lang="en-US" dirty="0">
                <a:solidFill>
                  <a:srgbClr val="000000"/>
                </a:solidFill>
                <a:cs typeface="Arial"/>
                <a:sym typeface="Arial"/>
              </a:rPr>
              <a:t> </a:t>
            </a:r>
            <a:r>
              <a:rPr lang="en-US" dirty="0">
                <a:solidFill>
                  <a:srgbClr val="000000"/>
                </a:solidFill>
                <a:ea typeface="Arial"/>
                <a:cs typeface="Arial"/>
                <a:sym typeface="Arial"/>
              </a:rPr>
              <a:t>384:980-1004.</a:t>
            </a:r>
          </a:p>
        </p:txBody>
      </p:sp>
    </p:spTree>
    <p:extLst>
      <p:ext uri="{BB962C8B-B14F-4D97-AF65-F5344CB8AC3E}">
        <p14:creationId xmlns:p14="http://schemas.microsoft.com/office/powerpoint/2010/main" val="1912159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B7A18-AD76-4B42-9133-8F99B2D1130D}"/>
              </a:ext>
            </a:extLst>
          </p:cNvPr>
          <p:cNvSpPr>
            <a:spLocks noGrp="1"/>
          </p:cNvSpPr>
          <p:nvPr>
            <p:ph type="title"/>
          </p:nvPr>
        </p:nvSpPr>
        <p:spPr/>
        <p:txBody>
          <a:bodyPr/>
          <a:lstStyle/>
          <a:p>
            <a:r>
              <a:rPr lang="en">
                <a:ea typeface="Arial"/>
                <a:cs typeface="Arial"/>
                <a:sym typeface="Arial"/>
              </a:rPr>
              <a:t>The Impact of Historic and Structural Racism</a:t>
            </a:r>
            <a:endParaRPr lang="en-US" dirty="0"/>
          </a:p>
        </p:txBody>
      </p:sp>
      <p:sp>
        <p:nvSpPr>
          <p:cNvPr id="3" name="Text Placeholder 2">
            <a:extLst>
              <a:ext uri="{FF2B5EF4-FFF2-40B4-BE49-F238E27FC236}">
                <a16:creationId xmlns:a16="http://schemas.microsoft.com/office/drawing/2014/main" id="{81059080-BC79-473D-BEB4-BA0DC327AC1F}"/>
              </a:ext>
            </a:extLst>
          </p:cNvPr>
          <p:cNvSpPr>
            <a:spLocks noGrp="1"/>
          </p:cNvSpPr>
          <p:nvPr>
            <p:ph type="body" sz="quarter" idx="10"/>
          </p:nvPr>
        </p:nvSpPr>
        <p:spPr/>
        <p:txBody>
          <a:bodyPr/>
          <a:lstStyle/>
          <a:p>
            <a:pPr lvl="0">
              <a:lnSpc>
                <a:spcPct val="115000"/>
              </a:lnSpc>
              <a:buClr>
                <a:srgbClr val="595959"/>
              </a:buClr>
              <a:buSzPts val="1200"/>
            </a:pPr>
            <a:r>
              <a:rPr lang="en-US">
                <a:solidFill>
                  <a:srgbClr val="595959"/>
                </a:solidFill>
                <a:ea typeface="Arial"/>
                <a:cs typeface="Arial"/>
                <a:sym typeface="Arial"/>
              </a:rPr>
              <a:t>Data confirms significantly higher pregnancy-related mortality ratios among Black and American Indian/Alaskan Native women. These gaps have not changed over time.</a:t>
            </a:r>
            <a:endParaRPr lang="en-US" dirty="0">
              <a:solidFill>
                <a:srgbClr val="595959"/>
              </a:solidFill>
              <a:ea typeface="Arial"/>
              <a:cs typeface="Arial"/>
              <a:sym typeface="Arial"/>
            </a:endParaRPr>
          </a:p>
        </p:txBody>
      </p:sp>
      <p:pic>
        <p:nvPicPr>
          <p:cNvPr id="8" name="Picture Placeholder 7" descr="Graphic of 5 bar graphs, depicting higher pregnancy related mortality ratio for Black women and American Indian/Alaskan native women consistently since 2007 compared to white, Hispanic, and Asian/Pacific Islander.&#10;The differences in pregnancy related death rates among Black women as well as American Indian/Alaskan Native women have persisted nationally for decades.&#10;Nationally, Black women are three times more likely to die from this cause compared to white women. This is the result of historic and systemic oppression that has impacted every aspect of life for people of color in the US. ">
            <a:extLst>
              <a:ext uri="{FF2B5EF4-FFF2-40B4-BE49-F238E27FC236}">
                <a16:creationId xmlns:a16="http://schemas.microsoft.com/office/drawing/2014/main" id="{13FA0D0A-BC55-49FD-81F7-F54E7F7B61C6}"/>
              </a:ext>
            </a:extLst>
          </p:cNvPr>
          <p:cNvPicPr>
            <a:picLocks noGrp="1" noChangeAspect="1"/>
          </p:cNvPicPr>
          <p:nvPr>
            <p:ph type="pic" sz="quarter" idx="13"/>
          </p:nvPr>
        </p:nvPicPr>
        <p:blipFill>
          <a:blip r:embed="rId3"/>
          <a:srcRect l="122" r="122"/>
          <a:stretch>
            <a:fillRect/>
          </a:stretch>
        </p:blipFill>
        <p:spPr/>
      </p:pic>
      <p:sp>
        <p:nvSpPr>
          <p:cNvPr id="5" name="Text Placeholder 4">
            <a:extLst>
              <a:ext uri="{FF2B5EF4-FFF2-40B4-BE49-F238E27FC236}">
                <a16:creationId xmlns:a16="http://schemas.microsoft.com/office/drawing/2014/main" id="{EA952EA3-889D-4653-BCED-245F7801D98B}"/>
              </a:ext>
            </a:extLst>
          </p:cNvPr>
          <p:cNvSpPr>
            <a:spLocks noGrp="1"/>
          </p:cNvSpPr>
          <p:nvPr>
            <p:ph type="body" sz="quarter" idx="12"/>
          </p:nvPr>
        </p:nvSpPr>
        <p:spPr/>
        <p:txBody>
          <a:bodyPr/>
          <a:lstStyle/>
          <a:p>
            <a:pPr marL="0" lvl="0">
              <a:lnSpc>
                <a:spcPct val="100000"/>
              </a:lnSpc>
              <a:buClr>
                <a:srgbClr val="000000"/>
              </a:buClr>
              <a:buSzPts val="900"/>
            </a:pPr>
            <a:r>
              <a:rPr lang="fr-FR" dirty="0">
                <a:solidFill>
                  <a:srgbClr val="000000"/>
                </a:solidFill>
                <a:ea typeface="Arial"/>
                <a:cs typeface="Arial"/>
                <a:sym typeface="Arial"/>
              </a:rPr>
              <a:t>Source: https://www.cdc.gov/reproductivehealth/maternal-mortality/disparities-pregnancy-related-deaths/infographic.html</a:t>
            </a:r>
            <a:endParaRPr lang="fr-FR" sz="1400" dirty="0">
              <a:solidFill>
                <a:srgbClr val="000000"/>
              </a:solidFill>
              <a:ea typeface="Arial"/>
              <a:cs typeface="Arial"/>
              <a:sym typeface="Arial"/>
            </a:endParaRPr>
          </a:p>
        </p:txBody>
      </p:sp>
    </p:spTree>
    <p:extLst>
      <p:ext uri="{BB962C8B-B14F-4D97-AF65-F5344CB8AC3E}">
        <p14:creationId xmlns:p14="http://schemas.microsoft.com/office/powerpoint/2010/main" val="28555444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59CED-DCE5-4519-A4AA-AF194B62C7E8}"/>
              </a:ext>
            </a:extLst>
          </p:cNvPr>
          <p:cNvSpPr>
            <a:spLocks noGrp="1"/>
          </p:cNvSpPr>
          <p:nvPr>
            <p:ph type="title"/>
          </p:nvPr>
        </p:nvSpPr>
        <p:spPr/>
        <p:txBody>
          <a:bodyPr/>
          <a:lstStyle/>
          <a:p>
            <a:r>
              <a:rPr lang="en" dirty="0">
                <a:ea typeface="Arial"/>
                <a:cs typeface="Arial"/>
                <a:sym typeface="Arial"/>
              </a:rPr>
              <a:t>The Case for Health Promotion, Preventive </a:t>
            </a:r>
            <a:r>
              <a:rPr lang="en" dirty="0">
                <a:ea typeface="Arial"/>
                <a:cs typeface="Arial"/>
                <a:sym typeface="Aria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Care</a:t>
            </a:r>
            <a:r>
              <a:rPr lang="en" dirty="0">
                <a:ea typeface="Arial"/>
                <a:cs typeface="Arial"/>
                <a:sym typeface="Arial"/>
              </a:rPr>
              <a:t>, and Preconception Health Services</a:t>
            </a:r>
            <a:endParaRPr lang="en-US" dirty="0"/>
          </a:p>
        </p:txBody>
      </p:sp>
      <p:sp>
        <p:nvSpPr>
          <p:cNvPr id="3" name="Text Placeholder 2">
            <a:extLst>
              <a:ext uri="{FF2B5EF4-FFF2-40B4-BE49-F238E27FC236}">
                <a16:creationId xmlns:a16="http://schemas.microsoft.com/office/drawing/2014/main" id="{D84C938C-8AD1-4BC6-AF14-C687130F96B3}"/>
              </a:ext>
            </a:extLst>
          </p:cNvPr>
          <p:cNvSpPr>
            <a:spLocks noGrp="1"/>
          </p:cNvSpPr>
          <p:nvPr>
            <p:ph type="body" sz="quarter" idx="13"/>
          </p:nvPr>
        </p:nvSpPr>
        <p:spPr/>
        <p:txBody>
          <a:bodyPr/>
          <a:lstStyle/>
          <a:p>
            <a:pPr lvl="0">
              <a:lnSpc>
                <a:spcPct val="90000"/>
              </a:lnSpc>
              <a:buClr>
                <a:srgbClr val="000000"/>
              </a:buClr>
              <a:buSzPts val="2000"/>
            </a:pPr>
            <a:r>
              <a:rPr lang="en-US">
                <a:solidFill>
                  <a:srgbClr val="FFFFFF"/>
                </a:solidFill>
                <a:cs typeface="Arial"/>
                <a:sym typeface="Arial"/>
              </a:rPr>
              <a:t>Although federal health agencies recommend that women routinely receive disease prevention and health promotion services, the reality is that many women don't routinely receive this care</a:t>
            </a:r>
            <a:r>
              <a:rPr lang="en-US">
                <a:solidFill>
                  <a:srgbClr val="FFFFFF"/>
                </a:solidFill>
                <a:cs typeface="Arial"/>
                <a:sym typeface="Aria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a:t>
            </a:r>
            <a:endParaRPr lang="en-US" sz="1200" dirty="0">
              <a:solidFill>
                <a:srgbClr val="000000"/>
              </a:solidFill>
              <a:cs typeface="Arial"/>
              <a:sym typeface="Arial"/>
            </a:endParaRPr>
          </a:p>
        </p:txBody>
      </p:sp>
      <p:sp>
        <p:nvSpPr>
          <p:cNvPr id="4" name="Text Placeholder 3">
            <a:extLst>
              <a:ext uri="{FF2B5EF4-FFF2-40B4-BE49-F238E27FC236}">
                <a16:creationId xmlns:a16="http://schemas.microsoft.com/office/drawing/2014/main" id="{5171E8AB-6E11-4F34-B755-46911CAA31A5}"/>
              </a:ext>
            </a:extLst>
          </p:cNvPr>
          <p:cNvSpPr>
            <a:spLocks noGrp="1"/>
          </p:cNvSpPr>
          <p:nvPr>
            <p:ph type="body" sz="quarter" idx="14"/>
          </p:nvPr>
        </p:nvSpPr>
        <p:spPr/>
        <p:txBody>
          <a:bodyPr/>
          <a:lstStyle/>
          <a:p>
            <a:pPr lvl="0">
              <a:buClr>
                <a:srgbClr val="000000"/>
              </a:buClr>
              <a:buSzTx/>
            </a:pPr>
            <a:r>
              <a:rPr lang="en-US" b="1">
                <a:solidFill>
                  <a:srgbClr val="595959"/>
                </a:solidFill>
                <a:cs typeface="Arial"/>
                <a:sym typeface="Aria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When women don’t receive these services</a:t>
            </a:r>
            <a:r>
              <a:rPr lang="en-US" b="1">
                <a:solidFill>
                  <a:srgbClr val="595959"/>
                </a:solidFill>
                <a:cs typeface="Arial"/>
                <a:sym typeface="Arial"/>
              </a:rPr>
              <a:t>, we see increasing </a:t>
            </a:r>
            <a:br>
              <a:rPr lang="en-US" b="1">
                <a:solidFill>
                  <a:srgbClr val="595959"/>
                </a:solidFill>
                <a:cs typeface="Arial"/>
                <a:sym typeface="Arial"/>
              </a:rPr>
            </a:br>
            <a:r>
              <a:rPr lang="en-US" b="1">
                <a:solidFill>
                  <a:srgbClr val="595959"/>
                </a:solidFill>
                <a:cs typeface="Arial"/>
                <a:sym typeface="Arial"/>
              </a:rPr>
              <a:t>rates of…</a:t>
            </a:r>
          </a:p>
          <a:p>
            <a:pPr marL="228600" lvl="1" indent="-209550">
              <a:lnSpc>
                <a:spcPct val="90000"/>
              </a:lnSpc>
              <a:spcBef>
                <a:spcPts val="600"/>
              </a:spcBef>
              <a:buClr>
                <a:srgbClr val="595959"/>
              </a:buClr>
              <a:buSzPts val="1700"/>
              <a:buFont typeface="Arial"/>
              <a:buChar char="•"/>
            </a:pPr>
            <a:r>
              <a:rPr lang="en-US" sz="1700">
                <a:solidFill>
                  <a:srgbClr val="595959"/>
                </a:solidFill>
                <a:latin typeface="Arial"/>
                <a:ea typeface="Arial"/>
                <a:cs typeface="Arial"/>
                <a:sym typeface="Aria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Severe complications during and after pregnancy</a:t>
            </a:r>
            <a:endParaRPr lang="en-US" sz="1700">
              <a:solidFill>
                <a:srgbClr val="595959"/>
              </a:solidFill>
              <a:latin typeface="Arial"/>
              <a:ea typeface="Arial"/>
              <a:cs typeface="Arial"/>
              <a:sym typeface="Aria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endParaRPr>
          </a:p>
          <a:p>
            <a:pPr marL="228600" lvl="1" indent="-209550">
              <a:lnSpc>
                <a:spcPct val="90000"/>
              </a:lnSpc>
              <a:spcBef>
                <a:spcPts val="400"/>
              </a:spcBef>
              <a:buClr>
                <a:srgbClr val="595959"/>
              </a:buClr>
              <a:buSzPts val="1700"/>
              <a:buFont typeface="Arial"/>
              <a:buChar char="•"/>
            </a:pPr>
            <a:r>
              <a:rPr lang="en-US" sz="1700">
                <a:solidFill>
                  <a:srgbClr val="595959"/>
                </a:solidFill>
                <a:latin typeface="Arial"/>
                <a:ea typeface="Arial"/>
                <a:cs typeface="Arial"/>
                <a:sym typeface="Aria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Short- and long-term adverse health effects </a:t>
            </a:r>
            <a:r>
              <a:rPr lang="en-US" sz="1700">
                <a:solidFill>
                  <a:srgbClr val="595959"/>
                </a:solidFill>
                <a:latin typeface="Arial"/>
                <a:cs typeface="Arial"/>
                <a:sym typeface="Aria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among</a:t>
            </a:r>
            <a:r>
              <a:rPr lang="en-US" sz="1700">
                <a:solidFill>
                  <a:srgbClr val="595959"/>
                </a:solidFill>
                <a:latin typeface="Arial"/>
                <a:ea typeface="Arial"/>
                <a:cs typeface="Arial"/>
                <a:sym typeface="Aria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 women who experience these complications</a:t>
            </a:r>
            <a:endParaRPr lang="en-US" sz="1700">
              <a:solidFill>
                <a:srgbClr val="595959"/>
              </a:solidFill>
              <a:latin typeface="Arial"/>
              <a:ea typeface="Arial"/>
              <a:cs typeface="Arial"/>
              <a:sym typeface="Aria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endParaRPr>
          </a:p>
          <a:p>
            <a:pPr marL="228600" lvl="1" indent="-209550">
              <a:lnSpc>
                <a:spcPct val="90000"/>
              </a:lnSpc>
              <a:spcBef>
                <a:spcPts val="400"/>
              </a:spcBef>
              <a:buClr>
                <a:srgbClr val="595959"/>
              </a:buClr>
              <a:buSzPts val="1700"/>
              <a:buFont typeface="Arial"/>
              <a:buChar char="•"/>
            </a:pPr>
            <a:r>
              <a:rPr lang="en-US" sz="1700">
                <a:solidFill>
                  <a:srgbClr val="595959"/>
                </a:solidFill>
                <a:latin typeface="Arial"/>
                <a:ea typeface="Arial"/>
                <a:cs typeface="Arial"/>
                <a:sym typeface="Aria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Severe </a:t>
            </a:r>
            <a:r>
              <a:rPr lang="en-US" sz="1700">
                <a:solidFill>
                  <a:srgbClr val="595959"/>
                </a:solidFill>
                <a:latin typeface="Arial"/>
                <a:cs typeface="Arial"/>
                <a:sym typeface="Aria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birth</a:t>
            </a:r>
            <a:r>
              <a:rPr lang="en-US" sz="1700">
                <a:solidFill>
                  <a:srgbClr val="595959"/>
                </a:solidFill>
                <a:latin typeface="Arial"/>
                <a:ea typeface="Arial"/>
                <a:cs typeface="Arial"/>
                <a:sym typeface="Aria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 outcomes, including miscarriage, stillbirth, preterm birth, and birth defects</a:t>
            </a:r>
            <a:endParaRPr lang="en-US" sz="1700" dirty="0">
              <a:solidFill>
                <a:srgbClr val="595959"/>
              </a:solidFill>
              <a:latin typeface="Arial"/>
              <a:ea typeface="Arial"/>
              <a:cs typeface="Arial"/>
              <a:sym typeface="Arial"/>
            </a:endParaRPr>
          </a:p>
        </p:txBody>
      </p:sp>
      <p:sp>
        <p:nvSpPr>
          <p:cNvPr id="5" name="Text Placeholder 4">
            <a:extLst>
              <a:ext uri="{FF2B5EF4-FFF2-40B4-BE49-F238E27FC236}">
                <a16:creationId xmlns:a16="http://schemas.microsoft.com/office/drawing/2014/main" id="{22A63B9C-7039-48B8-8E17-18C8F57B69EC}"/>
              </a:ext>
            </a:extLst>
          </p:cNvPr>
          <p:cNvSpPr>
            <a:spLocks noGrp="1"/>
          </p:cNvSpPr>
          <p:nvPr>
            <p:ph type="body" sz="quarter" idx="15"/>
          </p:nvPr>
        </p:nvSpPr>
        <p:spPr/>
        <p:txBody>
          <a:bodyPr/>
          <a:lstStyle/>
          <a:p>
            <a:r>
              <a:rPr lang="en-US">
                <a:solidFill>
                  <a:srgbClr val="000000"/>
                </a:solidFill>
                <a:ea typeface="Arial"/>
                <a:cs typeface="Arial"/>
                <a:sym typeface="Arial"/>
              </a:rPr>
              <a:t>https://www.cdc.gov/reproductivehealth/maternalinfanthealth/severematernalmorbidity.html</a:t>
            </a:r>
            <a:endParaRPr lang="en-US" sz="1400" dirty="0">
              <a:solidFill>
                <a:srgbClr val="000000"/>
              </a:solidFill>
              <a:ea typeface="Arial"/>
              <a:cs typeface="Arial"/>
              <a:sym typeface="Arial"/>
            </a:endParaRPr>
          </a:p>
        </p:txBody>
      </p:sp>
    </p:spTree>
    <p:extLst>
      <p:ext uri="{BB962C8B-B14F-4D97-AF65-F5344CB8AC3E}">
        <p14:creationId xmlns:p14="http://schemas.microsoft.com/office/powerpoint/2010/main" val="20435602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38952-96DE-4C10-AA7A-16A1D35F0E0C}"/>
              </a:ext>
            </a:extLst>
          </p:cNvPr>
          <p:cNvSpPr>
            <a:spLocks noGrp="1"/>
          </p:cNvSpPr>
          <p:nvPr>
            <p:ph type="title"/>
          </p:nvPr>
        </p:nvSpPr>
        <p:spPr/>
        <p:txBody>
          <a:bodyPr/>
          <a:lstStyle/>
          <a:p>
            <a:r>
              <a:rPr lang="en">
                <a:ea typeface="Arial"/>
                <a:cs typeface="Arial"/>
                <a:sym typeface="Arial"/>
              </a:rPr>
              <a:t>Call to Action</a:t>
            </a:r>
            <a:endParaRPr lang="en-US" dirty="0"/>
          </a:p>
        </p:txBody>
      </p:sp>
      <p:sp>
        <p:nvSpPr>
          <p:cNvPr id="3" name="Text Placeholder 2">
            <a:extLst>
              <a:ext uri="{FF2B5EF4-FFF2-40B4-BE49-F238E27FC236}">
                <a16:creationId xmlns:a16="http://schemas.microsoft.com/office/drawing/2014/main" id="{3808D9D4-12A5-420B-A428-2B9CE590A141}"/>
              </a:ext>
            </a:extLst>
          </p:cNvPr>
          <p:cNvSpPr>
            <a:spLocks noGrp="1"/>
          </p:cNvSpPr>
          <p:nvPr>
            <p:ph type="body" sz="quarter" idx="10"/>
          </p:nvPr>
        </p:nvSpPr>
        <p:spPr/>
        <p:txBody>
          <a:bodyPr/>
          <a:lstStyle/>
          <a:p>
            <a:pPr lvl="0">
              <a:buClr>
                <a:srgbClr val="595959"/>
              </a:buClr>
            </a:pPr>
            <a:r>
              <a:rPr lang="en-US">
                <a:solidFill>
                  <a:srgbClr val="595959"/>
                </a:solidFill>
                <a:ea typeface="Arial"/>
                <a:cs typeface="Arial"/>
                <a:sym typeface="Arial"/>
              </a:rPr>
              <a:t>Women of reproductive age can experience health issues that negatively affect their health, fertility, and future pregnancies.</a:t>
            </a:r>
          </a:p>
          <a:p>
            <a:pPr marL="457200" lvl="0" indent="-311150">
              <a:spcBef>
                <a:spcPts val="600"/>
              </a:spcBef>
              <a:buClr>
                <a:srgbClr val="595959"/>
              </a:buClr>
              <a:buSzPts val="1300"/>
              <a:buFont typeface="Arial"/>
              <a:buChar char="●"/>
            </a:pPr>
            <a:r>
              <a:rPr lang="en-US">
                <a:solidFill>
                  <a:srgbClr val="595959"/>
                </a:solidFill>
                <a:ea typeface="Arial"/>
                <a:cs typeface="Arial"/>
                <a:sym typeface="Arial"/>
              </a:rPr>
              <a:t>13% of women ages 18–39 have chronic hypertension.​</a:t>
            </a:r>
          </a:p>
          <a:p>
            <a:pPr marL="457200" lvl="0" indent="-311150">
              <a:buClr>
                <a:srgbClr val="595959"/>
              </a:buClr>
              <a:buSzPts val="1300"/>
              <a:buFont typeface="Arial"/>
              <a:buChar char="●"/>
            </a:pPr>
            <a:r>
              <a:rPr lang="en-US">
                <a:solidFill>
                  <a:srgbClr val="595959"/>
                </a:solidFill>
                <a:ea typeface="Arial"/>
                <a:cs typeface="Arial"/>
                <a:sym typeface="Arial"/>
              </a:rPr>
              <a:t>36.5% of women are obese.​</a:t>
            </a:r>
          </a:p>
          <a:p>
            <a:pPr marL="457200" lvl="0" indent="-311150">
              <a:buClr>
                <a:srgbClr val="595959"/>
              </a:buClr>
              <a:buSzPts val="1300"/>
              <a:buFont typeface="Arial"/>
              <a:buChar char="●"/>
            </a:pPr>
            <a:r>
              <a:rPr lang="en-US">
                <a:solidFill>
                  <a:srgbClr val="595959"/>
                </a:solidFill>
                <a:ea typeface="Arial"/>
                <a:cs typeface="Arial"/>
                <a:sym typeface="Arial"/>
              </a:rPr>
              <a:t>Infectious diseases are common and can complicate pregnancies​ and impact fertility.</a:t>
            </a:r>
          </a:p>
          <a:p>
            <a:pPr marL="457200" lvl="0" indent="-311150">
              <a:buClr>
                <a:srgbClr val="595959"/>
              </a:buClr>
              <a:buSzPts val="1300"/>
              <a:buFont typeface="Arial"/>
              <a:buChar char="●"/>
            </a:pPr>
            <a:r>
              <a:rPr lang="en-US">
                <a:solidFill>
                  <a:srgbClr val="595959"/>
                </a:solidFill>
                <a:ea typeface="Arial"/>
                <a:cs typeface="Arial"/>
                <a:sym typeface="Arial"/>
              </a:rPr>
              <a:t>15.7% of women 18 years and older use tobacco products​.</a:t>
            </a:r>
          </a:p>
          <a:p>
            <a:pPr marL="457200" lvl="0" indent="-311150">
              <a:buClr>
                <a:srgbClr val="595959"/>
              </a:buClr>
              <a:buSzPts val="1300"/>
              <a:buFont typeface="Arial"/>
              <a:buChar char="●"/>
            </a:pPr>
            <a:r>
              <a:rPr lang="en-US">
                <a:solidFill>
                  <a:srgbClr val="595959"/>
                </a:solidFill>
                <a:ea typeface="Arial"/>
                <a:cs typeface="Arial"/>
                <a:sym typeface="Arial"/>
              </a:rPr>
              <a:t>Substance use disorders are underdiagnosed among women​.</a:t>
            </a:r>
          </a:p>
          <a:p>
            <a:pPr marL="457200" lvl="0" indent="-311150">
              <a:buClr>
                <a:srgbClr val="595959"/>
              </a:buClr>
              <a:buSzPts val="1300"/>
              <a:buFont typeface="Arial"/>
              <a:buChar char="●"/>
            </a:pPr>
            <a:r>
              <a:rPr lang="en-US">
                <a:solidFill>
                  <a:srgbClr val="595959"/>
                </a:solidFill>
                <a:ea typeface="Arial"/>
                <a:cs typeface="Arial"/>
                <a:sym typeface="Arial"/>
              </a:rPr>
              <a:t>More than 20% of women each year experience a mental, behavioral, or emotional disorder​.</a:t>
            </a:r>
          </a:p>
          <a:p>
            <a:pPr marL="457200" lvl="0" indent="-311150">
              <a:buClr>
                <a:srgbClr val="595959"/>
              </a:buClr>
              <a:buSzPts val="1300"/>
              <a:buFont typeface="Arial"/>
              <a:buChar char="●"/>
            </a:pPr>
            <a:r>
              <a:rPr lang="en-US">
                <a:solidFill>
                  <a:srgbClr val="595959"/>
                </a:solidFill>
                <a:ea typeface="Arial"/>
                <a:cs typeface="Arial"/>
                <a:sym typeface="Arial"/>
              </a:rPr>
              <a:t>More than one in three women have experienced interpersonal violence over their lifetime.</a:t>
            </a:r>
            <a:endParaRPr lang="en-US" dirty="0">
              <a:solidFill>
                <a:srgbClr val="595959"/>
              </a:solidFill>
              <a:ea typeface="Arial"/>
              <a:cs typeface="Arial"/>
              <a:sym typeface="Arial"/>
            </a:endParaRPr>
          </a:p>
        </p:txBody>
      </p:sp>
      <p:sp>
        <p:nvSpPr>
          <p:cNvPr id="4" name="Text Placeholder 3">
            <a:extLst>
              <a:ext uri="{FF2B5EF4-FFF2-40B4-BE49-F238E27FC236}">
                <a16:creationId xmlns:a16="http://schemas.microsoft.com/office/drawing/2014/main" id="{EF83A6CD-DA9A-4C6B-A979-83E2E720DC57}"/>
              </a:ext>
            </a:extLst>
          </p:cNvPr>
          <p:cNvSpPr>
            <a:spLocks noGrp="1"/>
          </p:cNvSpPr>
          <p:nvPr>
            <p:ph type="body" sz="quarter" idx="11"/>
          </p:nvPr>
        </p:nvSpPr>
        <p:spPr/>
        <p:txBody>
          <a:bodyPr/>
          <a:lstStyle/>
          <a:p>
            <a:pPr lvl="0">
              <a:buClr>
                <a:srgbClr val="000000"/>
              </a:buClr>
              <a:buSzTx/>
            </a:pPr>
            <a:r>
              <a:rPr lang="en-US">
                <a:solidFill>
                  <a:srgbClr val="FFFFFF"/>
                </a:solidFil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6"/>
                  </a:ext>
                </a:extLst>
              </a:rPr>
              <a:t>Maternal mortality review committees—along with many organizations, including the CDC and ACOG—underscore the necessity of improving people’s health before pregnancy in order to prevent maternal mortality and morbidity.</a:t>
            </a:r>
            <a:endParaRPr lang="en-US" dirty="0">
              <a:solidFill>
                <a:srgbClr val="000000"/>
              </a:solidFill>
              <a:cs typeface="Arial"/>
              <a:sym typeface="Arial"/>
            </a:endParaRPr>
          </a:p>
        </p:txBody>
      </p:sp>
      <p:pic>
        <p:nvPicPr>
          <p:cNvPr id="8" name="Picture Placeholder 7" descr="The Surgeon General's Call To Action.&#10;To Improve Maternal Health.&#10;U.S. Department of Health &amp; Human Services.">
            <a:extLst>
              <a:ext uri="{FF2B5EF4-FFF2-40B4-BE49-F238E27FC236}">
                <a16:creationId xmlns:a16="http://schemas.microsoft.com/office/drawing/2014/main" id="{A813B9C8-9DB8-402D-8D6A-DAA4214811B3}"/>
              </a:ext>
            </a:extLst>
          </p:cNvPr>
          <p:cNvPicPr>
            <a:picLocks noGrp="1" noChangeAspect="1"/>
          </p:cNvPicPr>
          <p:nvPr>
            <p:ph type="pic" sz="quarter" idx="12"/>
          </p:nvPr>
        </p:nvPicPr>
        <p:blipFill>
          <a:blip r:embed="rId3"/>
          <a:srcRect l="29" r="29"/>
          <a:stretch>
            <a:fillRect/>
          </a:stretch>
        </p:blipFill>
        <p:spPr/>
      </p:pic>
      <p:sp>
        <p:nvSpPr>
          <p:cNvPr id="6" name="Text Placeholder 5">
            <a:extLst>
              <a:ext uri="{FF2B5EF4-FFF2-40B4-BE49-F238E27FC236}">
                <a16:creationId xmlns:a16="http://schemas.microsoft.com/office/drawing/2014/main" id="{F7B6FECF-45BE-430C-B6A0-9CAE450398EA}"/>
              </a:ext>
            </a:extLst>
          </p:cNvPr>
          <p:cNvSpPr>
            <a:spLocks noGrp="1"/>
          </p:cNvSpPr>
          <p:nvPr>
            <p:ph type="body" sz="quarter" idx="13"/>
          </p:nvPr>
        </p:nvSpPr>
        <p:spPr/>
        <p:txBody>
          <a:bodyPr/>
          <a:lstStyle/>
          <a:p>
            <a:pPr lvl="0">
              <a:buClr>
                <a:srgbClr val="000000"/>
              </a:buClr>
              <a:buSzTx/>
            </a:pPr>
            <a:r>
              <a:rPr lang="en-US" dirty="0">
                <a:solidFill>
                  <a:srgbClr val="595959"/>
                </a:solidFill>
                <a:cs typeface="Arial"/>
                <a:sym typeface="Arial"/>
              </a:rPr>
              <a:t>Source: U.S. Department of Health and Human Services. (2020). </a:t>
            </a:r>
            <a:r>
              <a:rPr lang="en-US" i="1" dirty="0">
                <a:solidFill>
                  <a:srgbClr val="595959"/>
                </a:solidFill>
                <a:cs typeface="Arial"/>
                <a:sym typeface="Arial"/>
              </a:rPr>
              <a:t>The Surgeon General's Call to Action to Improve Maternal Health.</a:t>
            </a:r>
            <a:r>
              <a:rPr lang="en-US" dirty="0">
                <a:solidFill>
                  <a:srgbClr val="595959"/>
                </a:solidFill>
                <a:cs typeface="Arial"/>
                <a:sym typeface="Arial"/>
              </a:rPr>
              <a:t> Retrieved from https://www.hhs.gov/sites/default/files/call-to-action-maternal-health.pdf </a:t>
            </a:r>
          </a:p>
        </p:txBody>
      </p:sp>
    </p:spTree>
    <p:extLst>
      <p:ext uri="{BB962C8B-B14F-4D97-AF65-F5344CB8AC3E}">
        <p14:creationId xmlns:p14="http://schemas.microsoft.com/office/powerpoint/2010/main" val="3877757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F3316-5FB9-4404-8A30-DAB259FE3D3B}"/>
              </a:ext>
            </a:extLst>
          </p:cNvPr>
          <p:cNvSpPr>
            <a:spLocks noGrp="1"/>
          </p:cNvSpPr>
          <p:nvPr>
            <p:ph type="title"/>
          </p:nvPr>
        </p:nvSpPr>
        <p:spPr/>
        <p:txBody>
          <a:bodyPr/>
          <a:lstStyle/>
          <a:p>
            <a:r>
              <a:rPr lang="en">
                <a:ea typeface="Arial"/>
                <a:cs typeface="Arial"/>
                <a:sym typeface="Arial"/>
              </a:rPr>
              <a:t>Welcome</a:t>
            </a:r>
            <a:endParaRPr lang="en-US" dirty="0"/>
          </a:p>
        </p:txBody>
      </p:sp>
      <p:sp>
        <p:nvSpPr>
          <p:cNvPr id="3" name="Text Placeholder 2">
            <a:extLst>
              <a:ext uri="{FF2B5EF4-FFF2-40B4-BE49-F238E27FC236}">
                <a16:creationId xmlns:a16="http://schemas.microsoft.com/office/drawing/2014/main" id="{70528FBC-0A56-4134-A2EB-CC91D732397E}"/>
              </a:ext>
            </a:extLst>
          </p:cNvPr>
          <p:cNvSpPr>
            <a:spLocks noGrp="1"/>
          </p:cNvSpPr>
          <p:nvPr>
            <p:ph type="body" sz="quarter" idx="13"/>
          </p:nvPr>
        </p:nvSpPr>
        <p:spPr/>
        <p:txBody>
          <a:bodyPr/>
          <a:lstStyle/>
          <a:p>
            <a:pPr lvl="0">
              <a:lnSpc>
                <a:spcPct val="114000"/>
              </a:lnSpc>
              <a:buClr>
                <a:srgbClr val="000000"/>
              </a:buClr>
              <a:buSzPts val="1700"/>
            </a:pPr>
            <a:r>
              <a:rPr lang="en-US" dirty="0">
                <a:solidFill>
                  <a:srgbClr val="595959"/>
                </a:solidFil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Keiva</a:t>
            </a:r>
            <a:r>
              <a:rPr lang="en-US" dirty="0">
                <a:solidFill>
                  <a:srgbClr val="595959"/>
                </a:solidFil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 </a:t>
            </a:r>
            <a:r>
              <a:rPr lang="en-US" dirty="0">
                <a:solidFill>
                  <a:srgbClr val="595959"/>
                </a:solidFil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Nelson</a:t>
            </a:r>
            <a:r>
              <a:rPr lang="en-US" dirty="0">
                <a:solidFill>
                  <a:srgbClr val="595959"/>
                </a:solidFill>
                <a:cs typeface="Arial"/>
                <a:sym typeface="Arial"/>
              </a:rPr>
              <a:t>, </a:t>
            </a:r>
            <a:r>
              <a:rPr lang="en-US" b="0" dirty="0">
                <a:solidFill>
                  <a:srgbClr val="595959"/>
                </a:solidFill>
                <a:cs typeface="Arial"/>
                <a:sym typeface="Arial"/>
              </a:rPr>
              <a:t>Lead Public Health Advisor</a:t>
            </a:r>
          </a:p>
          <a:p>
            <a:pPr lvl="0">
              <a:lnSpc>
                <a:spcPct val="114000"/>
              </a:lnSpc>
              <a:buClr>
                <a:srgbClr val="000000"/>
              </a:buClr>
              <a:buSzPts val="1700"/>
            </a:pPr>
            <a:r>
              <a:rPr lang="en-US" b="0" dirty="0">
                <a:solidFill>
                  <a:srgbClr val="595959"/>
                </a:solidFill>
                <a:cs typeface="Arial"/>
                <a:sym typeface="Arial"/>
              </a:rPr>
              <a:t>Division of Policy and Performance Management (DPPM) </a:t>
            </a:r>
          </a:p>
          <a:p>
            <a:pPr lvl="0">
              <a:lnSpc>
                <a:spcPct val="114000"/>
              </a:lnSpc>
              <a:buClr>
                <a:srgbClr val="000000"/>
              </a:buClr>
              <a:buSzPts val="1700"/>
            </a:pPr>
            <a:r>
              <a:rPr lang="en-US" b="0" dirty="0">
                <a:solidFill>
                  <a:srgbClr val="595959"/>
                </a:solidFill>
                <a:cs typeface="Arial"/>
                <a:sym typeface="Arial"/>
              </a:rPr>
              <a:t>Office on Women’s Health (OWH)</a:t>
            </a:r>
            <a:endParaRPr lang="en-US" sz="1100" b="0" dirty="0">
              <a:solidFill>
                <a:srgbClr val="000000"/>
              </a:solidFill>
              <a:cs typeface="Arial"/>
              <a:sym typeface="Arial"/>
            </a:endParaRPr>
          </a:p>
        </p:txBody>
      </p:sp>
    </p:spTree>
    <p:extLst>
      <p:ext uri="{BB962C8B-B14F-4D97-AF65-F5344CB8AC3E}">
        <p14:creationId xmlns:p14="http://schemas.microsoft.com/office/powerpoint/2010/main" val="20867581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E0F8-D1CF-4715-928C-56A3F01B23C4}"/>
              </a:ext>
            </a:extLst>
          </p:cNvPr>
          <p:cNvSpPr>
            <a:spLocks noGrp="1"/>
          </p:cNvSpPr>
          <p:nvPr>
            <p:ph type="title"/>
          </p:nvPr>
        </p:nvSpPr>
        <p:spPr>
          <a:solidFill>
            <a:srgbClr val="333B6A"/>
          </a:solidFill>
        </p:spPr>
        <p:txBody>
          <a:bodyPr/>
          <a:lstStyle/>
          <a:p>
            <a:r>
              <a:rPr lang="en-US" dirty="0"/>
              <a:t>Preconception Health Toolkit Overview</a:t>
            </a:r>
          </a:p>
        </p:txBody>
      </p:sp>
    </p:spTree>
    <p:extLst>
      <p:ext uri="{BB962C8B-B14F-4D97-AF65-F5344CB8AC3E}">
        <p14:creationId xmlns:p14="http://schemas.microsoft.com/office/powerpoint/2010/main" val="96817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382B5-F373-4C80-BA6E-5FF4494F3468}"/>
              </a:ext>
            </a:extLst>
          </p:cNvPr>
          <p:cNvSpPr>
            <a:spLocks noGrp="1"/>
          </p:cNvSpPr>
          <p:nvPr>
            <p:ph type="title"/>
          </p:nvPr>
        </p:nvSpPr>
        <p:spPr/>
        <p:txBody>
          <a:bodyPr/>
          <a:lstStyle/>
          <a:p>
            <a:r>
              <a:rPr lang="en">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7"/>
                  </a:ext>
                </a:extLst>
              </a:rPr>
              <a:t>Preconception Health Toolkit Goals</a:t>
            </a:r>
            <a:endParaRPr lang="en-US" dirty="0"/>
          </a:p>
        </p:txBody>
      </p:sp>
      <p:sp>
        <p:nvSpPr>
          <p:cNvPr id="3" name="Text Placeholder 2">
            <a:extLst>
              <a:ext uri="{FF2B5EF4-FFF2-40B4-BE49-F238E27FC236}">
                <a16:creationId xmlns:a16="http://schemas.microsoft.com/office/drawing/2014/main" id="{703263DE-C771-4A38-B012-76F17E3883D5}"/>
              </a:ext>
            </a:extLst>
          </p:cNvPr>
          <p:cNvSpPr>
            <a:spLocks noGrp="1"/>
          </p:cNvSpPr>
          <p:nvPr>
            <p:ph type="body" sz="quarter" idx="10"/>
          </p:nvPr>
        </p:nvSpPr>
        <p:spPr/>
        <p:txBody>
          <a:bodyPr/>
          <a:lstStyle/>
          <a:p>
            <a:r>
              <a:rPr lang="en">
                <a:ea typeface="Arial"/>
                <a:cs typeface="Arial"/>
                <a:sym typeface="Arial"/>
              </a:rPr>
              <a:t>Access the toolkit at </a:t>
            </a:r>
            <a:r>
              <a:rPr lang="en" u="sng">
                <a:solidFill>
                  <a:schemeClr val="hlink"/>
                </a:solidFill>
                <a:ea typeface="Arial"/>
                <a:cs typeface="Arial"/>
                <a:sym typeface="Arial"/>
                <a:hlinkClick r:id="rId3"/>
              </a:rPr>
              <a:t>http://rhntc.org/preconception</a:t>
            </a:r>
            <a:endParaRPr lang="en-US" dirty="0"/>
          </a:p>
        </p:txBody>
      </p:sp>
      <p:sp>
        <p:nvSpPr>
          <p:cNvPr id="4" name="Text Placeholder 3">
            <a:extLst>
              <a:ext uri="{FF2B5EF4-FFF2-40B4-BE49-F238E27FC236}">
                <a16:creationId xmlns:a16="http://schemas.microsoft.com/office/drawing/2014/main" id="{47D35504-181F-44E8-BFB4-1DC10BA6E6F3}"/>
              </a:ext>
            </a:extLst>
          </p:cNvPr>
          <p:cNvSpPr>
            <a:spLocks noGrp="1"/>
          </p:cNvSpPr>
          <p:nvPr>
            <p:ph type="body" sz="quarter" idx="11"/>
          </p:nvPr>
        </p:nvSpPr>
        <p:spPr/>
        <p:txBody>
          <a:bodyPr/>
          <a:lstStyle/>
          <a:p>
            <a:pPr marL="457200" lvl="0" indent="-342900">
              <a:lnSpc>
                <a:spcPct val="115000"/>
              </a:lnSpc>
              <a:buClr>
                <a:srgbClr val="595959"/>
              </a:buClr>
              <a:buFont typeface="Arial"/>
              <a:buChar char="●"/>
            </a:pPr>
            <a:r>
              <a:rPr lang="en-US" dirty="0">
                <a:solidFill>
                  <a:srgbClr val="595959"/>
                </a:solidFill>
                <a:ea typeface="Arial"/>
                <a:cs typeface="Arial"/>
                <a:sym typeface="Arial"/>
              </a:rPr>
              <a:t>Improve preconception health knowledge, attitudes, and practices</a:t>
            </a:r>
          </a:p>
          <a:p>
            <a:pPr marL="457200" lvl="0" indent="-342900">
              <a:lnSpc>
                <a:spcPct val="115000"/>
              </a:lnSpc>
              <a:buClr>
                <a:srgbClr val="595959"/>
              </a:buClr>
              <a:buFont typeface="Arial"/>
              <a:buChar char="●"/>
            </a:pPr>
            <a:r>
              <a:rPr lang="en-US" dirty="0">
                <a:solidFill>
                  <a:srgbClr val="595959"/>
                </a:solidFill>
                <a:ea typeface="Arial"/>
                <a:cs typeface="Arial"/>
                <a:sym typeface="Arial"/>
              </a:rPr>
              <a:t>Strengthen preconception health services to support clients in attaining and maintaining optimal health</a:t>
            </a:r>
          </a:p>
          <a:p>
            <a:pPr marL="457200" lvl="0" indent="-342900">
              <a:lnSpc>
                <a:spcPct val="115000"/>
              </a:lnSpc>
              <a:buClr>
                <a:srgbClr val="595959"/>
              </a:buClr>
              <a:buFont typeface="Arial"/>
              <a:buChar char="●"/>
            </a:pPr>
            <a:r>
              <a:rPr lang="en-US" dirty="0">
                <a:solidFill>
                  <a:srgbClr val="595959"/>
                </a:solidFill>
                <a:ea typeface="Arial"/>
                <a:cs typeface="Arial"/>
                <a:sym typeface="Arial"/>
              </a:rPr>
              <a:t>Integrate contextual and environmental factors into preconception health services</a:t>
            </a:r>
          </a:p>
          <a:p>
            <a:pPr marL="457200" lvl="0" indent="-342900">
              <a:lnSpc>
                <a:spcPct val="115000"/>
              </a:lnSpc>
              <a:buClr>
                <a:srgbClr val="595959"/>
              </a:buClr>
              <a:buFont typeface="Arial"/>
              <a:buChar char="●"/>
            </a:pPr>
            <a:r>
              <a:rPr lang="en-US" dirty="0">
                <a:solidFill>
                  <a:srgbClr val="595959"/>
                </a:solidFill>
                <a:ea typeface="Arial"/>
                <a:cs typeface="Arial"/>
                <a:sym typeface="Arial"/>
              </a:rPr>
              <a:t>Reduce disparities in maternal and pregnancy outcomes</a:t>
            </a:r>
          </a:p>
        </p:txBody>
      </p:sp>
    </p:spTree>
    <p:extLst>
      <p:ext uri="{BB962C8B-B14F-4D97-AF65-F5344CB8AC3E}">
        <p14:creationId xmlns:p14="http://schemas.microsoft.com/office/powerpoint/2010/main" val="29366248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DC808-2A0B-4AF9-818A-325EB692BC29}"/>
              </a:ext>
            </a:extLst>
          </p:cNvPr>
          <p:cNvSpPr>
            <a:spLocks noGrp="1"/>
          </p:cNvSpPr>
          <p:nvPr>
            <p:ph type="title"/>
          </p:nvPr>
        </p:nvSpPr>
        <p:spPr/>
        <p:txBody>
          <a:bodyPr/>
          <a:lstStyle/>
          <a:p>
            <a:r>
              <a:rPr lang="en">
                <a:ea typeface="Arial"/>
                <a:cs typeface="Arial"/>
                <a:sym typeface="Arial"/>
              </a:rPr>
              <a:t>Preconception Health Toolkit Steps</a:t>
            </a:r>
            <a:endParaRPr lang="en-US" dirty="0"/>
          </a:p>
        </p:txBody>
      </p:sp>
      <p:sp>
        <p:nvSpPr>
          <p:cNvPr id="3" name="Text Placeholder 2">
            <a:extLst>
              <a:ext uri="{FF2B5EF4-FFF2-40B4-BE49-F238E27FC236}">
                <a16:creationId xmlns:a16="http://schemas.microsoft.com/office/drawing/2014/main" id="{56630AFA-FB47-47AD-99A5-093C8943C3FC}"/>
              </a:ext>
            </a:extLst>
          </p:cNvPr>
          <p:cNvSpPr>
            <a:spLocks noGrp="1"/>
          </p:cNvSpPr>
          <p:nvPr>
            <p:ph type="body" sz="quarter" idx="10"/>
          </p:nvPr>
        </p:nvSpPr>
        <p:spPr/>
        <p:txBody>
          <a:bodyPr/>
          <a:lstStyle/>
          <a:p>
            <a:pPr marL="457200" lvl="0" indent="-342900">
              <a:lnSpc>
                <a:spcPct val="115000"/>
              </a:lnSpc>
              <a:buClr>
                <a:srgbClr val="595959"/>
              </a:buClr>
              <a:buFont typeface="Arial"/>
              <a:buAutoNum type="arabicPeriod"/>
            </a:pPr>
            <a:r>
              <a:rPr lang="en-US" dirty="0">
                <a:solidFill>
                  <a:srgbClr val="595959"/>
                </a:solidFill>
                <a:ea typeface="Arial"/>
                <a:cs typeface="Arial"/>
                <a:sym typeface="Arial"/>
              </a:rPr>
              <a:t>Assess your agency</a:t>
            </a:r>
            <a:r>
              <a:rPr lang="en-US" dirty="0">
                <a:solidFill>
                  <a:srgbClr val="595959"/>
                </a:solidFil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8"/>
                  </a:ext>
                </a:extLst>
              </a:rPr>
              <a:t>'s</a:t>
            </a:r>
            <a:r>
              <a:rPr lang="en-US" dirty="0">
                <a:solidFill>
                  <a:srgbClr val="595959"/>
                </a:solidFill>
                <a:ea typeface="Arial"/>
                <a:cs typeface="Arial"/>
                <a:sym typeface="Arial"/>
              </a:rPr>
              <a:t> preconception health services</a:t>
            </a:r>
          </a:p>
          <a:p>
            <a:pPr marL="457200" lvl="0" indent="-342900">
              <a:lnSpc>
                <a:spcPct val="115000"/>
              </a:lnSpc>
              <a:buClr>
                <a:srgbClr val="595959"/>
              </a:buClr>
              <a:buFont typeface="Arial"/>
              <a:buAutoNum type="arabicPeriod"/>
            </a:pPr>
            <a:r>
              <a:rPr lang="en-US" dirty="0">
                <a:solidFill>
                  <a:srgbClr val="595959"/>
                </a:solidFill>
                <a:ea typeface="Arial"/>
                <a:cs typeface="Arial"/>
                <a:sym typeface="Arial"/>
              </a:rPr>
              <a:t>Expand opportunities to engage staff in preconception health interventions</a:t>
            </a:r>
          </a:p>
          <a:p>
            <a:pPr marL="457200" lvl="0" indent="-342900">
              <a:lnSpc>
                <a:spcPct val="115000"/>
              </a:lnSpc>
              <a:buClr>
                <a:srgbClr val="595959"/>
              </a:buClr>
              <a:buFont typeface="Arial"/>
              <a:buAutoNum type="arabicPeriod"/>
            </a:pPr>
            <a:r>
              <a:rPr lang="en-US" dirty="0">
                <a:solidFill>
                  <a:srgbClr val="595959"/>
                </a:solidFill>
                <a:ea typeface="Arial"/>
                <a:cs typeface="Arial"/>
                <a:sym typeface="Arial"/>
              </a:rPr>
              <a:t>Routinely conduct high-quality preconception health assessments</a:t>
            </a:r>
          </a:p>
          <a:p>
            <a:pPr marL="457200" lvl="0" indent="-342900">
              <a:lnSpc>
                <a:spcPct val="115000"/>
              </a:lnSpc>
              <a:buClr>
                <a:srgbClr val="595959"/>
              </a:buClr>
              <a:buFont typeface="Arial"/>
              <a:buAutoNum type="arabicPeriod"/>
            </a:pPr>
            <a:r>
              <a:rPr lang="en-US" dirty="0">
                <a:solidFill>
                  <a:srgbClr val="595959"/>
                </a:solidFill>
                <a:ea typeface="Arial"/>
                <a:cs typeface="Arial"/>
                <a:sym typeface="Arial"/>
              </a:rPr>
              <a:t>Strengthen the quality and responsiveness of preconception health services</a:t>
            </a:r>
          </a:p>
          <a:p>
            <a:pPr marL="457200" lvl="0" indent="-342900">
              <a:lnSpc>
                <a:spcPct val="115000"/>
              </a:lnSpc>
              <a:buClr>
                <a:srgbClr val="595959"/>
              </a:buClr>
              <a:buFont typeface="Arial"/>
              <a:buAutoNum type="arabicPeriod"/>
            </a:pPr>
            <a:r>
              <a:rPr lang="en-US" dirty="0">
                <a:solidFill>
                  <a:srgbClr val="595959"/>
                </a:solidFill>
                <a:ea typeface="Arial"/>
                <a:cs typeface="Arial"/>
                <a:sym typeface="Arial"/>
              </a:rPr>
              <a:t>Collaborate with community partners to improve preconception health</a:t>
            </a:r>
          </a:p>
        </p:txBody>
      </p:sp>
    </p:spTree>
    <p:extLst>
      <p:ext uri="{BB962C8B-B14F-4D97-AF65-F5344CB8AC3E}">
        <p14:creationId xmlns:p14="http://schemas.microsoft.com/office/powerpoint/2010/main" val="2710025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3160F-9009-45DE-9587-0F97825C034D}"/>
              </a:ext>
            </a:extLst>
          </p:cNvPr>
          <p:cNvSpPr>
            <a:spLocks noGrp="1"/>
          </p:cNvSpPr>
          <p:nvPr>
            <p:ph type="title"/>
          </p:nvPr>
        </p:nvSpPr>
        <p:spPr/>
        <p:txBody>
          <a:bodyPr/>
          <a:lstStyle/>
          <a:p>
            <a:r>
              <a:rPr lang="en">
                <a:ea typeface="Arial"/>
                <a:cs typeface="Arial"/>
                <a:sym typeface="Arial"/>
              </a:rPr>
              <a:t>Step 1: Assess Your Agency</a:t>
            </a:r>
            <a:r>
              <a:rPr lang="en">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39"/>
                  </a:ext>
                </a:extLst>
              </a:rPr>
              <a:t>'s</a:t>
            </a:r>
            <a:r>
              <a:rPr lang="en">
                <a:ea typeface="Arial"/>
                <a:cs typeface="Arial"/>
                <a:sym typeface="Arial"/>
              </a:rPr>
              <a:t> Preconception </a:t>
            </a:r>
            <a:br>
              <a:rPr lang="en">
                <a:ea typeface="Arial"/>
                <a:cs typeface="Arial"/>
                <a:sym typeface="Arial"/>
              </a:rPr>
            </a:br>
            <a:r>
              <a:rPr lang="en">
                <a:ea typeface="Arial"/>
                <a:cs typeface="Arial"/>
                <a:sym typeface="Arial"/>
              </a:rPr>
              <a:t>Health Services</a:t>
            </a:r>
            <a:endParaRPr lang="en-US" dirty="0"/>
          </a:p>
        </p:txBody>
      </p:sp>
      <p:sp>
        <p:nvSpPr>
          <p:cNvPr id="3" name="Text Placeholder 2">
            <a:extLst>
              <a:ext uri="{FF2B5EF4-FFF2-40B4-BE49-F238E27FC236}">
                <a16:creationId xmlns:a16="http://schemas.microsoft.com/office/drawing/2014/main" id="{179BB646-E5DF-4451-BBCC-1138E5607E90}"/>
              </a:ext>
            </a:extLst>
          </p:cNvPr>
          <p:cNvSpPr>
            <a:spLocks noGrp="1"/>
          </p:cNvSpPr>
          <p:nvPr>
            <p:ph type="body" sz="quarter" idx="10"/>
          </p:nvPr>
        </p:nvSpPr>
        <p:spPr/>
        <p:txBody>
          <a:bodyPr/>
          <a:lstStyle/>
          <a:p>
            <a:pPr lvl="0">
              <a:lnSpc>
                <a:spcPct val="115000"/>
              </a:lnSpc>
              <a:buClr>
                <a:srgbClr val="595959"/>
              </a:buClr>
            </a:pPr>
            <a:r>
              <a:rPr lang="en-US" dirty="0">
                <a:solidFill>
                  <a:srgbClr val="595959"/>
                </a:solidFill>
                <a:ea typeface="Arial"/>
                <a:cs typeface="Arial"/>
                <a:sym typeface="Arial"/>
              </a:rPr>
              <a:t>Review current preconception health evidence-based guidelines and recommendations.</a:t>
            </a:r>
          </a:p>
          <a:p>
            <a:pPr lvl="0">
              <a:lnSpc>
                <a:spcPct val="115000"/>
              </a:lnSpc>
              <a:spcBef>
                <a:spcPts val="1600"/>
              </a:spcBef>
              <a:buClr>
                <a:srgbClr val="595959"/>
              </a:buClr>
            </a:pPr>
            <a:r>
              <a:rPr lang="en-US" dirty="0">
                <a:solidFill>
                  <a:srgbClr val="595959"/>
                </a:solidFill>
                <a:ea typeface="Arial"/>
                <a:cs typeface="Arial"/>
                <a:sym typeface="Arial"/>
              </a:rPr>
              <a:t>Assess preconception health policies and protocols based on evidence-based guidelines and recommendations.</a:t>
            </a:r>
          </a:p>
          <a:p>
            <a:pPr lvl="0">
              <a:lnSpc>
                <a:spcPct val="115000"/>
              </a:lnSpc>
              <a:spcBef>
                <a:spcPts val="1600"/>
              </a:spcBef>
              <a:buClr>
                <a:srgbClr val="595959"/>
              </a:buClr>
            </a:pPr>
            <a:r>
              <a:rPr lang="en-US" dirty="0">
                <a:solidFill>
                  <a:srgbClr val="595959"/>
                </a:solidFill>
                <a:ea typeface="Arial"/>
                <a:cs typeface="Arial"/>
                <a:sym typeface="Arial"/>
              </a:rPr>
              <a:t>Track preconception health measures over time.</a:t>
            </a:r>
          </a:p>
          <a:p>
            <a:pPr lvl="0">
              <a:lnSpc>
                <a:spcPct val="115000"/>
              </a:lnSpc>
              <a:spcBef>
                <a:spcPts val="1600"/>
              </a:spcBef>
              <a:buClr>
                <a:srgbClr val="595959"/>
              </a:buClr>
            </a:pPr>
            <a:r>
              <a:rPr lang="en-US" dirty="0">
                <a:solidFill>
                  <a:srgbClr val="595959"/>
                </a:solidFill>
                <a:ea typeface="Arial"/>
                <a:cs typeface="Arial"/>
                <a:sym typeface="Arial"/>
              </a:rPr>
              <a:t>Include preconception health messaging in Community Participation, Education, and Project Promotion (CPEP) plans.</a:t>
            </a:r>
          </a:p>
        </p:txBody>
      </p:sp>
    </p:spTree>
    <p:extLst>
      <p:ext uri="{BB962C8B-B14F-4D97-AF65-F5344CB8AC3E}">
        <p14:creationId xmlns:p14="http://schemas.microsoft.com/office/powerpoint/2010/main" val="1739236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D88221-169B-4142-A3C2-054459A3B3D5}"/>
              </a:ext>
            </a:extLst>
          </p:cNvPr>
          <p:cNvSpPr>
            <a:spLocks noGrp="1"/>
          </p:cNvSpPr>
          <p:nvPr>
            <p:ph type="title"/>
          </p:nvPr>
        </p:nvSpPr>
        <p:spPr/>
        <p:txBody>
          <a:bodyPr/>
          <a:lstStyle/>
          <a:p>
            <a:r>
              <a:rPr lang="en" dirty="0">
                <a:ea typeface="Arial"/>
                <a:cs typeface="Arial"/>
                <a:sym typeface="Arial"/>
              </a:rPr>
              <a:t>Preconception Health Services Self-Assessment Tool for Family Planning Service Sites</a:t>
            </a:r>
            <a:endParaRPr lang="en-US" dirty="0"/>
          </a:p>
        </p:txBody>
      </p:sp>
      <p:pic>
        <p:nvPicPr>
          <p:cNvPr id="11" name="Picture Placeholder 10" descr="The Preconception Health Services Component Assessment can help you look methodically at each aspect of recommended preconception care and document whether the agency’s current policies support the provision of those services, whether documentation of services is consistently found in client charts, and if the service is consistently observed during client visits.">
            <a:extLst>
              <a:ext uri="{FF2B5EF4-FFF2-40B4-BE49-F238E27FC236}">
                <a16:creationId xmlns:a16="http://schemas.microsoft.com/office/drawing/2014/main" id="{FFA5583A-EC3B-40AC-8B7A-D7B427E4A81D}"/>
              </a:ext>
            </a:extLst>
          </p:cNvPr>
          <p:cNvPicPr>
            <a:picLocks noGrp="1" noChangeAspect="1"/>
          </p:cNvPicPr>
          <p:nvPr>
            <p:ph type="pic" sz="quarter" idx="10"/>
          </p:nvPr>
        </p:nvPicPr>
        <p:blipFill>
          <a:blip r:embed="rId3"/>
          <a:srcRect l="476" r="476"/>
          <a:stretch>
            <a:fillRect/>
          </a:stretch>
        </p:blipFill>
        <p:spPr/>
      </p:pic>
      <p:pic>
        <p:nvPicPr>
          <p:cNvPr id="9" name="Picture Placeholder 8" descr="The Chart Audit Form can be used to spot check documentation of provided preconception health services and inform quality assurance and improvement efforts.">
            <a:extLst>
              <a:ext uri="{FF2B5EF4-FFF2-40B4-BE49-F238E27FC236}">
                <a16:creationId xmlns:a16="http://schemas.microsoft.com/office/drawing/2014/main" id="{2301B30A-7E3B-4514-9CDD-7A97E8BE8AED}"/>
              </a:ext>
            </a:extLst>
          </p:cNvPr>
          <p:cNvPicPr>
            <a:picLocks noGrp="1" noChangeAspect="1"/>
          </p:cNvPicPr>
          <p:nvPr>
            <p:ph type="pic" sz="quarter" idx="11"/>
          </p:nvPr>
        </p:nvPicPr>
        <p:blipFill>
          <a:blip r:embed="rId4"/>
          <a:srcRect t="526" b="526"/>
          <a:stretch>
            <a:fillRect/>
          </a:stretch>
        </p:blipFill>
        <p:spPr/>
      </p:pic>
      <p:pic>
        <p:nvPicPr>
          <p:cNvPr id="7" name="Picture Placeholder 6" descr="The Social Determinants of Health Resource/Referral Assessment can be used to determine where there may be gaps in community resources and referral sources currently used by the agency to support needs, such as food insufficiency and unstable housing, that are external to Title 10 services.  ">
            <a:extLst>
              <a:ext uri="{FF2B5EF4-FFF2-40B4-BE49-F238E27FC236}">
                <a16:creationId xmlns:a16="http://schemas.microsoft.com/office/drawing/2014/main" id="{667D498D-1B45-4338-90E4-257F9716F9E9}"/>
              </a:ext>
            </a:extLst>
          </p:cNvPr>
          <p:cNvPicPr>
            <a:picLocks noGrp="1" noChangeAspect="1"/>
          </p:cNvPicPr>
          <p:nvPr>
            <p:ph type="pic" sz="quarter" idx="12"/>
          </p:nvPr>
        </p:nvPicPr>
        <p:blipFill>
          <a:blip r:embed="rId5"/>
          <a:srcRect t="130" b="130"/>
          <a:stretch>
            <a:fillRect/>
          </a:stretch>
        </p:blipFill>
        <p:spPr/>
      </p:pic>
    </p:spTree>
    <p:extLst>
      <p:ext uri="{BB962C8B-B14F-4D97-AF65-F5344CB8AC3E}">
        <p14:creationId xmlns:p14="http://schemas.microsoft.com/office/powerpoint/2010/main" val="1751277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0CB0-97CC-4C30-A621-03495B84BBF7}"/>
              </a:ext>
            </a:extLst>
          </p:cNvPr>
          <p:cNvSpPr>
            <a:spLocks noGrp="1"/>
          </p:cNvSpPr>
          <p:nvPr>
            <p:ph type="title"/>
          </p:nvPr>
        </p:nvSpPr>
        <p:spPr/>
        <p:txBody>
          <a:bodyPr/>
          <a:lstStyle/>
          <a:p>
            <a:r>
              <a:rPr lang="en">
                <a:ea typeface="Arial"/>
                <a:cs typeface="Arial"/>
                <a:sym typeface="Arial"/>
              </a:rPr>
              <a:t>Step 2: Expand Opportunities to Engage Staff in Preconception Health Interventions</a:t>
            </a:r>
            <a:endParaRPr lang="en-US" dirty="0"/>
          </a:p>
        </p:txBody>
      </p:sp>
      <p:sp>
        <p:nvSpPr>
          <p:cNvPr id="3" name="Text Placeholder 2">
            <a:extLst>
              <a:ext uri="{FF2B5EF4-FFF2-40B4-BE49-F238E27FC236}">
                <a16:creationId xmlns:a16="http://schemas.microsoft.com/office/drawing/2014/main" id="{99A3F6A3-AB0D-47F4-B761-EE0F322AEEC0}"/>
              </a:ext>
            </a:extLst>
          </p:cNvPr>
          <p:cNvSpPr>
            <a:spLocks noGrp="1"/>
          </p:cNvSpPr>
          <p:nvPr>
            <p:ph type="body" sz="quarter" idx="10"/>
          </p:nvPr>
        </p:nvSpPr>
        <p:spPr/>
        <p:txBody>
          <a:bodyPr/>
          <a:lstStyle/>
          <a:p>
            <a:pPr lvl="0">
              <a:lnSpc>
                <a:spcPct val="115000"/>
              </a:lnSpc>
              <a:buClr>
                <a:srgbClr val="595959"/>
              </a:buClr>
            </a:pPr>
            <a:r>
              <a:rPr lang="en-US" dirty="0">
                <a:solidFill>
                  <a:srgbClr val="595959"/>
                </a:solidFill>
                <a:ea typeface="Arial"/>
                <a:cs typeface="Arial"/>
                <a:sym typeface="Arial"/>
              </a:rPr>
              <a:t>Train staff on the root causes of reproductive and sexual health inequities </a:t>
            </a:r>
            <a:r>
              <a:rPr lang="en-US" dirty="0">
                <a:solidFill>
                  <a:srgbClr val="595959"/>
                </a:solidFil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40"/>
                  </a:ext>
                </a:extLst>
              </a:rPr>
              <a:t>and </a:t>
            </a:r>
            <a:r>
              <a:rPr lang="en-US" dirty="0">
                <a:solidFill>
                  <a:srgbClr val="595959"/>
                </a:solidFill>
                <a:ea typeface="Arial"/>
                <a:cs typeface="Arial"/>
                <a:sym typeface="Arial"/>
              </a:rPr>
              <a:t>ongoing harms experienced by communities of color.</a:t>
            </a:r>
          </a:p>
          <a:p>
            <a:pPr lvl="0">
              <a:lnSpc>
                <a:spcPct val="115000"/>
              </a:lnSpc>
              <a:spcBef>
                <a:spcPts val="1600"/>
              </a:spcBef>
              <a:buClr>
                <a:srgbClr val="595959"/>
              </a:buClr>
            </a:pPr>
            <a:r>
              <a:rPr lang="en-US" dirty="0">
                <a:solidFill>
                  <a:srgbClr val="595959"/>
                </a:solidFill>
                <a:ea typeface="Arial"/>
                <a:cs typeface="Arial"/>
                <a:sym typeface="Arial"/>
              </a:rPr>
              <a:t>Train staff on shared decision making and client-centered care.</a:t>
            </a:r>
          </a:p>
          <a:p>
            <a:pPr lvl="0">
              <a:lnSpc>
                <a:spcPct val="115000"/>
              </a:lnSpc>
              <a:spcBef>
                <a:spcPts val="1600"/>
              </a:spcBef>
              <a:buClr>
                <a:srgbClr val="595959"/>
              </a:buClr>
            </a:pPr>
            <a:r>
              <a:rPr lang="en-US" dirty="0">
                <a:solidFill>
                  <a:srgbClr val="595959"/>
                </a:solidFill>
                <a:ea typeface="Arial"/>
                <a:cs typeface="Arial"/>
                <a:sym typeface="Arial"/>
              </a:rPr>
              <a:t>Train staff on the foundations of preconception care counseling.</a:t>
            </a:r>
          </a:p>
        </p:txBody>
      </p:sp>
    </p:spTree>
    <p:extLst>
      <p:ext uri="{BB962C8B-B14F-4D97-AF65-F5344CB8AC3E}">
        <p14:creationId xmlns:p14="http://schemas.microsoft.com/office/powerpoint/2010/main" val="3901584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498DE-2669-441D-AB73-0C913C2B5026}"/>
              </a:ext>
            </a:extLst>
          </p:cNvPr>
          <p:cNvSpPr>
            <a:spLocks noGrp="1"/>
          </p:cNvSpPr>
          <p:nvPr>
            <p:ph type="title"/>
          </p:nvPr>
        </p:nvSpPr>
        <p:spPr/>
        <p:txBody>
          <a:bodyPr/>
          <a:lstStyle/>
          <a:p>
            <a:r>
              <a:rPr lang="en" dirty="0">
                <a:ea typeface="Arial"/>
                <a:cs typeface="Arial"/>
                <a:sym typeface="Arial"/>
              </a:rPr>
              <a:t>eLearning Modules</a:t>
            </a:r>
            <a:endParaRPr lang="en-US" dirty="0"/>
          </a:p>
        </p:txBody>
      </p:sp>
      <p:pic>
        <p:nvPicPr>
          <p:cNvPr id="8" name="Picture Placeholder 7" descr="The Before and Beyond website offers many modules that cover a range of topics such as preconception counseling, how to talk to someone about their reproductive goals and desires, and how to provide respectful, client-centered care, among others.">
            <a:extLst>
              <a:ext uri="{FF2B5EF4-FFF2-40B4-BE49-F238E27FC236}">
                <a16:creationId xmlns:a16="http://schemas.microsoft.com/office/drawing/2014/main" id="{7A4E3A13-F249-4636-A493-CE4CDC016AC7}"/>
              </a:ext>
            </a:extLst>
          </p:cNvPr>
          <p:cNvPicPr>
            <a:picLocks noGrp="1" noChangeAspect="1"/>
          </p:cNvPicPr>
          <p:nvPr>
            <p:ph type="pic" sz="quarter" idx="10"/>
          </p:nvPr>
        </p:nvPicPr>
        <p:blipFill>
          <a:blip r:embed="rId3"/>
          <a:srcRect t="70" b="70"/>
          <a:stretch>
            <a:fillRect/>
          </a:stretch>
        </p:blipFill>
        <p:spPr/>
      </p:pic>
      <p:pic>
        <p:nvPicPr>
          <p:cNvPr id="6" name="Picture Placeholder 5" descr="The Support for Achieving a Healthy Pregnancy eLearning covers how to help clients maximize their fertility and optimize their preconception health.">
            <a:extLst>
              <a:ext uri="{FF2B5EF4-FFF2-40B4-BE49-F238E27FC236}">
                <a16:creationId xmlns:a16="http://schemas.microsoft.com/office/drawing/2014/main" id="{1FE28CA1-3DC7-4AA3-97E2-86223340DE91}"/>
              </a:ext>
            </a:extLst>
          </p:cNvPr>
          <p:cNvPicPr>
            <a:picLocks noGrp="1" noChangeAspect="1"/>
          </p:cNvPicPr>
          <p:nvPr>
            <p:ph type="pic" sz="quarter" idx="11"/>
          </p:nvPr>
        </p:nvPicPr>
        <p:blipFill>
          <a:blip r:embed="rId4"/>
          <a:srcRect l="44" r="44"/>
          <a:stretch>
            <a:fillRect/>
          </a:stretch>
        </p:blipFill>
        <p:spPr/>
      </p:pic>
    </p:spTree>
    <p:extLst>
      <p:ext uri="{BB962C8B-B14F-4D97-AF65-F5344CB8AC3E}">
        <p14:creationId xmlns:p14="http://schemas.microsoft.com/office/powerpoint/2010/main" val="816669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9AEDA-0AF7-4C66-9387-5FA6045D9B79}"/>
              </a:ext>
            </a:extLst>
          </p:cNvPr>
          <p:cNvSpPr>
            <a:spLocks noGrp="1"/>
          </p:cNvSpPr>
          <p:nvPr>
            <p:ph type="title"/>
          </p:nvPr>
        </p:nvSpPr>
        <p:spPr/>
        <p:txBody>
          <a:bodyPr/>
          <a:lstStyle/>
          <a:p>
            <a:r>
              <a:rPr lang="en">
                <a:ea typeface="Arial"/>
                <a:cs typeface="Arial"/>
                <a:sym typeface="Arial"/>
              </a:rPr>
              <a:t>Step 3: Routinely Conduct High-quality Preconception Health Assessments</a:t>
            </a:r>
            <a:endParaRPr lang="en-US" dirty="0"/>
          </a:p>
        </p:txBody>
      </p:sp>
      <p:sp>
        <p:nvSpPr>
          <p:cNvPr id="3" name="Text Placeholder 2">
            <a:extLst>
              <a:ext uri="{FF2B5EF4-FFF2-40B4-BE49-F238E27FC236}">
                <a16:creationId xmlns:a16="http://schemas.microsoft.com/office/drawing/2014/main" id="{C588D796-4AEB-4116-A5C1-DFF02AC04DEF}"/>
              </a:ext>
            </a:extLst>
          </p:cNvPr>
          <p:cNvSpPr>
            <a:spLocks noGrp="1"/>
          </p:cNvSpPr>
          <p:nvPr>
            <p:ph type="body" sz="quarter" idx="10"/>
          </p:nvPr>
        </p:nvSpPr>
        <p:spPr/>
        <p:txBody>
          <a:bodyPr/>
          <a:lstStyle/>
          <a:p>
            <a:pPr lvl="0">
              <a:lnSpc>
                <a:spcPct val="115000"/>
              </a:lnSpc>
              <a:buClr>
                <a:srgbClr val="595959"/>
              </a:buClr>
            </a:pPr>
            <a:r>
              <a:rPr lang="en-US" dirty="0">
                <a:solidFill>
                  <a:srgbClr val="595959"/>
                </a:solidFill>
                <a:ea typeface="Arial"/>
                <a:cs typeface="Arial"/>
                <a:sym typeface="Arial"/>
              </a:rPr>
              <a:t>Assess all clients' reproductive goals.</a:t>
            </a:r>
          </a:p>
          <a:p>
            <a:pPr lvl="0">
              <a:lnSpc>
                <a:spcPct val="115000"/>
              </a:lnSpc>
              <a:spcBef>
                <a:spcPts val="1600"/>
              </a:spcBef>
              <a:buClr>
                <a:srgbClr val="595959"/>
              </a:buClr>
            </a:pPr>
            <a:r>
              <a:rPr lang="en-US" dirty="0">
                <a:solidFill>
                  <a:srgbClr val="595959"/>
                </a:solidFill>
                <a:ea typeface="Arial"/>
                <a:cs typeface="Arial"/>
                <a:sym typeface="Arial"/>
              </a:rPr>
              <a:t>Assess risk factors for adverse health and adverse pregnancy outcomes before conception.</a:t>
            </a:r>
          </a:p>
          <a:p>
            <a:pPr lvl="0">
              <a:lnSpc>
                <a:spcPct val="115000"/>
              </a:lnSpc>
              <a:spcBef>
                <a:spcPts val="1600"/>
              </a:spcBef>
              <a:buClr>
                <a:srgbClr val="595959"/>
              </a:buClr>
            </a:pPr>
            <a:r>
              <a:rPr lang="en-US" dirty="0">
                <a:solidFill>
                  <a:srgbClr val="595959"/>
                </a:solidFill>
                <a:ea typeface="Arial"/>
                <a:cs typeface="Arial"/>
                <a:sym typeface="Arial"/>
              </a:rPr>
              <a:t>Assess and address social needs to support each client's ability to engage in healthy behaviors.</a:t>
            </a:r>
          </a:p>
          <a:p>
            <a:pPr lvl="0">
              <a:lnSpc>
                <a:spcPct val="115000"/>
              </a:lnSpc>
              <a:spcBef>
                <a:spcPts val="1600"/>
              </a:spcBef>
              <a:buClr>
                <a:srgbClr val="595959"/>
              </a:buClr>
            </a:pPr>
            <a:r>
              <a:rPr lang="en-US" dirty="0">
                <a:solidFill>
                  <a:srgbClr val="595959"/>
                </a:solidFill>
                <a:ea typeface="Arial"/>
                <a:cs typeface="Arial"/>
                <a:sym typeface="Arial"/>
              </a:rPr>
              <a:t>Optimize clinic flow to efficiently collect clients' preconception health assessment data.</a:t>
            </a:r>
          </a:p>
        </p:txBody>
      </p:sp>
    </p:spTree>
    <p:extLst>
      <p:ext uri="{BB962C8B-B14F-4D97-AF65-F5344CB8AC3E}">
        <p14:creationId xmlns:p14="http://schemas.microsoft.com/office/powerpoint/2010/main" val="11166004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C0DF2-134C-4DE6-9C06-F42F308C23A5}"/>
              </a:ext>
            </a:extLst>
          </p:cNvPr>
          <p:cNvSpPr>
            <a:spLocks noGrp="1"/>
          </p:cNvSpPr>
          <p:nvPr>
            <p:ph type="title"/>
          </p:nvPr>
        </p:nvSpPr>
        <p:spPr/>
        <p:txBody>
          <a:bodyPr/>
          <a:lstStyle/>
          <a:p>
            <a:r>
              <a:rPr lang="en" dirty="0">
                <a:ea typeface="Arial"/>
                <a:cs typeface="Arial"/>
                <a:sym typeface="Arial"/>
              </a:rPr>
              <a:t>Preconception Health Resource Index</a:t>
            </a:r>
            <a:endParaRPr lang="en-US" dirty="0"/>
          </a:p>
        </p:txBody>
      </p:sp>
      <p:pic>
        <p:nvPicPr>
          <p:cNvPr id="8" name="Picture Placeholder 7" descr="The Preconception Health Resource Index lists training, screening, and counseling resources by issue or condition that agencies and sites can use to improve their preconception health services. The index serves as a companion resource to the Preconception Counseling Checklist and is part of the Preconception Health Toolkit.">
            <a:extLst>
              <a:ext uri="{FF2B5EF4-FFF2-40B4-BE49-F238E27FC236}">
                <a16:creationId xmlns:a16="http://schemas.microsoft.com/office/drawing/2014/main" id="{A1B42A97-2187-430B-8FB0-7517C458BF3F}"/>
              </a:ext>
            </a:extLst>
          </p:cNvPr>
          <p:cNvPicPr>
            <a:picLocks noGrp="1" noChangeAspect="1"/>
          </p:cNvPicPr>
          <p:nvPr>
            <p:ph type="pic" sz="quarter" idx="10"/>
          </p:nvPr>
        </p:nvPicPr>
        <p:blipFill>
          <a:blip r:embed="rId3"/>
          <a:srcRect l="10" r="10"/>
          <a:stretch>
            <a:fillRect/>
          </a:stretch>
        </p:blipFill>
        <p:spPr/>
      </p:pic>
      <p:pic>
        <p:nvPicPr>
          <p:cNvPr id="6" name="Picture Placeholder 5" descr="The Index also includes the Hypertension Prevention and Control Improvement Toolkit released in May of this year. The toolkit supports Title X Family Planning Program grantees and service sites in implementing best practices for hypertension prevention, diagnosis, and control practices in a reproductive health care setting.">
            <a:extLst>
              <a:ext uri="{FF2B5EF4-FFF2-40B4-BE49-F238E27FC236}">
                <a16:creationId xmlns:a16="http://schemas.microsoft.com/office/drawing/2014/main" id="{576C925F-9FCC-4A1B-9375-B10FF9D5A4DE}"/>
              </a:ext>
            </a:extLst>
          </p:cNvPr>
          <p:cNvPicPr>
            <a:picLocks noGrp="1" noChangeAspect="1"/>
          </p:cNvPicPr>
          <p:nvPr>
            <p:ph type="pic" sz="quarter" idx="11"/>
          </p:nvPr>
        </p:nvPicPr>
        <p:blipFill>
          <a:blip r:embed="rId4"/>
          <a:srcRect l="75" r="75"/>
          <a:stretch>
            <a:fillRect/>
          </a:stretch>
        </p:blipFill>
        <p:spPr/>
      </p:pic>
    </p:spTree>
    <p:extLst>
      <p:ext uri="{BB962C8B-B14F-4D97-AF65-F5344CB8AC3E}">
        <p14:creationId xmlns:p14="http://schemas.microsoft.com/office/powerpoint/2010/main" val="16244797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3165A-3DFE-4D87-B852-4A7197EB6DCD}"/>
              </a:ext>
            </a:extLst>
          </p:cNvPr>
          <p:cNvSpPr>
            <a:spLocks noGrp="1"/>
          </p:cNvSpPr>
          <p:nvPr>
            <p:ph type="title"/>
          </p:nvPr>
        </p:nvSpPr>
        <p:spPr/>
        <p:txBody>
          <a:bodyPr/>
          <a:lstStyle/>
          <a:p>
            <a:r>
              <a:rPr lang="en">
                <a:ea typeface="Arial"/>
                <a:cs typeface="Arial"/>
                <a:sym typeface="Arial"/>
              </a:rPr>
              <a:t>Step 4: Strengthen the Quality and Responsiveness of Preconception Health Services</a:t>
            </a:r>
            <a:endParaRPr lang="en-US" dirty="0"/>
          </a:p>
        </p:txBody>
      </p:sp>
      <p:sp>
        <p:nvSpPr>
          <p:cNvPr id="3" name="Text Placeholder 2">
            <a:extLst>
              <a:ext uri="{FF2B5EF4-FFF2-40B4-BE49-F238E27FC236}">
                <a16:creationId xmlns:a16="http://schemas.microsoft.com/office/drawing/2014/main" id="{42094516-D391-4A02-9DA8-6D00084840F7}"/>
              </a:ext>
            </a:extLst>
          </p:cNvPr>
          <p:cNvSpPr>
            <a:spLocks noGrp="1"/>
          </p:cNvSpPr>
          <p:nvPr>
            <p:ph type="body" sz="quarter" idx="10"/>
          </p:nvPr>
        </p:nvSpPr>
        <p:spPr/>
        <p:txBody>
          <a:bodyPr/>
          <a:lstStyle/>
          <a:p>
            <a:pPr lvl="0">
              <a:lnSpc>
                <a:spcPct val="115000"/>
              </a:lnSpc>
              <a:buClr>
                <a:srgbClr val="595959"/>
              </a:buClr>
            </a:pPr>
            <a:r>
              <a:rPr lang="en-US" dirty="0">
                <a:solidFill>
                  <a:srgbClr val="595959"/>
                </a:solidFill>
                <a:ea typeface="Arial"/>
                <a:cs typeface="Arial"/>
                <a:sym typeface="Arial"/>
              </a:rPr>
              <a:t>Provide clients with risk reduction strategies that reflect their preconception health assessment and evidence-based guidelines and recommendations. </a:t>
            </a:r>
          </a:p>
          <a:p>
            <a:pPr lvl="0">
              <a:lnSpc>
                <a:spcPct val="115000"/>
              </a:lnSpc>
              <a:spcBef>
                <a:spcPts val="1600"/>
              </a:spcBef>
              <a:buClr>
                <a:srgbClr val="595959"/>
              </a:buClr>
            </a:pPr>
            <a:r>
              <a:rPr lang="en-US" dirty="0">
                <a:solidFill>
                  <a:srgbClr val="595959"/>
                </a:solidFill>
                <a:ea typeface="Arial"/>
                <a:cs typeface="Arial"/>
                <a:sym typeface="Arial"/>
              </a:rPr>
              <a:t>Provide clinical and non-clinical resources and referrals to support clients in reaching their general and reproductive health goals.</a:t>
            </a:r>
          </a:p>
          <a:p>
            <a:pPr lvl="0">
              <a:lnSpc>
                <a:spcPct val="115000"/>
              </a:lnSpc>
              <a:spcBef>
                <a:spcPts val="1600"/>
              </a:spcBef>
              <a:buClr>
                <a:srgbClr val="595959"/>
              </a:buClr>
            </a:pPr>
            <a:r>
              <a:rPr lang="en-US" dirty="0">
                <a:solidFill>
                  <a:srgbClr val="595959"/>
                </a:solidFill>
                <a:ea typeface="Arial"/>
                <a:cs typeface="Arial"/>
                <a:sym typeface="Arial"/>
              </a:rPr>
              <a:t>Gather client satisfaction data and use results to enhance preconception health services.</a:t>
            </a:r>
          </a:p>
        </p:txBody>
      </p:sp>
    </p:spTree>
    <p:extLst>
      <p:ext uri="{BB962C8B-B14F-4D97-AF65-F5344CB8AC3E}">
        <p14:creationId xmlns:p14="http://schemas.microsoft.com/office/powerpoint/2010/main" val="487127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73B91-B6A9-49F4-9288-E20050F96D6B}"/>
              </a:ext>
            </a:extLst>
          </p:cNvPr>
          <p:cNvSpPr>
            <a:spLocks noGrp="1"/>
          </p:cNvSpPr>
          <p:nvPr>
            <p:ph type="title"/>
          </p:nvPr>
        </p:nvSpPr>
        <p:spPr/>
        <p:txBody>
          <a:bodyPr/>
          <a:lstStyle/>
          <a:p>
            <a:r>
              <a:rPr lang="en-US"/>
              <a:t>Speaker</a:t>
            </a:r>
            <a:endParaRPr lang="en-US" dirty="0"/>
          </a:p>
        </p:txBody>
      </p:sp>
      <p:sp>
        <p:nvSpPr>
          <p:cNvPr id="3" name="Text Placeholder 2">
            <a:extLst>
              <a:ext uri="{FF2B5EF4-FFF2-40B4-BE49-F238E27FC236}">
                <a16:creationId xmlns:a16="http://schemas.microsoft.com/office/drawing/2014/main" id="{6EFB44F0-DD64-44A9-A1DB-359C4148A355}"/>
              </a:ext>
            </a:extLst>
          </p:cNvPr>
          <p:cNvSpPr>
            <a:spLocks noGrp="1"/>
          </p:cNvSpPr>
          <p:nvPr>
            <p:ph type="body" sz="quarter" idx="13"/>
          </p:nvPr>
        </p:nvSpPr>
        <p:spPr/>
        <p:txBody>
          <a:bodyPr/>
          <a:lstStyle/>
          <a:p>
            <a:pPr lvl="0">
              <a:lnSpc>
                <a:spcPct val="114000"/>
              </a:lnSpc>
              <a:buClr>
                <a:srgbClr val="000000"/>
              </a:buClr>
              <a:buSzPts val="1700"/>
            </a:pPr>
            <a:r>
              <a:rPr lang="en-US" dirty="0">
                <a:solidFill>
                  <a:srgbClr val="595959"/>
                </a:solidFill>
                <a:cs typeface="Arial"/>
                <a:sym typeface="Arial"/>
              </a:rPr>
              <a:t>Sarah Verbiest, DrPH, MSW, MPH</a:t>
            </a:r>
            <a:endParaRPr lang="en-US" sz="1400" b="0" dirty="0">
              <a:solidFill>
                <a:srgbClr val="000000"/>
              </a:solidFill>
              <a:cs typeface="Arial"/>
              <a:sym typeface="Arial"/>
            </a:endParaRPr>
          </a:p>
          <a:p>
            <a:pPr lvl="0">
              <a:lnSpc>
                <a:spcPct val="114000"/>
              </a:lnSpc>
              <a:buClr>
                <a:srgbClr val="000000"/>
              </a:buClr>
              <a:buSzPts val="1700"/>
            </a:pPr>
            <a:r>
              <a:rPr lang="en-US" b="0" dirty="0">
                <a:solidFill>
                  <a:srgbClr val="595959"/>
                </a:solidFill>
                <a:cs typeface="Arial"/>
                <a:sym typeface="Arial"/>
              </a:rPr>
              <a:t>University of North Carolina at Chapel Hill</a:t>
            </a:r>
          </a:p>
          <a:p>
            <a:pPr lvl="0">
              <a:lnSpc>
                <a:spcPct val="113999"/>
              </a:lnSpc>
              <a:buClr>
                <a:srgbClr val="000000"/>
              </a:buClr>
              <a:buSzPts val="1700"/>
            </a:pPr>
            <a:r>
              <a:rPr lang="en-US" b="0" dirty="0">
                <a:solidFill>
                  <a:srgbClr val="595959"/>
                </a:solidFill>
                <a:cs typeface="Arial"/>
                <a:sym typeface="Arial"/>
              </a:rPr>
              <a:t>Schools of Social Work and Medicine</a:t>
            </a:r>
            <a:endParaRPr lang="en-US" sz="1400" b="0" dirty="0">
              <a:solidFill>
                <a:srgbClr val="000000"/>
              </a:solidFill>
              <a:cs typeface="Arial"/>
              <a:sym typeface="Arial"/>
            </a:endParaRPr>
          </a:p>
        </p:txBody>
      </p:sp>
      <p:pic>
        <p:nvPicPr>
          <p:cNvPr id="7" name="Picture Placeholder 6" descr="UNC School of Medicine. Pediatrics, Obstetrics and Gynecology. Collaborative for Maternal and Infant Health.">
            <a:extLst>
              <a:ext uri="{FF2B5EF4-FFF2-40B4-BE49-F238E27FC236}">
                <a16:creationId xmlns:a16="http://schemas.microsoft.com/office/drawing/2014/main" id="{BBCC7640-636C-430E-9DE4-496C132595C2}"/>
              </a:ext>
            </a:extLst>
          </p:cNvPr>
          <p:cNvPicPr>
            <a:picLocks noGrp="1" noChangeAspect="1"/>
          </p:cNvPicPr>
          <p:nvPr>
            <p:ph type="pic" sz="quarter" idx="14"/>
          </p:nvPr>
        </p:nvPicPr>
        <p:blipFill>
          <a:blip r:embed="rId3"/>
          <a:srcRect t="696" b="696"/>
          <a:stretch>
            <a:fillRect/>
          </a:stretch>
        </p:blipFill>
        <p:spPr/>
      </p:pic>
      <p:pic>
        <p:nvPicPr>
          <p:cNvPr id="9" name="Picture Placeholder 8" descr="UNC School of Social Work.&#10;Jordan Institute for Families.">
            <a:extLst>
              <a:ext uri="{FF2B5EF4-FFF2-40B4-BE49-F238E27FC236}">
                <a16:creationId xmlns:a16="http://schemas.microsoft.com/office/drawing/2014/main" id="{8999021D-A350-4874-AFA4-1E1FFCDC9E77}"/>
              </a:ext>
            </a:extLst>
          </p:cNvPr>
          <p:cNvPicPr>
            <a:picLocks noGrp="1" noChangeAspect="1"/>
          </p:cNvPicPr>
          <p:nvPr>
            <p:ph type="pic" sz="quarter" idx="15"/>
          </p:nvPr>
        </p:nvPicPr>
        <p:blipFill>
          <a:blip r:embed="rId4"/>
          <a:srcRect t="277" b="277"/>
          <a:stretch>
            <a:fillRect/>
          </a:stretch>
        </p:blipFill>
        <p:spPr/>
      </p:pic>
    </p:spTree>
    <p:extLst>
      <p:ext uri="{BB962C8B-B14F-4D97-AF65-F5344CB8AC3E}">
        <p14:creationId xmlns:p14="http://schemas.microsoft.com/office/powerpoint/2010/main" val="1464107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078B1-68AE-456D-9154-9A5DE14524F8}"/>
              </a:ext>
            </a:extLst>
          </p:cNvPr>
          <p:cNvSpPr>
            <a:spLocks noGrp="1"/>
          </p:cNvSpPr>
          <p:nvPr>
            <p:ph type="title"/>
          </p:nvPr>
        </p:nvSpPr>
        <p:spPr/>
        <p:txBody>
          <a:bodyPr/>
          <a:lstStyle/>
          <a:p>
            <a:r>
              <a:rPr lang="en">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2"/>
                  </a:ext>
                </a:extLst>
              </a:rPr>
              <a:t>Patient Experience Improvement Toolkit</a:t>
            </a:r>
            <a:endParaRPr lang="en-US" dirty="0"/>
          </a:p>
        </p:txBody>
      </p:sp>
      <p:pic>
        <p:nvPicPr>
          <p:cNvPr id="8" name="Picture Placeholder 7" descr="The Patient Experience Improvement Toolkit contains a range of information">
            <a:extLst>
              <a:ext uri="{FF2B5EF4-FFF2-40B4-BE49-F238E27FC236}">
                <a16:creationId xmlns:a16="http://schemas.microsoft.com/office/drawing/2014/main" id="{1719C0F4-6773-4269-9575-7E8741549BC5}"/>
              </a:ext>
            </a:extLst>
          </p:cNvPr>
          <p:cNvPicPr>
            <a:picLocks noGrp="1" noChangeAspect="1"/>
          </p:cNvPicPr>
          <p:nvPr>
            <p:ph type="pic" sz="quarter" idx="10"/>
          </p:nvPr>
        </p:nvPicPr>
        <p:blipFill>
          <a:blip r:embed="rId3"/>
          <a:srcRect l="112" r="112"/>
          <a:stretch>
            <a:fillRect/>
          </a:stretch>
        </p:blipFill>
        <p:spPr/>
      </p:pic>
      <p:pic>
        <p:nvPicPr>
          <p:cNvPr id="10" name="Picture Placeholder 9" descr="Tools within the patient Experience Improvement Toolkit show users how to develop patient experience goals, give your site a makeover, and sustain improvements.">
            <a:extLst>
              <a:ext uri="{FF2B5EF4-FFF2-40B4-BE49-F238E27FC236}">
                <a16:creationId xmlns:a16="http://schemas.microsoft.com/office/drawing/2014/main" id="{5F23D093-E417-495C-A3C9-DE2BDC357390}"/>
              </a:ext>
            </a:extLst>
          </p:cNvPr>
          <p:cNvPicPr>
            <a:picLocks noGrp="1" noChangeAspect="1"/>
          </p:cNvPicPr>
          <p:nvPr>
            <p:ph type="pic" sz="quarter" idx="11"/>
          </p:nvPr>
        </p:nvPicPr>
        <p:blipFill>
          <a:blip r:embed="rId4"/>
          <a:srcRect t="85" b="85"/>
          <a:stretch>
            <a:fillRect/>
          </a:stretch>
        </p:blipFill>
        <p:spPr/>
      </p:pic>
      <p:pic>
        <p:nvPicPr>
          <p:cNvPr id="12" name="Picture Placeholder 11" descr="Tools within the patient Experience Improvement Toolkit show users how to develop patient experience goals, give your site a makeover, and sustain improvements.">
            <a:extLst>
              <a:ext uri="{FF2B5EF4-FFF2-40B4-BE49-F238E27FC236}">
                <a16:creationId xmlns:a16="http://schemas.microsoft.com/office/drawing/2014/main" id="{C8FD2C6F-F4F6-4492-918E-B49A1802D1B2}"/>
              </a:ext>
            </a:extLst>
          </p:cNvPr>
          <p:cNvPicPr>
            <a:picLocks noGrp="1" noChangeAspect="1"/>
          </p:cNvPicPr>
          <p:nvPr>
            <p:ph type="pic" sz="quarter" idx="12"/>
          </p:nvPr>
        </p:nvPicPr>
        <p:blipFill>
          <a:blip r:embed="rId5"/>
          <a:srcRect t="17" b="17"/>
          <a:stretch>
            <a:fillRect/>
          </a:stretch>
        </p:blipFill>
        <p:spPr/>
      </p:pic>
      <p:sp>
        <p:nvSpPr>
          <p:cNvPr id="6" name="Text Placeholder 5">
            <a:extLst>
              <a:ext uri="{FF2B5EF4-FFF2-40B4-BE49-F238E27FC236}">
                <a16:creationId xmlns:a16="http://schemas.microsoft.com/office/drawing/2014/main" id="{D31F4628-D856-4743-B0BA-C2A4D1B39AFB}"/>
              </a:ext>
            </a:extLst>
          </p:cNvPr>
          <p:cNvSpPr>
            <a:spLocks noGrp="1"/>
          </p:cNvSpPr>
          <p:nvPr>
            <p:ph type="body" sz="quarter" idx="13"/>
          </p:nvPr>
        </p:nvSpPr>
        <p:spPr/>
        <p:txBody>
          <a:bodyPr/>
          <a:lstStyle/>
          <a:p>
            <a:r>
              <a:rPr lang="en-US" u="sng" dirty="0">
                <a:solidFill>
                  <a:schemeClr val="lt1"/>
                </a:solidFill>
                <a:hlinkClick r:id="rId6">
                  <a:extLst>
                    <a:ext uri="{A12FA001-AC4F-418D-AE19-62706E023703}">
                      <ahyp:hlinkClr xmlns:ahyp="http://schemas.microsoft.com/office/drawing/2018/hyperlinkcolor" xmlns="" val="tx"/>
                    </a:ext>
                  </a:extLst>
                </a:hlinkClick>
              </a:rPr>
              <a:t>https://rhntc.org/resources/patient-experience-improvement-toolkit</a:t>
            </a:r>
            <a:r>
              <a:rPr lang="en-US" dirty="0">
                <a:solidFill>
                  <a:schemeClr val="lt1"/>
                </a:solidFill>
              </a:rPr>
              <a:t> </a:t>
            </a:r>
          </a:p>
        </p:txBody>
      </p:sp>
    </p:spTree>
    <p:extLst>
      <p:ext uri="{BB962C8B-B14F-4D97-AF65-F5344CB8AC3E}">
        <p14:creationId xmlns:p14="http://schemas.microsoft.com/office/powerpoint/2010/main" val="51847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D3264-84C1-4A4F-B1F0-0258E37A279B}"/>
              </a:ext>
            </a:extLst>
          </p:cNvPr>
          <p:cNvSpPr>
            <a:spLocks noGrp="1"/>
          </p:cNvSpPr>
          <p:nvPr>
            <p:ph type="title"/>
          </p:nvPr>
        </p:nvSpPr>
        <p:spPr/>
        <p:txBody>
          <a:bodyPr/>
          <a:lstStyle/>
          <a:p>
            <a:r>
              <a:rPr lang="en">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3"/>
                  </a:ext>
                </a:extLst>
              </a:rPr>
              <a:t>Step 5: Collaborate with Community Partners to Improve Preconception Health</a:t>
            </a:r>
            <a:endParaRPr lang="en-US" dirty="0"/>
          </a:p>
        </p:txBody>
      </p:sp>
      <p:sp>
        <p:nvSpPr>
          <p:cNvPr id="3" name="Text Placeholder 2">
            <a:extLst>
              <a:ext uri="{FF2B5EF4-FFF2-40B4-BE49-F238E27FC236}">
                <a16:creationId xmlns:a16="http://schemas.microsoft.com/office/drawing/2014/main" id="{0F63A891-300E-4F52-ABF6-27EE88F25C17}"/>
              </a:ext>
            </a:extLst>
          </p:cNvPr>
          <p:cNvSpPr>
            <a:spLocks noGrp="1"/>
          </p:cNvSpPr>
          <p:nvPr>
            <p:ph type="body" sz="quarter" idx="10"/>
          </p:nvPr>
        </p:nvSpPr>
        <p:spPr>
          <a:xfrm>
            <a:off x="401925" y="1469198"/>
            <a:ext cx="7573675" cy="2963101"/>
          </a:xfrm>
        </p:spPr>
        <p:txBody>
          <a:bodyPr/>
          <a:lstStyle/>
          <a:p>
            <a:pPr lvl="0">
              <a:lnSpc>
                <a:spcPct val="115000"/>
              </a:lnSpc>
              <a:buClr>
                <a:srgbClr val="595959"/>
              </a:buClr>
            </a:pPr>
            <a:r>
              <a:rPr lang="en-US" sz="1400" dirty="0">
                <a:solidFill>
                  <a:srgbClr val="595959"/>
                </a:solidFill>
                <a:ea typeface="Arial"/>
                <a:cs typeface="Arial"/>
                <a:sym typeface="Arial"/>
              </a:rPr>
              <a:t>Work with community partners to identify root causes of inequities in maternal morbidity and mortality. </a:t>
            </a:r>
          </a:p>
          <a:p>
            <a:pPr lvl="0">
              <a:lnSpc>
                <a:spcPct val="115000"/>
              </a:lnSpc>
              <a:spcBef>
                <a:spcPts val="1600"/>
              </a:spcBef>
              <a:buClr>
                <a:srgbClr val="595959"/>
              </a:buClr>
            </a:pPr>
            <a:r>
              <a:rPr lang="en-US" sz="1400" dirty="0">
                <a:solidFill>
                  <a:srgbClr val="595959"/>
                </a:solidFill>
                <a:ea typeface="Arial"/>
                <a:cs typeface="Arial"/>
                <a:sym typeface="Arial"/>
              </a:rPr>
              <a:t>Build relationships with community partners that work toward improving healthy conditions for individuals of reproductive age.</a:t>
            </a:r>
          </a:p>
          <a:p>
            <a:pPr lvl="0">
              <a:lnSpc>
                <a:spcPct val="115000"/>
              </a:lnSpc>
              <a:spcBef>
                <a:spcPts val="1600"/>
              </a:spcBef>
              <a:buClr>
                <a:srgbClr val="595959"/>
              </a:buClr>
            </a:pPr>
            <a:r>
              <a:rPr lang="en-US" sz="1400" dirty="0">
                <a:solidFill>
                  <a:srgbClr val="595959"/>
                </a:solidFill>
                <a:ea typeface="Arial"/>
                <a:cs typeface="Arial"/>
                <a:sym typeface="Arial"/>
              </a:rPr>
              <a:t>Collaborate with community partners to implement strategies that can address underlying causes of inequities in maternal morbidity and mortality.</a:t>
            </a:r>
          </a:p>
          <a:p>
            <a:pPr lvl="0">
              <a:lnSpc>
                <a:spcPct val="115000"/>
              </a:lnSpc>
              <a:spcBef>
                <a:spcPts val="1600"/>
              </a:spcBef>
              <a:buClr>
                <a:srgbClr val="595959"/>
              </a:buClr>
            </a:pPr>
            <a:r>
              <a:rPr lang="en-US" sz="1400" dirty="0">
                <a:solidFill>
                  <a:srgbClr val="595959"/>
                </a:solidFill>
                <a:ea typeface="Arial"/>
                <a:cs typeface="Arial"/>
                <a:sym typeface="Arial"/>
              </a:rPr>
              <a:t>Integrate culturally appropriate wellness and healthy living messaging into community education and outreach activities.</a:t>
            </a:r>
          </a:p>
          <a:p>
            <a:pPr lvl="0">
              <a:lnSpc>
                <a:spcPct val="115000"/>
              </a:lnSpc>
              <a:spcBef>
                <a:spcPts val="1600"/>
              </a:spcBef>
              <a:buClr>
                <a:srgbClr val="595959"/>
              </a:buClr>
            </a:pPr>
            <a:r>
              <a:rPr lang="en-US" sz="1400" dirty="0">
                <a:solidFill>
                  <a:srgbClr val="595959"/>
                </a:solidFill>
                <a:ea typeface="Arial"/>
                <a:cs typeface="Arial"/>
                <a:sym typeface="Arial"/>
              </a:rPr>
              <a:t>Collaborate across sectors (for example, health care, education, housing, law enforcement) to expand opportunities to advance health equity.</a:t>
            </a:r>
          </a:p>
        </p:txBody>
      </p:sp>
    </p:spTree>
    <p:extLst>
      <p:ext uri="{BB962C8B-B14F-4D97-AF65-F5344CB8AC3E}">
        <p14:creationId xmlns:p14="http://schemas.microsoft.com/office/powerpoint/2010/main" val="17350027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90C08-5024-470F-A4A8-6B58A406774E}"/>
              </a:ext>
            </a:extLst>
          </p:cNvPr>
          <p:cNvSpPr>
            <a:spLocks noGrp="1"/>
          </p:cNvSpPr>
          <p:nvPr>
            <p:ph type="title"/>
          </p:nvPr>
        </p:nvSpPr>
        <p:spPr/>
        <p:txBody>
          <a:bodyPr/>
          <a:lstStyle/>
          <a:p>
            <a:r>
              <a:rPr lang="en-US"/>
              <a:t>Q&amp;A</a:t>
            </a:r>
            <a:endParaRPr lang="en-US" dirty="0"/>
          </a:p>
        </p:txBody>
      </p:sp>
      <p:sp>
        <p:nvSpPr>
          <p:cNvPr id="3" name="Text Placeholder 2">
            <a:extLst>
              <a:ext uri="{FF2B5EF4-FFF2-40B4-BE49-F238E27FC236}">
                <a16:creationId xmlns:a16="http://schemas.microsoft.com/office/drawing/2014/main" id="{341FB22F-3173-49C9-9276-425E7C314EFC}"/>
              </a:ext>
            </a:extLst>
          </p:cNvPr>
          <p:cNvSpPr>
            <a:spLocks noGrp="1"/>
          </p:cNvSpPr>
          <p:nvPr>
            <p:ph type="body" sz="quarter" idx="10"/>
          </p:nvPr>
        </p:nvSpPr>
        <p:spPr/>
        <p:txBody>
          <a:bodyPr/>
          <a:lstStyle/>
          <a:p>
            <a:pPr marL="0" lvl="0">
              <a:lnSpc>
                <a:spcPct val="100000"/>
              </a:lnSpc>
              <a:buClr>
                <a:srgbClr val="000000"/>
              </a:buClr>
              <a:buSzPts val="1100"/>
            </a:pPr>
            <a:r>
              <a:rPr lang="en-US" dirty="0">
                <a:solidFill>
                  <a:srgbClr val="595959"/>
                </a:solidFill>
                <a:ea typeface="Arial"/>
                <a:cs typeface="Arial"/>
                <a:sym typeface="Arial"/>
              </a:rPr>
              <a:t>What questions do </a:t>
            </a:r>
            <a:br>
              <a:rPr lang="en-US" dirty="0">
                <a:solidFill>
                  <a:srgbClr val="595959"/>
                </a:solidFill>
                <a:ea typeface="Arial"/>
                <a:cs typeface="Arial"/>
                <a:sym typeface="Arial"/>
              </a:rPr>
            </a:br>
            <a:r>
              <a:rPr lang="en-US" dirty="0">
                <a:solidFill>
                  <a:srgbClr val="595959"/>
                </a:solidFill>
                <a:ea typeface="Arial"/>
                <a:cs typeface="Arial"/>
                <a:sym typeface="Arial"/>
              </a:rPr>
              <a:t>you have for us?</a:t>
            </a:r>
          </a:p>
        </p:txBody>
      </p:sp>
    </p:spTree>
    <p:extLst>
      <p:ext uri="{BB962C8B-B14F-4D97-AF65-F5344CB8AC3E}">
        <p14:creationId xmlns:p14="http://schemas.microsoft.com/office/powerpoint/2010/main" val="2761921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A964B-ECDD-47F9-92A0-8F7956FAAA20}"/>
              </a:ext>
            </a:extLst>
          </p:cNvPr>
          <p:cNvSpPr>
            <a:spLocks noGrp="1"/>
          </p:cNvSpPr>
          <p:nvPr>
            <p:ph type="title"/>
          </p:nvPr>
        </p:nvSpPr>
        <p:spPr/>
        <p:txBody>
          <a:bodyPr/>
          <a:lstStyle/>
          <a:p>
            <a:r>
              <a:rPr lang="en">
                <a:latin typeface="Arial"/>
                <a:ea typeface="Arial"/>
                <a:cs typeface="Arial"/>
                <a:sym typeface="Arial"/>
              </a:rPr>
              <a:t>How to Engage with Us</a:t>
            </a:r>
            <a:endParaRPr lang="en-US" dirty="0"/>
          </a:p>
        </p:txBody>
      </p:sp>
      <p:sp>
        <p:nvSpPr>
          <p:cNvPr id="3" name="Text Placeholder 2">
            <a:extLst>
              <a:ext uri="{FF2B5EF4-FFF2-40B4-BE49-F238E27FC236}">
                <a16:creationId xmlns:a16="http://schemas.microsoft.com/office/drawing/2014/main" id="{5BF3D2D3-0BD2-49DA-9A28-688B2096E887}"/>
              </a:ext>
            </a:extLst>
          </p:cNvPr>
          <p:cNvSpPr>
            <a:spLocks noGrp="1"/>
          </p:cNvSpPr>
          <p:nvPr>
            <p:ph type="body" idx="1"/>
          </p:nvPr>
        </p:nvSpPr>
        <p:spPr/>
        <p:txBody>
          <a:bodyPr/>
          <a:lstStyle/>
          <a:p>
            <a:pPr marL="0" lvl="0" indent="0" algn="ctr">
              <a:buClr>
                <a:srgbClr val="000000"/>
              </a:buClr>
              <a:buSzPts val="1100"/>
              <a:buNone/>
            </a:pPr>
            <a:r>
              <a:rPr lang="en-US" sz="1400" b="1">
                <a:solidFill>
                  <a:srgbClr val="595959"/>
                </a:solidFill>
                <a:latin typeface="Arial"/>
                <a:ea typeface="Arial"/>
                <a:cs typeface="Arial"/>
                <a:sym typeface="Arial"/>
              </a:rPr>
              <a:t>Subscribe</a:t>
            </a:r>
            <a:r>
              <a:rPr lang="en-US" sz="1400">
                <a:solidFill>
                  <a:srgbClr val="595959"/>
                </a:solidFill>
                <a:latin typeface="Arial"/>
                <a:ea typeface="Arial"/>
                <a:cs typeface="Arial"/>
                <a:sym typeface="Arial"/>
              </a:rPr>
              <a:t> to the RHNTC Monthly eNewsletter at rhntc.org/enewsletter</a:t>
            </a:r>
            <a:endParaRPr lang="en-US" sz="1400" dirty="0">
              <a:solidFill>
                <a:srgbClr val="000000"/>
              </a:solidFill>
              <a:latin typeface="Arial"/>
              <a:ea typeface="Arial"/>
              <a:cs typeface="Arial"/>
              <a:sym typeface="Arial"/>
            </a:endParaRPr>
          </a:p>
        </p:txBody>
      </p:sp>
      <p:sp>
        <p:nvSpPr>
          <p:cNvPr id="4" name="Text Placeholder 3">
            <a:extLst>
              <a:ext uri="{FF2B5EF4-FFF2-40B4-BE49-F238E27FC236}">
                <a16:creationId xmlns:a16="http://schemas.microsoft.com/office/drawing/2014/main" id="{204BD386-C47B-4872-A9D9-65C35EA98D00}"/>
              </a:ext>
            </a:extLst>
          </p:cNvPr>
          <p:cNvSpPr>
            <a:spLocks noGrp="1"/>
          </p:cNvSpPr>
          <p:nvPr>
            <p:ph type="body" idx="2"/>
          </p:nvPr>
        </p:nvSpPr>
        <p:spPr/>
        <p:txBody>
          <a:bodyPr/>
          <a:lstStyle/>
          <a:p>
            <a:pPr marL="0" lvl="0" indent="0" algn="ctr">
              <a:buClr>
                <a:srgbClr val="000000"/>
              </a:buClr>
              <a:buSzPts val="1100"/>
              <a:buNone/>
            </a:pPr>
            <a:r>
              <a:rPr lang="en-US" sz="1400" b="1">
                <a:solidFill>
                  <a:srgbClr val="595959"/>
                </a:solidFill>
                <a:latin typeface="Arial"/>
                <a:ea typeface="Arial"/>
                <a:cs typeface="Arial"/>
                <a:sym typeface="Arial"/>
              </a:rPr>
              <a:t>Contact us</a:t>
            </a:r>
            <a:r>
              <a:rPr lang="en-US" sz="1400">
                <a:solidFill>
                  <a:srgbClr val="595959"/>
                </a:solidFill>
                <a:latin typeface="Arial"/>
                <a:ea typeface="Arial"/>
                <a:cs typeface="Arial"/>
                <a:sym typeface="Arial"/>
              </a:rPr>
              <a:t> on rhntc.org</a:t>
            </a:r>
            <a:endParaRPr lang="en-US" sz="1400" dirty="0">
              <a:solidFill>
                <a:srgbClr val="000000"/>
              </a:solidFill>
              <a:latin typeface="Arial"/>
              <a:ea typeface="Arial"/>
              <a:cs typeface="Arial"/>
              <a:sym typeface="Arial"/>
            </a:endParaRPr>
          </a:p>
        </p:txBody>
      </p:sp>
      <p:sp>
        <p:nvSpPr>
          <p:cNvPr id="5" name="Text Placeholder 4">
            <a:extLst>
              <a:ext uri="{FF2B5EF4-FFF2-40B4-BE49-F238E27FC236}">
                <a16:creationId xmlns:a16="http://schemas.microsoft.com/office/drawing/2014/main" id="{F3926E64-A340-4F6D-A848-BFC7AF00E39B}"/>
              </a:ext>
            </a:extLst>
          </p:cNvPr>
          <p:cNvSpPr>
            <a:spLocks noGrp="1"/>
          </p:cNvSpPr>
          <p:nvPr>
            <p:ph type="body" idx="3"/>
          </p:nvPr>
        </p:nvSpPr>
        <p:spPr/>
        <p:txBody>
          <a:bodyPr/>
          <a:lstStyle/>
          <a:p>
            <a:pPr marL="0" lvl="0" indent="0" algn="ctr">
              <a:buClr>
                <a:srgbClr val="000000"/>
              </a:buClr>
              <a:buSzPts val="1100"/>
              <a:buNone/>
            </a:pPr>
            <a:r>
              <a:rPr lang="en-US" sz="1400" b="1">
                <a:solidFill>
                  <a:srgbClr val="595959"/>
                </a:solidFill>
                <a:latin typeface="Arial"/>
                <a:ea typeface="Arial"/>
                <a:cs typeface="Arial"/>
                <a:sym typeface="Arial"/>
              </a:rPr>
              <a:t>Sign up</a:t>
            </a:r>
            <a:r>
              <a:rPr lang="en-US" sz="1400">
                <a:solidFill>
                  <a:srgbClr val="595959"/>
                </a:solidFill>
                <a:latin typeface="Arial"/>
                <a:ea typeface="Arial"/>
                <a:cs typeface="Arial"/>
                <a:sym typeface="Arial"/>
              </a:rPr>
              <a:t> for an account on rhntc.org</a:t>
            </a:r>
            <a:endParaRPr lang="en-US" sz="1400" dirty="0">
              <a:solidFill>
                <a:srgbClr val="000000"/>
              </a:solidFill>
              <a:latin typeface="Arial"/>
              <a:ea typeface="Arial"/>
              <a:cs typeface="Arial"/>
              <a:sym typeface="Arial"/>
            </a:endParaRPr>
          </a:p>
        </p:txBody>
      </p:sp>
      <p:sp>
        <p:nvSpPr>
          <p:cNvPr id="6" name="Text Placeholder 5">
            <a:extLst>
              <a:ext uri="{FF2B5EF4-FFF2-40B4-BE49-F238E27FC236}">
                <a16:creationId xmlns:a16="http://schemas.microsoft.com/office/drawing/2014/main" id="{BCD92003-DA99-4FEE-A82F-236D8F3B6204}"/>
              </a:ext>
            </a:extLst>
          </p:cNvPr>
          <p:cNvSpPr>
            <a:spLocks noGrp="1"/>
          </p:cNvSpPr>
          <p:nvPr>
            <p:ph type="body" idx="4"/>
          </p:nvPr>
        </p:nvSpPr>
        <p:spPr/>
        <p:txBody>
          <a:bodyPr/>
          <a:lstStyle/>
          <a:p>
            <a:pPr marL="0" lvl="0" indent="0" algn="ctr">
              <a:buClr>
                <a:srgbClr val="000000"/>
              </a:buClr>
              <a:buSzPts val="1100"/>
              <a:buNone/>
            </a:pPr>
            <a:r>
              <a:rPr lang="en-US" sz="1400" b="1" dirty="0">
                <a:solidFill>
                  <a:srgbClr val="595959"/>
                </a:solidFill>
                <a:latin typeface="Arial"/>
                <a:ea typeface="Arial"/>
                <a:cs typeface="Arial"/>
                <a:sym typeface="Arial"/>
              </a:rPr>
              <a:t>Follow us</a:t>
            </a:r>
            <a:r>
              <a:rPr lang="en-US" sz="1400" dirty="0">
                <a:solidFill>
                  <a:srgbClr val="595959"/>
                </a:solidFill>
                <a:latin typeface="Arial"/>
                <a:ea typeface="Arial"/>
                <a:cs typeface="Arial"/>
                <a:sym typeface="Arial"/>
              </a:rPr>
              <a:t> on Twitter @rh_ntc</a:t>
            </a:r>
          </a:p>
        </p:txBody>
      </p:sp>
    </p:spTree>
    <p:extLst>
      <p:ext uri="{BB962C8B-B14F-4D97-AF65-F5344CB8AC3E}">
        <p14:creationId xmlns:p14="http://schemas.microsoft.com/office/powerpoint/2010/main" val="35029894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4347B-D19D-46B3-BE74-CD4309847D56}"/>
              </a:ext>
            </a:extLst>
          </p:cNvPr>
          <p:cNvSpPr>
            <a:spLocks noGrp="1"/>
          </p:cNvSpPr>
          <p:nvPr>
            <p:ph type="title"/>
          </p:nvPr>
        </p:nvSpPr>
        <p:spPr/>
        <p:txBody>
          <a:bodyPr/>
          <a:lstStyle/>
          <a:p>
            <a:r>
              <a:rPr lang="en-US">
                <a:ea typeface="Arial"/>
                <a:cs typeface="Arial"/>
                <a:sym typeface="Arial"/>
              </a:rPr>
              <a:t>THANK YOU!</a:t>
            </a:r>
            <a:endParaRPr lang="en-US" dirty="0"/>
          </a:p>
        </p:txBody>
      </p:sp>
      <p:sp>
        <p:nvSpPr>
          <p:cNvPr id="3" name="Text Placeholder 2">
            <a:extLst>
              <a:ext uri="{FF2B5EF4-FFF2-40B4-BE49-F238E27FC236}">
                <a16:creationId xmlns:a16="http://schemas.microsoft.com/office/drawing/2014/main" id="{F7B97F2C-B213-41B1-9DAD-346CDF8EA2A5}"/>
              </a:ext>
            </a:extLst>
          </p:cNvPr>
          <p:cNvSpPr>
            <a:spLocks noGrp="1"/>
          </p:cNvSpPr>
          <p:nvPr>
            <p:ph type="body" sz="quarter" idx="10"/>
          </p:nvPr>
        </p:nvSpPr>
        <p:spPr/>
        <p:txBody>
          <a:bodyPr/>
          <a:lstStyle/>
          <a:p>
            <a:r>
              <a:rPr lang="en-US"/>
              <a:t>CONTACT US</a:t>
            </a:r>
            <a:endParaRPr lang="en-US" dirty="0"/>
          </a:p>
        </p:txBody>
      </p:sp>
      <p:sp>
        <p:nvSpPr>
          <p:cNvPr id="4" name="Text Placeholder 3">
            <a:extLst>
              <a:ext uri="{FF2B5EF4-FFF2-40B4-BE49-F238E27FC236}">
                <a16:creationId xmlns:a16="http://schemas.microsoft.com/office/drawing/2014/main" id="{8CB2AE63-FAAE-4185-87F2-34C141007B9C}"/>
              </a:ext>
            </a:extLst>
          </p:cNvPr>
          <p:cNvSpPr>
            <a:spLocks noGrp="1"/>
          </p:cNvSpPr>
          <p:nvPr>
            <p:ph type="body" sz="quarter" idx="11"/>
          </p:nvPr>
        </p:nvSpPr>
        <p:spPr/>
        <p:txBody>
          <a:bodyPr/>
          <a:lstStyle/>
          <a:p>
            <a:r>
              <a:rPr lang="en-US" u="sng">
                <a:solidFill>
                  <a:schemeClr val="accent5"/>
                </a:solidFill>
                <a:ea typeface="Arial"/>
                <a:cs typeface="Arial"/>
                <a:sym typeface="Arial"/>
                <a:hlinkClick r:id="rId3">
                  <a:extLst>
                    <a:ext uri="{A12FA001-AC4F-418D-AE19-62706E023703}">
                      <ahyp:hlinkClr xmlns:ahyp="http://schemas.microsoft.com/office/drawing/2018/hyperlinkcolor" xmlns="" val="tx"/>
                    </a:ext>
                  </a:extLst>
                </a:hlinkClick>
              </a:rPr>
              <a:t>rhntc@jsi.com</a:t>
            </a:r>
            <a:r>
              <a:rPr lang="en-US">
                <a:ea typeface="Arial"/>
                <a:cs typeface="Arial"/>
                <a:sym typeface="Arial"/>
              </a:rPr>
              <a:t> </a:t>
            </a:r>
            <a:endParaRPr lang="en-US" dirty="0">
              <a:ea typeface="Arial"/>
              <a:cs typeface="Arial"/>
              <a:sym typeface="Arial"/>
            </a:endParaRPr>
          </a:p>
        </p:txBody>
      </p:sp>
      <p:sp>
        <p:nvSpPr>
          <p:cNvPr id="5" name="Text Placeholder 4">
            <a:extLst>
              <a:ext uri="{FF2B5EF4-FFF2-40B4-BE49-F238E27FC236}">
                <a16:creationId xmlns:a16="http://schemas.microsoft.com/office/drawing/2014/main" id="{379F07E4-EC6A-4B48-BCDA-7F77C10D0AF9}"/>
              </a:ext>
            </a:extLst>
          </p:cNvPr>
          <p:cNvSpPr>
            <a:spLocks noGrp="1"/>
          </p:cNvSpPr>
          <p:nvPr>
            <p:ph type="body" sz="quarter" idx="13"/>
          </p:nvPr>
        </p:nvSpPr>
        <p:spPr/>
        <p:txBody>
          <a:bodyPr/>
          <a:lstStyle/>
          <a:p>
            <a:pPr lvl="0">
              <a:lnSpc>
                <a:spcPct val="115000"/>
              </a:lnSpc>
              <a:buClr>
                <a:srgbClr val="000000"/>
              </a:buClr>
              <a:buSzPts val="1100"/>
            </a:pPr>
            <a:r>
              <a:rPr lang="en-US">
                <a:solidFill>
                  <a:srgbClr val="595959"/>
                </a:solidFill>
                <a:ea typeface="Arial"/>
                <a:cs typeface="Arial"/>
                <a:sym typeface="Arial"/>
              </a:rPr>
              <a:t>Please fill out the evaluation form after the webinar!</a:t>
            </a:r>
            <a:endParaRPr lang="en-US" dirty="0">
              <a:solidFill>
                <a:srgbClr val="000000"/>
              </a:solidFill>
              <a:ea typeface="Arial"/>
              <a:cs typeface="Arial"/>
              <a:sym typeface="Arial"/>
            </a:endParaRPr>
          </a:p>
        </p:txBody>
      </p:sp>
      <p:sp>
        <p:nvSpPr>
          <p:cNvPr id="6" name="Text Placeholder 5">
            <a:extLst>
              <a:ext uri="{FF2B5EF4-FFF2-40B4-BE49-F238E27FC236}">
                <a16:creationId xmlns:a16="http://schemas.microsoft.com/office/drawing/2014/main" id="{B92DD70D-5577-4364-8B7B-46409B063607}"/>
              </a:ext>
            </a:extLst>
          </p:cNvPr>
          <p:cNvSpPr>
            <a:spLocks noGrp="1"/>
          </p:cNvSpPr>
          <p:nvPr>
            <p:ph type="body" sz="quarter" idx="14"/>
          </p:nvPr>
        </p:nvSpPr>
        <p:spPr/>
        <p:txBody>
          <a:bodyPr/>
          <a:lstStyle/>
          <a:p>
            <a:pPr lvl="0">
              <a:buClr>
                <a:srgbClr val="000000"/>
              </a:buClr>
              <a:buSzPts val="1100"/>
            </a:pPr>
            <a:r>
              <a:rPr lang="en-US">
                <a:solidFill>
                  <a:srgbClr val="000000"/>
                </a:solidFil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4"/>
                  </a:ext>
                </a:extLst>
              </a:rPr>
              <a:t>This webinar was supported by the Office of Population Affairs (Grants FPTPA006030, TPSAH000006) and the Office on Women’s Health (Grant ASTWH2000-90-01-00). The views expressed do not necessarily reflect the official policies of the Department of Health and Human Services; nor does mention of trade names, commercial practices, or organizations imply endorsement by the U.S. Government.</a:t>
            </a:r>
            <a:endParaRPr lang="en-US" dirty="0">
              <a:solidFill>
                <a:srgbClr val="000000"/>
              </a:solidFill>
            </a:endParaRPr>
          </a:p>
        </p:txBody>
      </p:sp>
      <p:sp>
        <p:nvSpPr>
          <p:cNvPr id="7" name="Text Placeholder 6">
            <a:extLst>
              <a:ext uri="{FF2B5EF4-FFF2-40B4-BE49-F238E27FC236}">
                <a16:creationId xmlns:a16="http://schemas.microsoft.com/office/drawing/2014/main" id="{BBFB8066-1CFB-491A-BA2D-94EDCDB69DC7}"/>
              </a:ext>
            </a:extLst>
          </p:cNvPr>
          <p:cNvSpPr>
            <a:spLocks noGrp="1"/>
          </p:cNvSpPr>
          <p:nvPr>
            <p:ph type="body" sz="quarter" idx="15"/>
          </p:nvPr>
        </p:nvSpPr>
        <p:spPr/>
        <p:txBody>
          <a:bodyPr/>
          <a:lstStyle/>
          <a:p>
            <a:r>
              <a:rPr lang="en-US"/>
              <a:t>rhntc.org</a:t>
            </a:r>
            <a:endParaRPr lang="en-US" dirty="0"/>
          </a:p>
        </p:txBody>
      </p:sp>
    </p:spTree>
    <p:extLst>
      <p:ext uri="{BB962C8B-B14F-4D97-AF65-F5344CB8AC3E}">
        <p14:creationId xmlns:p14="http://schemas.microsoft.com/office/powerpoint/2010/main" val="1962410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7BF5D-5742-4579-95EB-3C358147382B}"/>
              </a:ext>
            </a:extLst>
          </p:cNvPr>
          <p:cNvSpPr>
            <a:spLocks noGrp="1"/>
          </p:cNvSpPr>
          <p:nvPr>
            <p:ph type="title"/>
          </p:nvPr>
        </p:nvSpPr>
        <p:spPr>
          <a:xfrm>
            <a:off x="450950" y="652231"/>
            <a:ext cx="8520600" cy="572700"/>
          </a:xfrm>
        </p:spPr>
        <p:txBody>
          <a:bodyPr>
            <a:noAutofit/>
          </a:bodyPr>
          <a:lstStyle/>
          <a:p>
            <a:r>
              <a:rPr lang="en-US" dirty="0"/>
              <a:t>Speaker </a:t>
            </a:r>
            <a:r>
              <a:rPr lang="en-US" dirty="0">
                <a:solidFill>
                  <a:srgbClr val="F8FAFB"/>
                </a:solidFill>
              </a:rPr>
              <a:t>2</a:t>
            </a:r>
          </a:p>
        </p:txBody>
      </p:sp>
      <p:sp>
        <p:nvSpPr>
          <p:cNvPr id="3" name="Text Placeholder 2">
            <a:extLst>
              <a:ext uri="{FF2B5EF4-FFF2-40B4-BE49-F238E27FC236}">
                <a16:creationId xmlns:a16="http://schemas.microsoft.com/office/drawing/2014/main" id="{3C396AA2-6158-46D6-A8F0-3F5F7D8FEA8B}"/>
              </a:ext>
            </a:extLst>
          </p:cNvPr>
          <p:cNvSpPr>
            <a:spLocks noGrp="1"/>
          </p:cNvSpPr>
          <p:nvPr>
            <p:ph type="body" sz="quarter" idx="13"/>
          </p:nvPr>
        </p:nvSpPr>
        <p:spPr/>
        <p:txBody>
          <a:bodyPr/>
          <a:lstStyle/>
          <a:p>
            <a:pPr lvl="0">
              <a:lnSpc>
                <a:spcPct val="114000"/>
              </a:lnSpc>
              <a:buClr>
                <a:srgbClr val="000000"/>
              </a:buClr>
              <a:buSzPts val="1700"/>
            </a:pPr>
            <a:r>
              <a:rPr lang="en-US">
                <a:solidFill>
                  <a:srgbClr val="595959"/>
                </a:solidFill>
                <a:cs typeface="Arial"/>
                <a:sym typeface="Arial"/>
              </a:rPr>
              <a:t>Debbie Farb, RN, BSN, MPH</a:t>
            </a:r>
            <a:endParaRPr lang="en-US" b="0">
              <a:solidFill>
                <a:srgbClr val="595959"/>
              </a:solidFill>
              <a:cs typeface="Arial"/>
              <a:sym typeface="Arial"/>
            </a:endParaRPr>
          </a:p>
          <a:p>
            <a:pPr lvl="0">
              <a:lnSpc>
                <a:spcPct val="113999"/>
              </a:lnSpc>
              <a:buClr>
                <a:srgbClr val="000000"/>
              </a:buClr>
              <a:buSzPts val="1700"/>
            </a:pPr>
            <a:r>
              <a:rPr lang="en-US" b="0">
                <a:solidFill>
                  <a:srgbClr val="595959"/>
                </a:solidFill>
                <a:cs typeface="Arial"/>
                <a:sym typeface="Arial"/>
              </a:rPr>
              <a:t>University of North Carolina at Chapel Hill</a:t>
            </a:r>
            <a:endParaRPr lang="en-US" sz="1400" b="0">
              <a:solidFill>
                <a:srgbClr val="595959"/>
              </a:solidFill>
              <a:cs typeface="Arial"/>
              <a:sym typeface="Arial"/>
            </a:endParaRPr>
          </a:p>
          <a:p>
            <a:pPr lvl="0">
              <a:lnSpc>
                <a:spcPct val="114000"/>
              </a:lnSpc>
              <a:buClr>
                <a:srgbClr val="000000"/>
              </a:buClr>
              <a:buSzPts val="1600"/>
            </a:pPr>
            <a:r>
              <a:rPr lang="en-US" sz="1600" b="0">
                <a:solidFill>
                  <a:srgbClr val="595959"/>
                </a:solidFill>
                <a:cs typeface="Arial"/>
                <a:sym typeface="Arial"/>
              </a:rPr>
              <a:t>Department of Obstetrics and Gynecology</a:t>
            </a:r>
            <a:endParaRPr lang="en-US" sz="1400" b="0" dirty="0">
              <a:solidFill>
                <a:srgbClr val="000000"/>
              </a:solidFill>
              <a:cs typeface="Arial"/>
              <a:sym typeface="Arial"/>
            </a:endParaRPr>
          </a:p>
        </p:txBody>
      </p:sp>
      <p:pic>
        <p:nvPicPr>
          <p:cNvPr id="6" name="Picture Placeholder 5" descr="UNC School of Medicine. Pediatrics, Obstetrics and Gynecology. Collaborative for Maternal and Infant Health.">
            <a:extLst>
              <a:ext uri="{FF2B5EF4-FFF2-40B4-BE49-F238E27FC236}">
                <a16:creationId xmlns:a16="http://schemas.microsoft.com/office/drawing/2014/main" id="{6C0AD294-0489-4B1D-A4C7-9EAE9269F7E8}"/>
              </a:ext>
            </a:extLst>
          </p:cNvPr>
          <p:cNvPicPr>
            <a:picLocks noGrp="1" noChangeAspect="1"/>
          </p:cNvPicPr>
          <p:nvPr>
            <p:ph type="pic" sz="quarter" idx="14"/>
          </p:nvPr>
        </p:nvPicPr>
        <p:blipFill>
          <a:blip r:embed="rId3"/>
          <a:srcRect t="696" b="696"/>
          <a:stretch>
            <a:fillRect/>
          </a:stretch>
        </p:blipFill>
        <p:spPr/>
      </p:pic>
    </p:spTree>
    <p:extLst>
      <p:ext uri="{BB962C8B-B14F-4D97-AF65-F5344CB8AC3E}">
        <p14:creationId xmlns:p14="http://schemas.microsoft.com/office/powerpoint/2010/main" val="2716055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66E7A-A9F4-4921-8D71-6D9FA08B8808}"/>
              </a:ext>
            </a:extLst>
          </p:cNvPr>
          <p:cNvSpPr>
            <a:spLocks noGrp="1"/>
          </p:cNvSpPr>
          <p:nvPr>
            <p:ph type="title"/>
          </p:nvPr>
        </p:nvSpPr>
        <p:spPr/>
        <p:txBody>
          <a:bodyPr/>
          <a:lstStyle/>
          <a:p>
            <a:r>
              <a:rPr lang="en">
                <a:ea typeface="Arial"/>
                <a:cs typeface="Arial"/>
                <a:sym typeface="Arial"/>
              </a:rPr>
              <a:t>Learning Objectives</a:t>
            </a:r>
            <a:endParaRPr lang="en-US" dirty="0"/>
          </a:p>
        </p:txBody>
      </p:sp>
      <p:sp>
        <p:nvSpPr>
          <p:cNvPr id="3" name="Text Placeholder 2">
            <a:extLst>
              <a:ext uri="{FF2B5EF4-FFF2-40B4-BE49-F238E27FC236}">
                <a16:creationId xmlns:a16="http://schemas.microsoft.com/office/drawing/2014/main" id="{FAD18F09-27B4-40D5-8732-A2F6365B245D}"/>
              </a:ext>
            </a:extLst>
          </p:cNvPr>
          <p:cNvSpPr>
            <a:spLocks noGrp="1"/>
          </p:cNvSpPr>
          <p:nvPr>
            <p:ph type="body" sz="quarter" idx="10"/>
          </p:nvPr>
        </p:nvSpPr>
        <p:spPr/>
        <p:txBody>
          <a:bodyPr/>
          <a:lstStyle/>
          <a:p>
            <a:pPr marL="457200" lvl="0">
              <a:lnSpc>
                <a:spcPct val="115000"/>
              </a:lnSpc>
              <a:buClr>
                <a:srgbClr val="595959"/>
              </a:buClr>
              <a:buFont typeface="Arial"/>
              <a:buAutoNum type="arabicPeriod"/>
            </a:pPr>
            <a:r>
              <a:rPr lang="en-US" dirty="0">
                <a:solidFill>
                  <a:srgbClr val="595959"/>
                </a:solidFill>
                <a:ea typeface="Arial"/>
                <a:cs typeface="Arial"/>
                <a:sym typeface="Arial"/>
              </a:rPr>
              <a:t>Explain the purpose of the preconception health toolkit</a:t>
            </a:r>
          </a:p>
          <a:p>
            <a:pPr marL="457200" lvl="0">
              <a:lnSpc>
                <a:spcPct val="115000"/>
              </a:lnSpc>
              <a:buClr>
                <a:srgbClr val="595959"/>
              </a:buClr>
              <a:buFont typeface="Arial"/>
              <a:buAutoNum type="arabicPeriod"/>
            </a:pPr>
            <a:r>
              <a:rPr lang="en-US" dirty="0">
                <a:solidFill>
                  <a:srgbClr val="595959"/>
                </a:solidFil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lc="http://schemas.openxmlformats.org/drawingml/2006/lockedCanvas" textRoundtripDataId="2"/>
                  </a:ext>
                </a:extLst>
              </a:rPr>
              <a:t>List at least two steps Title X agencies can take to enhance preconception health services and activities</a:t>
            </a:r>
            <a:endParaRPr lang="en-US" dirty="0">
              <a:solidFill>
                <a:srgbClr val="595959"/>
              </a:solidFill>
              <a:ea typeface="Arial"/>
              <a:cs typeface="Arial"/>
              <a:sym typeface="Arial"/>
            </a:endParaRPr>
          </a:p>
          <a:p>
            <a:pPr marL="457200" lvl="0">
              <a:lnSpc>
                <a:spcPct val="115000"/>
              </a:lnSpc>
              <a:buClr>
                <a:srgbClr val="595959"/>
              </a:buClr>
              <a:buFont typeface="Arial"/>
              <a:buAutoNum type="arabicPeriod"/>
            </a:pPr>
            <a:r>
              <a:rPr lang="en-US" dirty="0">
                <a:solidFill>
                  <a:srgbClr val="595959"/>
                </a:solidFill>
                <a:ea typeface="Arial"/>
                <a:cs typeface="Arial"/>
                <a:sym typeface="Arial"/>
              </a:rPr>
              <a:t>Describe at least one new preconception health toolkit resource</a:t>
            </a:r>
            <a:endParaRPr lang="en-US" dirty="0"/>
          </a:p>
        </p:txBody>
      </p:sp>
    </p:spTree>
    <p:extLst>
      <p:ext uri="{BB962C8B-B14F-4D97-AF65-F5344CB8AC3E}">
        <p14:creationId xmlns:p14="http://schemas.microsoft.com/office/powerpoint/2010/main" val="3564843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C0A48-7CE0-4E52-9C10-02AF1CDEFFFE}"/>
              </a:ext>
            </a:extLst>
          </p:cNvPr>
          <p:cNvSpPr>
            <a:spLocks noGrp="1"/>
          </p:cNvSpPr>
          <p:nvPr>
            <p:ph type="title"/>
          </p:nvPr>
        </p:nvSpPr>
        <p:spPr>
          <a:solidFill>
            <a:srgbClr val="333B6A"/>
          </a:solidFill>
        </p:spPr>
        <p:txBody>
          <a:bodyPr/>
          <a:lstStyle/>
          <a:p>
            <a:r>
              <a:rPr lang="en-US" dirty="0"/>
              <a:t>Preconception Health Toolkit Rationale</a:t>
            </a:r>
          </a:p>
        </p:txBody>
      </p:sp>
    </p:spTree>
    <p:extLst>
      <p:ext uri="{BB962C8B-B14F-4D97-AF65-F5344CB8AC3E}">
        <p14:creationId xmlns:p14="http://schemas.microsoft.com/office/powerpoint/2010/main" val="1641841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7A2AC-5602-4462-B600-ACBEC0971F6D}"/>
              </a:ext>
            </a:extLst>
          </p:cNvPr>
          <p:cNvSpPr>
            <a:spLocks noGrp="1"/>
          </p:cNvSpPr>
          <p:nvPr>
            <p:ph type="title"/>
          </p:nvPr>
        </p:nvSpPr>
        <p:spPr/>
        <p:txBody>
          <a:bodyPr/>
          <a:lstStyle/>
          <a:p>
            <a:r>
              <a:rPr lang="en" dirty="0">
                <a:ea typeface="Arial"/>
                <a:cs typeface="Arial"/>
                <a:sym typeface="Arial"/>
              </a:rPr>
              <a:t>Why Focus on </a:t>
            </a:r>
            <a:r>
              <a:rPr lang="en" dirty="0">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Preconception Health Services</a:t>
            </a:r>
            <a:r>
              <a:rPr lang="en" dirty="0">
                <a:ea typeface="Arial"/>
                <a:cs typeface="Arial"/>
                <a:sym typeface="Arial"/>
              </a:rPr>
              <a:t>?</a:t>
            </a:r>
            <a:endParaRPr lang="en-US" dirty="0"/>
          </a:p>
        </p:txBody>
      </p:sp>
      <p:sp>
        <p:nvSpPr>
          <p:cNvPr id="3" name="Text Placeholder 2">
            <a:extLst>
              <a:ext uri="{FF2B5EF4-FFF2-40B4-BE49-F238E27FC236}">
                <a16:creationId xmlns:a16="http://schemas.microsoft.com/office/drawing/2014/main" id="{E65FF7B2-CC0B-45C2-9E35-2A50968AA8E9}"/>
              </a:ext>
            </a:extLst>
          </p:cNvPr>
          <p:cNvSpPr>
            <a:spLocks noGrp="1"/>
          </p:cNvSpPr>
          <p:nvPr>
            <p:ph type="body" sz="quarter" idx="10"/>
          </p:nvPr>
        </p:nvSpPr>
        <p:spPr/>
        <p:txBody>
          <a:bodyPr/>
          <a:lstStyle/>
          <a:p>
            <a:pPr marL="457200" lvl="0" indent="-330200">
              <a:lnSpc>
                <a:spcPct val="115000"/>
              </a:lnSpc>
              <a:buClr>
                <a:srgbClr val="595959"/>
              </a:buClr>
              <a:buSzPts val="1600"/>
              <a:buFont typeface="Arial"/>
              <a:buAutoNum type="arabicPeriod"/>
            </a:pPr>
            <a:r>
              <a:rPr lang="en-US" sz="1600" dirty="0">
                <a:solidFill>
                  <a:srgbClr val="595959"/>
                </a:solidFill>
                <a:latin typeface="Arial"/>
                <a:ea typeface="Arial"/>
                <a:cs typeface="Arial"/>
                <a:sym typeface="Arial"/>
              </a:rPr>
              <a:t>Preconception health services support the health of individuals of reproductive age before conception (preconception health services) or between births (interconception health services), which helps to reduce adverse outcomes for birthing people and their babies.</a:t>
            </a:r>
          </a:p>
          <a:p>
            <a:pPr marL="457200" lvl="0" indent="-330200">
              <a:lnSpc>
                <a:spcPct val="115000"/>
              </a:lnSpc>
              <a:buClr>
                <a:srgbClr val="595959"/>
              </a:buClr>
              <a:buSzPts val="1600"/>
              <a:buFont typeface="Arial"/>
              <a:buAutoNum type="arabicPeriod"/>
            </a:pPr>
            <a:r>
              <a:rPr lang="en-US" sz="1600" dirty="0">
                <a:solidFill>
                  <a:srgbClr val="595959"/>
                </a:solidFill>
                <a:latin typeface="Arial"/>
                <a:ea typeface="Arial"/>
                <a:cs typeface="Arial"/>
                <a:sym typeface="Arial"/>
              </a:rPr>
              <a:t>Preconception health services benefit all individuals of reproductive age, regardless of whether they are planning a pregnancy.</a:t>
            </a:r>
          </a:p>
          <a:p>
            <a:pPr marL="457200" lvl="0" indent="-330200">
              <a:lnSpc>
                <a:spcPct val="115000"/>
              </a:lnSpc>
              <a:buClr>
                <a:srgbClr val="595959"/>
              </a:buClr>
              <a:buSzPts val="1600"/>
              <a:buFont typeface="Arial"/>
              <a:buAutoNum type="arabicPeriod"/>
            </a:pPr>
            <a:r>
              <a:rPr lang="en-US" sz="1600" dirty="0">
                <a:solidFill>
                  <a:srgbClr val="595959"/>
                </a:solidFill>
                <a:latin typeface="Arial"/>
                <a:ea typeface="Arial"/>
                <a:cs typeface="Arial"/>
                <a:sym typeface="Arial"/>
              </a:rPr>
              <a:t>The preconception health toolkit can help </a:t>
            </a:r>
            <a:r>
              <a:rPr lang="en-US" sz="1600" dirty="0">
                <a:solidFill>
                  <a:srgbClr val="595959"/>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rPr>
              <a:t>Title X</a:t>
            </a:r>
            <a:r>
              <a:rPr lang="en-US" sz="1600" dirty="0">
                <a:solidFill>
                  <a:srgbClr val="595959"/>
                </a:solidFill>
                <a:latin typeface="Arial"/>
                <a:ea typeface="Arial"/>
                <a:cs typeface="Arial"/>
                <a:sym typeface="Arial"/>
              </a:rPr>
              <a:t> agencies review and strengthen the quality of preconception health services.</a:t>
            </a:r>
          </a:p>
        </p:txBody>
      </p:sp>
    </p:spTree>
    <p:extLst>
      <p:ext uri="{BB962C8B-B14F-4D97-AF65-F5344CB8AC3E}">
        <p14:creationId xmlns:p14="http://schemas.microsoft.com/office/powerpoint/2010/main" val="4085186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2F8DC-69C6-4B34-8A36-8C0964A9473D}"/>
              </a:ext>
            </a:extLst>
          </p:cNvPr>
          <p:cNvSpPr>
            <a:spLocks noGrp="1"/>
          </p:cNvSpPr>
          <p:nvPr>
            <p:ph type="title"/>
          </p:nvPr>
        </p:nvSpPr>
        <p:spPr/>
        <p:txBody>
          <a:bodyPr/>
          <a:lstStyle/>
          <a:p>
            <a:r>
              <a:rPr lang="en">
                <a:ea typeface="Arial"/>
                <a:cs typeface="Arial"/>
                <a:sym typeface="Arial"/>
              </a:rPr>
              <a:t>OWH and RHNTC</a:t>
            </a:r>
            <a:endParaRPr lang="en-US" dirty="0"/>
          </a:p>
        </p:txBody>
      </p:sp>
      <p:sp>
        <p:nvSpPr>
          <p:cNvPr id="3" name="Text Placeholder 2">
            <a:extLst>
              <a:ext uri="{FF2B5EF4-FFF2-40B4-BE49-F238E27FC236}">
                <a16:creationId xmlns:a16="http://schemas.microsoft.com/office/drawing/2014/main" id="{94A6BBFE-18ED-41DA-9768-988F1BC170FF}"/>
              </a:ext>
            </a:extLst>
          </p:cNvPr>
          <p:cNvSpPr>
            <a:spLocks noGrp="1"/>
          </p:cNvSpPr>
          <p:nvPr>
            <p:ph type="body" sz="quarter" idx="10"/>
          </p:nvPr>
        </p:nvSpPr>
        <p:spPr/>
        <p:txBody>
          <a:bodyPr/>
          <a:lstStyle/>
          <a:p>
            <a:pPr marL="457200" lvl="0" indent="-342900">
              <a:lnSpc>
                <a:spcPct val="115000"/>
              </a:lnSpc>
              <a:buClr>
                <a:srgbClr val="595959"/>
              </a:buClr>
              <a:buFont typeface="Arial"/>
              <a:buChar char="●"/>
            </a:pPr>
            <a:r>
              <a:rPr lang="en-US" dirty="0">
                <a:solidFill>
                  <a:srgbClr val="595959"/>
                </a:solidFill>
                <a:latin typeface="Arial"/>
                <a:ea typeface="Arial"/>
                <a:cs typeface="Arial"/>
                <a:sym typeface="Arial"/>
              </a:rPr>
              <a:t>OWH coordinates women's health efforts across the U.S. Department of Health and Human Services (HHS) and addresses critical women's health issues by informing and advancing policies, educating health care professionals and consumers, and supporting innovative programs.</a:t>
            </a:r>
          </a:p>
          <a:p>
            <a:pPr marL="457200" lvl="0" indent="-342900">
              <a:lnSpc>
                <a:spcPct val="115000"/>
              </a:lnSpc>
              <a:buClr>
                <a:srgbClr val="595959"/>
              </a:buClr>
              <a:buFont typeface="Arial"/>
              <a:buChar char="●"/>
            </a:pPr>
            <a:r>
              <a:rPr lang="en-US" dirty="0">
                <a:solidFill>
                  <a:srgbClr val="595959"/>
                </a:solidFill>
                <a:latin typeface="Arial"/>
                <a:ea typeface="Arial"/>
                <a:cs typeface="Arial"/>
                <a:sym typeface="Arial"/>
              </a:rPr>
              <a:t>RHNTC develops training and technical assistance to support OWH priorities, including preconception health, maternal mortality prevention, </a:t>
            </a:r>
            <a:r>
              <a:rPr lang="en-US" dirty="0">
                <a:solidFill>
                  <a:srgbClr val="595959"/>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hypertension</a:t>
            </a:r>
            <a:r>
              <a:rPr lang="en-US" dirty="0">
                <a:solidFill>
                  <a:srgbClr val="595959"/>
                </a:solidFill>
                <a:latin typeface="Arial"/>
                <a:ea typeface="Arial"/>
                <a:cs typeface="Arial"/>
                <a:sym typeface="Arial"/>
              </a:rPr>
              <a:t>, and </a:t>
            </a:r>
            <a:r>
              <a:rPr lang="en-US" dirty="0">
                <a:solidFill>
                  <a:srgbClr val="595959"/>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rPr>
              <a:t>fertility</a:t>
            </a:r>
            <a:r>
              <a:rPr lang="en-US" dirty="0">
                <a:solidFill>
                  <a:srgbClr val="595959"/>
                </a:solidFill>
                <a:latin typeface="Arial"/>
                <a:ea typeface="Arial"/>
                <a:cs typeface="Arial"/>
                <a:sym typeface="Arial"/>
              </a:rPr>
              <a:t> services.</a:t>
            </a:r>
          </a:p>
        </p:txBody>
      </p:sp>
    </p:spTree>
    <p:extLst>
      <p:ext uri="{BB962C8B-B14F-4D97-AF65-F5344CB8AC3E}">
        <p14:creationId xmlns:p14="http://schemas.microsoft.com/office/powerpoint/2010/main" val="720805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57961-5DF2-4875-B8B9-CB26F8A391FE}"/>
              </a:ext>
            </a:extLst>
          </p:cNvPr>
          <p:cNvSpPr>
            <a:spLocks noGrp="1"/>
          </p:cNvSpPr>
          <p:nvPr>
            <p:ph type="title"/>
          </p:nvPr>
        </p:nvSpPr>
        <p:spPr/>
        <p:txBody>
          <a:bodyPr/>
          <a:lstStyle/>
          <a:p>
            <a:r>
              <a:rPr lang="en">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OPA’s Three Pillars</a:t>
            </a:r>
            <a:endParaRPr lang="en-US" dirty="0"/>
          </a:p>
        </p:txBody>
      </p:sp>
      <p:sp>
        <p:nvSpPr>
          <p:cNvPr id="3" name="Text Placeholder 2">
            <a:extLst>
              <a:ext uri="{FF2B5EF4-FFF2-40B4-BE49-F238E27FC236}">
                <a16:creationId xmlns:a16="http://schemas.microsoft.com/office/drawing/2014/main" id="{5C69DFB8-9D48-4E6C-B759-49572E7F15EB}"/>
              </a:ext>
            </a:extLst>
          </p:cNvPr>
          <p:cNvSpPr>
            <a:spLocks noGrp="1"/>
          </p:cNvSpPr>
          <p:nvPr>
            <p:ph type="body" sz="quarter" idx="10"/>
          </p:nvPr>
        </p:nvSpPr>
        <p:spPr>
          <a:xfrm>
            <a:off x="685800" y="1392998"/>
            <a:ext cx="6982800" cy="2963101"/>
          </a:xfrm>
        </p:spPr>
        <p:txBody>
          <a:bodyPr/>
          <a:lstStyle/>
          <a:p>
            <a:pPr lvl="0">
              <a:lnSpc>
                <a:spcPct val="115000"/>
              </a:lnSpc>
              <a:buClr>
                <a:srgbClr val="595959"/>
              </a:buClr>
            </a:pPr>
            <a:r>
              <a:rPr lang="en-US" sz="1700" b="1" dirty="0">
                <a:solidFill>
                  <a:srgbClr val="595959"/>
                </a:solidFill>
                <a:latin typeface="Arial"/>
                <a:ea typeface="Arial"/>
                <a:cs typeface="Arial"/>
                <a:sym typeface="Arial"/>
              </a:rPr>
              <a:t>Quality</a:t>
            </a:r>
          </a:p>
          <a:p>
            <a:pPr marL="457200" lvl="0" indent="-323850">
              <a:lnSpc>
                <a:spcPct val="115000"/>
              </a:lnSpc>
              <a:buClr>
                <a:srgbClr val="595959"/>
              </a:buClr>
              <a:buSzPts val="1500"/>
              <a:buFont typeface="Arial"/>
              <a:buChar char="●"/>
            </a:pPr>
            <a:r>
              <a:rPr lang="en-US" sz="1500" dirty="0">
                <a:solidFill>
                  <a:srgbClr val="595959"/>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rPr>
              <a:t>Equity and access are irrelevant if services are not of the highest quality.</a:t>
            </a:r>
            <a:endParaRPr lang="en-US" sz="1500" dirty="0">
              <a:solidFill>
                <a:srgbClr val="595959"/>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endParaRPr>
          </a:p>
          <a:p>
            <a:pPr marL="457200" lvl="0" indent="-323850">
              <a:lnSpc>
                <a:spcPct val="115000"/>
              </a:lnSpc>
              <a:buClr>
                <a:srgbClr val="595959"/>
              </a:buClr>
              <a:buSzPts val="1500"/>
              <a:buFont typeface="Arial"/>
              <a:buChar char="●"/>
            </a:pPr>
            <a:r>
              <a:rPr lang="en-US" sz="1500" dirty="0">
                <a:solidFill>
                  <a:srgbClr val="595959"/>
                </a:solidFill>
                <a:latin typeface="Arial"/>
                <a:ea typeface="Arial"/>
                <a:cs typeface="Arial"/>
                <a:sym typeface="Arial"/>
              </a:rPr>
              <a:t>The Title X Program addresses </a:t>
            </a:r>
            <a:r>
              <a:rPr lang="en-US" sz="1500" dirty="0">
                <a:solidFill>
                  <a:srgbClr val="595959"/>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rPr>
              <a:t>the needs of communities through quality care delivery and evidence-based practice</a:t>
            </a:r>
            <a:r>
              <a:rPr lang="en-US" sz="1500" dirty="0">
                <a:solidFill>
                  <a:srgbClr val="595959"/>
                </a:solidFill>
                <a:latin typeface="Arial"/>
                <a:ea typeface="Arial"/>
                <a:cs typeface="Arial"/>
                <a:sym typeface="Arial"/>
              </a:rPr>
              <a:t>.</a:t>
            </a:r>
            <a:r>
              <a:rPr lang="en-US" sz="1500" dirty="0">
                <a:solidFill>
                  <a:srgbClr val="595959"/>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 </a:t>
            </a:r>
            <a:endParaRPr lang="en-US" sz="1500" dirty="0">
              <a:solidFill>
                <a:srgbClr val="595959"/>
              </a:solidFill>
              <a:latin typeface="Arial"/>
              <a:ea typeface="Arial"/>
              <a:cs typeface="Arial"/>
              <a:sym typeface="Arial"/>
            </a:endParaRPr>
          </a:p>
          <a:p>
            <a:pPr lvl="0">
              <a:lnSpc>
                <a:spcPct val="115000"/>
              </a:lnSpc>
              <a:buClr>
                <a:srgbClr val="595959"/>
              </a:buClr>
            </a:pPr>
            <a:r>
              <a:rPr lang="en-US" sz="1700" b="1" dirty="0">
                <a:solidFill>
                  <a:srgbClr val="595959"/>
                </a:solidFill>
                <a:latin typeface="Arial"/>
                <a:ea typeface="Arial"/>
                <a:cs typeface="Arial"/>
                <a:sym typeface="Arial"/>
              </a:rPr>
              <a:t>Access</a:t>
            </a:r>
          </a:p>
          <a:p>
            <a:pPr marL="457200" lvl="0" indent="-323850">
              <a:lnSpc>
                <a:spcPct val="115000"/>
              </a:lnSpc>
              <a:buClr>
                <a:srgbClr val="595959"/>
              </a:buClr>
              <a:buSzPts val="1500"/>
              <a:buFont typeface="Arial"/>
              <a:buChar char="●"/>
            </a:pPr>
            <a:r>
              <a:rPr lang="en-US" sz="1500" dirty="0">
                <a:solidFill>
                  <a:srgbClr val="595959"/>
                </a:solidFill>
                <a:latin typeface="Arial"/>
                <a:ea typeface="Arial"/>
                <a:cs typeface="Arial"/>
                <a:sym typeface="Arial"/>
              </a:rPr>
              <a:t>The </a:t>
            </a:r>
            <a:r>
              <a:rPr lang="en-US" sz="1500" dirty="0">
                <a:solidFill>
                  <a:srgbClr val="595959"/>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rPr>
              <a:t>Title X Program is</a:t>
            </a:r>
            <a:r>
              <a:rPr lang="en-US" sz="1500" dirty="0">
                <a:solidFill>
                  <a:srgbClr val="595959"/>
                </a:solidFill>
                <a:latin typeface="Arial"/>
                <a:ea typeface="Arial"/>
                <a:cs typeface="Arial"/>
                <a:sym typeface="Arial"/>
              </a:rPr>
              <a:t> a long-standing safety net for communities. </a:t>
            </a:r>
          </a:p>
          <a:p>
            <a:pPr marL="457200" lvl="0" indent="-323850">
              <a:lnSpc>
                <a:spcPct val="115000"/>
              </a:lnSpc>
              <a:buClr>
                <a:srgbClr val="595959"/>
              </a:buClr>
              <a:buSzPts val="1500"/>
              <a:buFont typeface="Arial"/>
              <a:buChar char="●"/>
            </a:pPr>
            <a:r>
              <a:rPr lang="en-US" sz="1500" dirty="0">
                <a:solidFill>
                  <a:srgbClr val="595959"/>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Title X agencies deliver</a:t>
            </a:r>
            <a:r>
              <a:rPr lang="en-US" sz="1500" dirty="0">
                <a:solidFill>
                  <a:srgbClr val="595959"/>
                </a:solidFill>
                <a:latin typeface="Arial"/>
                <a:ea typeface="Arial"/>
                <a:cs typeface="Arial"/>
                <a:sym typeface="Arial"/>
              </a:rPr>
              <a:t> essential services to all clients of all identities.</a:t>
            </a:r>
            <a:r>
              <a:rPr lang="en-US" sz="1700" dirty="0">
                <a:solidFill>
                  <a:srgbClr val="595959"/>
                </a:solidFill>
                <a:latin typeface="Arial"/>
                <a:ea typeface="Arial"/>
                <a:cs typeface="Arial"/>
                <a:sym typeface="Arial"/>
              </a:rPr>
              <a:t> </a:t>
            </a:r>
          </a:p>
          <a:p>
            <a:pPr lvl="0">
              <a:lnSpc>
                <a:spcPct val="115000"/>
              </a:lnSpc>
              <a:buClr>
                <a:srgbClr val="595959"/>
              </a:buClr>
            </a:pPr>
            <a:r>
              <a:rPr lang="en-US" sz="1700" b="1" dirty="0">
                <a:solidFill>
                  <a:srgbClr val="595959"/>
                </a:solidFill>
                <a:latin typeface="Arial"/>
                <a:ea typeface="Arial"/>
                <a:cs typeface="Arial"/>
                <a:sym typeface="Arial"/>
              </a:rPr>
              <a:t>Equity </a:t>
            </a:r>
            <a:endParaRPr lang="en-US" sz="1500" dirty="0">
              <a:solidFill>
                <a:srgbClr val="595959"/>
              </a:solidFill>
              <a:latin typeface="Arial"/>
              <a:ea typeface="Arial"/>
              <a:cs typeface="Arial"/>
              <a:sym typeface="Arial"/>
            </a:endParaRPr>
          </a:p>
          <a:p>
            <a:pPr marL="457200" lvl="0" indent="-323850">
              <a:lnSpc>
                <a:spcPct val="115000"/>
              </a:lnSpc>
              <a:buClr>
                <a:srgbClr val="595959"/>
              </a:buClr>
              <a:buSzPts val="1500"/>
              <a:buFont typeface="Arial"/>
              <a:buChar char="●"/>
            </a:pPr>
            <a:r>
              <a:rPr lang="en-US" sz="1500" dirty="0">
                <a:solidFill>
                  <a:srgbClr val="595959"/>
                </a:solidFill>
                <a:latin typeface="Arial"/>
                <a:ea typeface="Arial"/>
                <a:cs typeface="Arial"/>
                <a:sym typeface="Arial"/>
              </a:rPr>
              <a:t>Advancing equity for all, including people who have been historically underserved, is a priority for the Title X program.</a:t>
            </a:r>
          </a:p>
          <a:p>
            <a:pPr marL="457200" lvl="0" indent="-323850">
              <a:lnSpc>
                <a:spcPct val="115000"/>
              </a:lnSpc>
              <a:buClr>
                <a:srgbClr val="595959"/>
              </a:buClr>
              <a:buSzPts val="1500"/>
              <a:buFont typeface="Arial"/>
              <a:buChar char="●"/>
            </a:pPr>
            <a:r>
              <a:rPr lang="en-US" sz="1500" dirty="0">
                <a:solidFill>
                  <a:srgbClr val="595959"/>
                </a:solidFill>
                <a:latin typeface="Arial"/>
                <a:ea typeface="Arial"/>
                <a:cs typeface="Arial"/>
                <a:sym typeface="Arial"/>
                <a:extLst>
                  <a:ext uri="http://customooxmlschemas.google.com/">
                    <go:slidesCustomData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rPr>
              <a:t>Title X staff provide services with cultural sensitivity and language proficiency.</a:t>
            </a:r>
            <a:endParaRPr lang="en-US" sz="1500" dirty="0">
              <a:solidFill>
                <a:srgbClr val="595959"/>
              </a:solidFill>
              <a:latin typeface="Arial"/>
              <a:ea typeface="Arial"/>
              <a:cs typeface="Arial"/>
              <a:sym typeface="Arial"/>
            </a:endParaRPr>
          </a:p>
        </p:txBody>
      </p:sp>
    </p:spTree>
    <p:extLst>
      <p:ext uri="{BB962C8B-B14F-4D97-AF65-F5344CB8AC3E}">
        <p14:creationId xmlns:p14="http://schemas.microsoft.com/office/powerpoint/2010/main" val="4020994584"/>
      </p:ext>
    </p:extLst>
  </p:cSld>
  <p:clrMapOvr>
    <a:masterClrMapping/>
  </p:clrMapOvr>
</p:sld>
</file>

<file path=ppt/theme/theme1.xml><?xml version="1.0" encoding="utf-8"?>
<a:theme xmlns:a="http://schemas.openxmlformats.org/drawingml/2006/main" name="RHNTC Template Updated 062021">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
  <TotalTime>241</TotalTime>
  <Words>4908</Words>
  <Application>Microsoft Office PowerPoint</Application>
  <PresentationFormat>On-screen Show (16:9)</PresentationFormat>
  <Paragraphs>285</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Calibri</vt:lpstr>
      <vt:lpstr>Lato</vt:lpstr>
      <vt:lpstr>Arial</vt:lpstr>
      <vt:lpstr>Roboto</vt:lpstr>
      <vt:lpstr>Montserrat</vt:lpstr>
      <vt:lpstr>RHNTC Template Updated 062021</vt:lpstr>
      <vt:lpstr>Advancing Preconception Health Services Webinar</vt:lpstr>
      <vt:lpstr>Welcome</vt:lpstr>
      <vt:lpstr>Speaker</vt:lpstr>
      <vt:lpstr>Speaker 2</vt:lpstr>
      <vt:lpstr>Learning Objectives</vt:lpstr>
      <vt:lpstr>Preconception Health Toolkit Rationale</vt:lpstr>
      <vt:lpstr>Why Focus on Preconception Health Services?</vt:lpstr>
      <vt:lpstr>OWH and RHNTC</vt:lpstr>
      <vt:lpstr>OPA’s Three Pillars</vt:lpstr>
      <vt:lpstr>Recommendations for Providing  Quality Family Planning Services (QFP)</vt:lpstr>
      <vt:lpstr>QFP and Whole Person Care</vt:lpstr>
      <vt:lpstr>Title X and Whole Person Care</vt:lpstr>
      <vt:lpstr>Aspects of a Person's Health</vt:lpstr>
      <vt:lpstr>Context</vt:lpstr>
      <vt:lpstr>Partnership Matters</vt:lpstr>
      <vt:lpstr>Urgent Need for Action</vt:lpstr>
      <vt:lpstr>The Impact of Historic and Structural Racism</vt:lpstr>
      <vt:lpstr>The Case for Health Promotion, Preventive Care, and Preconception Health Services</vt:lpstr>
      <vt:lpstr>Call to Action</vt:lpstr>
      <vt:lpstr>Preconception Health Toolkit Overview</vt:lpstr>
      <vt:lpstr>Preconception Health Toolkit Goals</vt:lpstr>
      <vt:lpstr>Preconception Health Toolkit Steps</vt:lpstr>
      <vt:lpstr>Step 1: Assess Your Agency's Preconception  Health Services</vt:lpstr>
      <vt:lpstr>Preconception Health Services Self-Assessment Tool for Family Planning Service Sites</vt:lpstr>
      <vt:lpstr>Step 2: Expand Opportunities to Engage Staff in Preconception Health Interventions</vt:lpstr>
      <vt:lpstr>eLearning Modules</vt:lpstr>
      <vt:lpstr>Step 3: Routinely Conduct High-quality Preconception Health Assessments</vt:lpstr>
      <vt:lpstr>Preconception Health Resource Index</vt:lpstr>
      <vt:lpstr>Step 4: Strengthen the Quality and Responsiveness of Preconception Health Services</vt:lpstr>
      <vt:lpstr>Patient Experience Improvement Toolkit</vt:lpstr>
      <vt:lpstr>Step 5: Collaborate with Community Partners to Improve Preconception Health</vt:lpstr>
      <vt:lpstr>Q&amp;A</vt:lpstr>
      <vt:lpstr>How to Engage with Us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Preconception Health Services Webinar</dc:title>
  <dc:creator>Naima Cozier</dc:creator>
  <cp:lastModifiedBy>Jessie Daigneault</cp:lastModifiedBy>
  <cp:revision>50</cp:revision>
  <dcterms:modified xsi:type="dcterms:W3CDTF">2021-11-11T20:11:05Z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0x010100D0B93398A956D6409CBF99362195341A</vt:lpwstr>
  </property>
</Properties>
</file>