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84" r:id="rId6"/>
    <p:sldMasterId id="214748373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Lst>
  <p:sldSz cy="5143500" cx="9144000"/>
  <p:notesSz cx="6858000" cy="9144000"/>
  <p:embeddedFontLst>
    <p:embeddedFont>
      <p:font typeface="Roboto"/>
      <p:regular r:id="rId52"/>
      <p:bold r:id="rId53"/>
      <p:italic r:id="rId54"/>
      <p:boldItalic r:id="rId55"/>
    </p:embeddedFont>
    <p:embeddedFont>
      <p:font typeface="Lato"/>
      <p:regular r:id="rId56"/>
      <p:bold r:id="rId57"/>
      <p:italic r:id="rId58"/>
      <p:boldItalic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504">
          <p15:clr>
            <a:srgbClr val="9AA0A6"/>
          </p15:clr>
        </p15:guide>
        <p15:guide id="2" orient="horz" pos="1322">
          <p15:clr>
            <a:srgbClr val="9AA0A6"/>
          </p15:clr>
        </p15:guide>
        <p15:guide id="3" orient="horz" pos="1495">
          <p15:clr>
            <a:srgbClr val="9AA0A6"/>
          </p15:clr>
        </p15:guide>
      </p15:sldGuideLst>
    </p:ext>
    <p:ext uri="GoogleSlidesCustomDataVersion2">
      <go:slidesCustomData xmlns:go="http://customooxmlschemas.google.com/" r:id="rId60" roundtripDataSignature="AMtx7mgiJgTox2tOQf2NjZGx5jJlTANCV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06E61F7-1A89-49F3-84B2-FADEE7F53FA9}">
  <a:tblStyle styleId="{606E61F7-1A89-49F3-84B2-FADEE7F53FA9}" styleName="Table_0">
    <a:wholeTbl>
      <a:tcTxStyle b="off" i="off">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04"/>
        <p:guide pos="1322" orient="horz"/>
        <p:guide pos="149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customschemas.google.com/relationships/presentationmetadata" Target="meta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3.xml"/><Relationship Id="rId55" Type="http://schemas.openxmlformats.org/officeDocument/2006/relationships/font" Target="fonts/Roboto-boldItalic.fntdata"/><Relationship Id="rId10" Type="http://schemas.openxmlformats.org/officeDocument/2006/relationships/slide" Target="slides/slide2.xml"/><Relationship Id="rId54" Type="http://schemas.openxmlformats.org/officeDocument/2006/relationships/font" Target="fonts/Roboto-italic.fntdata"/><Relationship Id="rId13" Type="http://schemas.openxmlformats.org/officeDocument/2006/relationships/slide" Target="slides/slide5.xml"/><Relationship Id="rId57" Type="http://schemas.openxmlformats.org/officeDocument/2006/relationships/font" Target="fonts/Lato-bold.fntdata"/><Relationship Id="rId12" Type="http://schemas.openxmlformats.org/officeDocument/2006/relationships/slide" Target="slides/slide4.xml"/><Relationship Id="rId56" Type="http://schemas.openxmlformats.org/officeDocument/2006/relationships/font" Target="fonts/Lato-regular.fntdata"/><Relationship Id="rId15" Type="http://schemas.openxmlformats.org/officeDocument/2006/relationships/slide" Target="slides/slide7.xml"/><Relationship Id="rId59" Type="http://schemas.openxmlformats.org/officeDocument/2006/relationships/font" Target="fonts/Lato-boldItalic.fntdata"/><Relationship Id="rId14" Type="http://schemas.openxmlformats.org/officeDocument/2006/relationships/slide" Target="slides/slide6.xml"/><Relationship Id="rId58" Type="http://schemas.openxmlformats.org/officeDocument/2006/relationships/font" Target="fonts/Lato-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hntc.org/evaluations/evaluation-enhancing-community-awareness-title-x-services-through-project-promotion"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hntc.org/resources/title-x-project-promotion-toolkit"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hntc.org/resources/promoting-family-planning-services-social-media-toolkit" TargetMode="External"/><Relationship Id="rId3" Type="http://schemas.openxmlformats.org/officeDocument/2006/relationships/hyperlink" Target="https://rhntc.org/resources/emergency-contraception-ec-social-media-toolkit"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hntc.org/resources/male-engagement-social-media-toolkit-title-x-family-planning-agencies" TargetMode="External"/><Relationship Id="rId3" Type="http://schemas.openxmlformats.org/officeDocument/2006/relationships/hyperlink" Target="https://rhntc.org/resources/hypertension-and-reproductive-health-social-media-toolkit-family-planning-agencies"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3" name="Google Shape;64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a:solidFill>
                  <a:schemeClr val="dk1"/>
                </a:solidFill>
              </a:rPr>
              <a:t>Meg Sheahan:</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Welcome. Welcome, everyone. We are so excited that you're able to join us today. Thanks for joining. My name is Meg Sheahan. I'm with the Reproductive Health National Training Center and I'm really excited to welcome you to today's webinar on Enhancing Community Awareness of Title X Services Through Project Promotion.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I have a few housekeeping announcements before we get started. The first is that everyone on the webinar today is muted given the large number of participants. However, we'll have some time at the end for questions, so please, feel free to type any questions you have into the chat at any time. We will capture them and we will get to them at the end. And also, a recording of today's webinar, the slide deck and the transcript will be available on rhntc.org within the next couple of days. We also emailed all registered participants a copy of the slide. We have enabled closed captioning. So, to view that, please click the CC icon at the bottom of your screen.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as always, your feedback is really important to us. Your comments help us improve. So, please take a second to open the evaluation link that is in the chat. And I'm going to pause for a second right now and please give me a thumbs up or the emoji of your choice to let me know that you've opened the link. Thanks everybody.</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Please note that in order to obtain a certificate of completion for attending the webinar, you actually need to be logged in to rhntc.org when you complete the evaluation. So, if that certificate of completion is important to you, please make sure that you log in before you complete it.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finally, this presentation was supported by the Office of Population Affairs. Thank you, OPA. Its contents are solely the responsibility of the authors and do not necessarily represent the official views of OPA or HHS.</a:t>
            </a:r>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Evaluation Link: </a:t>
            </a:r>
            <a:r>
              <a:rPr b="1" lang="en" sz="1050" u="sng">
                <a:solidFill>
                  <a:schemeClr val="hlink"/>
                </a:solidFill>
                <a:highlight>
                  <a:srgbClr val="F9F8F8"/>
                </a:highlight>
                <a:latin typeface="Roboto"/>
                <a:ea typeface="Roboto"/>
                <a:cs typeface="Roboto"/>
                <a:sym typeface="Roboto"/>
                <a:hlinkClick r:id="rId2"/>
              </a:rPr>
              <a:t>https://rhntc.org/evaluations/evaluation-enhancing-community-awareness-title-x-services-through-project-promotion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bda72d0c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6" name="Google Shape;706;g2bda72d0c6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when developing your project promotion plan, the very first thing you want to do is start with this foundation. And it includes a couple of things. It includes your core brand concepts such as your core identity, your brand voice, and your key messages, as well as your goals, your priority audiences, and your objectives, which I'm going to explain a bit more about on the next slide. But to start off with, I want to go through these three things, your core brand identity, your brand voice, and your key messages.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your core brand identity is it encapsulates what your agency does on a day-to-day basis and the outcomes that you achieve, also known as your mission commonly, as well as why you do it or the larger purpose or vision that your work is in service of. And this core brand identity is so incredibly important and can be really quite difficult to develop because it entails getting very clear on what your agency does and why.</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The brand voice captures your agency's personality and the tone that you'll use in all of your messages. So, you want to think about if our organization was a person, what would they be like? For example, would they be casual and friendly, caring and professional? Are they fun-loving? Are they serious? It's really important to define the personality traits that best reflect your brand as this really guides the development of all of your communications from here on out and it ensures that your communications are consistent. When you have clarity around your core brand identity and your brand voice, it really enables that consistent communication over time.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then finally, you are looking to develop key messages that include any vital information that your audiences need to know about your agency. And this one really can build upon your core identity to include things like what sets you apart from other agencies, the primary services that you offer, or any additional outcomes that you create or any special things that you bring to how you approach the work.</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2ba0cb491cd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g2ba0cb491cd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I want to show you an example of a core brand identity. Here is an example for core identity for a family planning agency. Our purpose is to create a future where everyone has the trust, support and information they need to make the right sexual and reproductive health choices for themselves. That's why we make sexual and reproductive healthcare accessible to everyone, no matter who they are or where they come from. We do this by offering affordable, convenient, and inclusive sexual and reproductive health services and health education.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As you can see, this core identity captures your vision for the world. We envision a future where everyone has the trust, support and information they need. That is your vision for the world. It also captures what you do on a day-to-day basis to make that vision a reality. So, here, that's why we offer sexual and reproductive healthcare services and then how you do it. We do this by offering affordable, convenient, and inclusive sexual and reproductive health services and education.</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2bda72d0c6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1" name="Google Shape;721;g2bda72d0c6b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Part two of building your foundation focuses on your goals, your priority audiences, and the objectives for your project promotion activities. So, let's dig into each one of these and understand a little more the purpose that these serves. So, first of all, you'll want to identify your goals. These are the broader outcomes that you want to achieve and the group of people among whom you want to see these outcomes. So, it's really what are we doing? What do we want to achieve or move or change and for whom?</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Next, you want to identify the specific priority audiences you want to reach in order to achieve these outcomes. This could be current or potential clients. It could include other people who influence their beliefs such as parents, teachers, partners or healthcare providers. You want here to consider groups of people in your community who would benefit the most from family planning services and may be unaware of them and people who help you reach those people.</a:t>
            </a:r>
            <a:endParaRPr>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And then lastly, you want to brainstorm your objectives for each goal. Your objectives are really the milestones you reach on the way to achieving that goal. And I want to show you an example of a goal and an objective on the next slide so you can see how these two things work together.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2ba0cb491c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9" name="Google Shape;729;g2ba0cb491cd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 example goal might be we want to increase the uptake of family planning services among teens in our county or in our region. And an example objective might be to do that, we will generate 500 visits to our website in the next four months.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you can see how the goal and the objective interplay with one another. And then of course specified here is who. Who is this for? So, the example here, the priority audience is sexually active teens ages 14 to 19, who identify as female and Latinx and who live in our county or in our region. And so, here very succinctly you have what are we trying to achieve. We want to increase the uptake of our services. Who? Who is that audience?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it's a little bit more granular than just saying teens. And then how are we going to achieve that goal? What is our objective to generate 500 visits to our website in the next four months? And of course the assumption is baked in here is that an increase in website traffic translates to an increase in uptake of services. By achieving that objective, you really are increasing the likelihood of visits to your clinic, which will bring you closer to that broader goal.</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one more thing before we go to the next slide that I'll say about this foundation, the things that we just went over. So, your core ID, your brand voice, your core messages, and then your goals and objectives is that you'll likely have a lot of this information within your organization and within your work already.</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When you follow along with the project promotion activities, it's really intended to strengthen it, to secure it, to make sure that everybody on your team is on the same page to clear up any areas that you don't have clarity around, to ensure that that foundation is as strong as it possibly can be. Because just like a foundation in the house, everything that comes after it is built on these initial phases, these initial things. And if there's weakness within them, everything you do after this will be less effective.</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2bda72d0c6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6" name="Google Shape;736;g2bda72d0c6b_0_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Catherine Alonzo:</a:t>
            </a:r>
            <a:endParaRPr b="1">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Okay, so we've talked about that foundation and now, I want to talk about determining who your priority audience is, but also taking the time to gather all the information that you can about them so that you can reach them more effectively.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2bda72d0c6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2" name="Google Shape;742;g2bda72d0c6b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To really understand your audiences and how you can effectively reach them, you really need to know more than just their demographics, like where they live, how old they are, what their gender identity is or what they do for work.</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You also need to know things like what are their biggest needs. What are their current attitudes toward the services that you offer? And then finally, what are their behaviors? Where do they get their information? Where do they spend most of their time? Identifying what you already know about your audience is going to be really, really helpful. And then thinking about what else you need to learn about them in order to really understand what would motivate them to engage with your organization.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you really want to gather all of the information that you can and the ultimate goal is to be able to create a profile of your priority audience that paints a full picture of who they are. And this is really, really crucial when developing the rest of your project promotion plan because project promotion is ultimately about seeking the people that we want to reach. And in order to do that effectively, you really need to understand who it is that you're trying to reach.</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Most of our clients that we work with benefit the most, see the most uptick in their project promotion or marketing activities when they focus on understanding their priority audience. Because oftentimes, we either make assumptions about our priority audiences or we make generalizations. We can make a lot of mistakes by not digging in here and seeking more information about them.</a:t>
            </a:r>
            <a:endParaRPr>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And there are a number of ways to gather the information that you need to be able to get a full picture of who it is that you're seeking to reach. You can do pretty formal things like focus groups or interviews. You can meet with your stakeholders. You can do surveys, online research. This can be as easy as identifying a couple of people that you're already working with who are representative of who you want to reach more of and asking them questions about what is relevant for them.</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69a4dca5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9" name="Google Shape;749;g269a4dca5c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Okay. So, here what you are seeing is an example of a priority audience profile or a persona for a family planning organization. So, what this is is essentially a fictionalized generalized profile of somebody who is representative of the types of audiences that this particular agency is seeking to reach and connect with. This priority audience persona's name is Sarah.</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We know from the persona here that Sarah is 20. She's unmarried. She's sexually active. She's a student who lives with her mom and younger brothers and she works as a barista part-time. She mainly gets her information from social media. The platform she utilizes the most are TikTok and Snapchat. And then she also gets some information from digital magazines or news articles mostly that are served to her online.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This is all absolutely crucial information to help an organization really understand who is Sarah, how do we reach her, and how are we going to be most effective at making her aware of the importance of sexual and reproductive healthcare? For instance, as she's a student with a part-time job on the side, it's safe to assume that she doesn't have a lot of money to spare. So, maybe it could be beneficial to emphasize the convenience and the affordability of your services. Because she lives with her family and with younger siblings, we can make an assumption that privacy and confidentiality are going to be important to her. So, what you start to see here is that getting a complete picture of who we are seeking to reach is really, really important in helping to actually reach them</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2bda72d0c6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7" name="Google Shape;757;g2bda72d0c6b_0_1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Catherine Alonzo: </a:t>
            </a:r>
            <a:endParaRPr b="1">
              <a:solidFill>
                <a:schemeClr val="dk1"/>
              </a:solidFill>
            </a:endParaRPr>
          </a:p>
          <a:p>
            <a:pPr indent="0" lvl="0" marL="0" rtl="0" algn="l">
              <a:spcBef>
                <a:spcPts val="1200"/>
              </a:spcBef>
              <a:spcAft>
                <a:spcPts val="0"/>
              </a:spcAft>
              <a:buSzPts val="1100"/>
              <a:buNone/>
            </a:pPr>
            <a:r>
              <a:rPr lang="en">
                <a:solidFill>
                  <a:schemeClr val="dk1"/>
                </a:solidFill>
              </a:rPr>
              <a:t>And the next step after we really understand our target audiences and who we are seeking to reach is developing your project promotion plan is selecting the right channels for your audience. So, we know who our audience is at this point, we know who is seeking to reach, we know more about them, how do we do it? How is it that we're going to go about getting in front of them?</a:t>
            </a:r>
            <a:endParaRPr>
              <a:solidFill>
                <a:schemeClr val="dk1"/>
              </a:solidFill>
            </a:endParaRPr>
          </a:p>
          <a:p>
            <a:pPr indent="0" lvl="0" marL="0" rtl="0" algn="l">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69a4dca5c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3" name="Google Shape;763;g269a4dca5c1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Here you see some examples of different channels that you can use to promote your project. And you can think about this in two broad categories, digital, so that includes social media, email, paid ads, a lot of the online platforms that we're all familiar with. And then traditional. So, traditional channels include radio and television, print ads, direct mail, billboards, events, and then other things, community outreach, one-on-one outreach, going to door to door, things like that.</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bda72d0c6b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1" name="Google Shape;771;g2bda72d0c6b_0_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Your priority audience profile helps you determine which channels align with your audience's preferences. I want to say that again because it is really a super duper important point. Your priority audience profile will help you determine which channels align with your audience's preferences. So, for instance, with Sarah, we saw that digital channels like social media are likely going to be the best way to reach her. And this of course is true generally speaking for our younger priority audiences, whereas other audiences, perhaps more traditional channels like bus ads or billboards could be more effective.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sometimes even with younger audiences, it pays to think about what really is the best way to reach people. Our younger audiences perhaps taking the bus or the public transportation, which could be a way for us to capture their attention and not always needing to rely on digital channels. But the channels you select, they also should align with the goals and objectives that you set.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for example, let's say one of your objectives is to increase website traffic, then digital ads or collateral event with a QR code that leads people to your website could really make sense. And I think the important point of these examples is seeing how your project promotion activities all build on one another. So, you need to know that foundational piece, what are our goals and objectives. And you need to know who is our target audience and what is all the information we have about them before you even start thinking about what the channels are that you might use.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finally, you want to make sure that the channels that you do select work for your organization's capacity. I cannot emphasize this enough. Taking some time to learn about the strengths and the limitations of each of the different channels and select which ones work for you for your budget and capacity while aligning with your goals and audiences is so incredibly important.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let me give you an example that I see all the time. A lot of organizations are seeking to connect with younger people, teams, tweens, young adults. And so therefore, invest heavily in social media and quite often set up the laundry list of social media platforms, Facebook, Instagram, TikTok, perhaps YouTube and keep going. Snapchat, there's a long list.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But each platform really demands its own content strategy. The content does well and works differently on each platform. And given the confines of your organization's capacity, it can be much, much better to select the specific platforms that you think are most appropriate for your audience and that you have the capacity to do really, really well rather than trying to do all of them.</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Another example is that certain channels will cost less and require less time and they might be better for your agency, whereas if you have the time and the resources, something like community outreach might be better for reaching your specific priority audience. So, really thinking about what is realistic within the resources that you have is an important part of selecting channels.</a:t>
            </a:r>
            <a:endParaRPr>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Once you have selected your channels, then you can start really planning the tasks you'll need to complete in order to implement your project promotion activities. This is where we really start to get into the stuff and you can think of these as your strategies. So, I want to show you some different examples of different channels and strategies across the next couple of slides to demonstrate what I mean.</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bc15a603a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2bc15a603a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Meg Sheahan:</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All right. And if we could go to the next slide. Thanks. Some introductions. As I just mentioned, my name is Meg Sheahan. I'm a consultant with the RHNTC. Prior to joining the RHNTC, I directed the Title X program in the US Virgin Islands for almost a decade. I'll pass it over now Catherine and then Analise to introduce themselves.</a:t>
            </a:r>
            <a:endParaRPr>
              <a:solidFill>
                <a:schemeClr val="dk1"/>
              </a:solidFill>
            </a:endParaRPr>
          </a:p>
          <a:p>
            <a:pPr indent="0" lvl="0" marL="0" rtl="0" algn="l">
              <a:spcBef>
                <a:spcPts val="12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Thanks, Meg. Hi, everyone. My name is Catherine Alonzo and I am the CEO and founding partner of Javelina, which is a branding and marketing agency. And I'll tell you a bit more about in a second. I've been growing Javelina for nearly 13 years now. And prior to that, I really came up professionally through political campaigns, working for a wide range of elected officials and local initiatives and city council elections, things like that. One other thing I'll tell you is that I am originally from the UK and I share that just to save you wondering what part of Australia I am from for the next 60 minutes. Analise, over to you.</a:t>
            </a:r>
            <a:endParaRPr>
              <a:solidFill>
                <a:schemeClr val="dk1"/>
              </a:solidFill>
            </a:endParaRPr>
          </a:p>
          <a:p>
            <a:pPr indent="0" lvl="0" marL="0" rtl="0" algn="l">
              <a:spcBef>
                <a:spcPts val="1200"/>
              </a:spcBef>
              <a:spcAft>
                <a:spcPts val="0"/>
              </a:spcAft>
              <a:buClr>
                <a:schemeClr val="dk1"/>
              </a:buClr>
              <a:buSzPts val="1100"/>
              <a:buFont typeface="Arial"/>
              <a:buNone/>
            </a:pPr>
            <a:r>
              <a:rPr b="1" lang="en">
                <a:solidFill>
                  <a:schemeClr val="dk1"/>
                </a:solidFill>
              </a:rPr>
              <a:t>Analise Goedeke:</a:t>
            </a:r>
            <a:endParaRPr b="1">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Hi, good morning from Homer, Alaska. My name is Analise Goedeke and I work in operations and grants for Kachemak Bay Family Planning Clinic. We are a small sexual and reproductive healthcare and education agency that has been a Title X subrecipient with the Alaska Department of Health since 2001. Happy to be here.</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2ba0cb491c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8" name="Google Shape;778;g2ba0cb491cd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Okay, so here are some examples of different strategies that incorporate different kinds of channels. So, a strategy may be, okay, we are going to develop and post one to two Instagram posts a week. We're going to focus those on STI prevention, screening at screening and or treatment. So, this is a strategy and it incorporates not only the channel, Instagram, but also the message that we are going to use.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Another strategy might be we're going to produce one longer video about STI screening and treatment services and we're going to feature that on our website. Or another one might be we are going to send a direct mail postcard about our services and we're going to send those to targeted households in our area or as a code. And these don't necessarily have to exist in a vacuum. You could do all of these depending on what your goals are, what your capacity is, and who you're trying to reach.</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2bda72d0c6b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5" name="Google Shape;785;g2bda72d0c6b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Catherine Alonzo: </a:t>
            </a:r>
            <a:endParaRPr b="1">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Okay. So, at this point, you have your foundation, you have your core identity, your goals and objectives. They are thoughtful and intentional and you are able to use those consistently across all your materials. You also know who your target audiences are and a lot about them. You know who your priority audiences are and what it is going to take to reach them. You've selected the channels that make the most sense for your organization, for your goals and objectives, for your priority audiences and your capacity. And you've developed some key strategies that are going to help you reach the audience. So, then it's about creating the content. Now, we have to really think about how are we telling this story in a way that reaches our audiences the most effectively?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ba0cb491cd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1" name="Google Shape;791;g2ba0cb491cd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The type of content will be very much determined by your strategies, which really continues our theme that everything builds on each other, that at each stage of the project promotion really leans on all of the work that you've done up to this point. So, your content can include anything from social media posts to radio ad scripts or flyer copy and more.</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bda72d0c6b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9" name="Google Shape;799;g2bda72d0c6b_0_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b="1" lang="en">
                <a:solidFill>
                  <a:schemeClr val="dk1"/>
                </a:solidFill>
              </a:rPr>
              <a:t>Catherine Alonzo:</a:t>
            </a:r>
            <a:r>
              <a:rPr lang="en">
                <a:solidFill>
                  <a:schemeClr val="dk1"/>
                </a:solidFill>
              </a:rPr>
              <a:t> </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For each piece of content, you want to ask yourselves the following question. First of all, what do we want this content to do? For example, it could be we want to raise awareness for our clinic, we want to share an educational resource about sexual health, or maybe we want to promote one of the clinic's specific services that we offer. Remember here that you want to keep in mind what you know about your audience, for instance, what their needs, their attitudes are so that you can develop content that will resonate with them.</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I really would like to emphasize this point because one of the things that we just do as people a lot of the time is develop content that we think we would respond to. But unless you are representative of the target audience, what matters more is what is the people that we are trying to reach, what will resonate with them. </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The second question you want to ask yourself is, what do we want the audience to do after seeing it? This could be maybe we want them to share this post with their networks. We want them to visit our website. We want them to call us to make an appointment. If it's clear what you're asking your audience to do, they will be far more likely to act. And I really want to emphasize this point about calls to action because oftentimes with our clients, when we're working with our clients and we get to this point and we say, "What is it that you want your audience to do after seeing it?" Their answer will quite often be the very last thing that they want them to do, which is usually come into our clinic and make an appointment.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But there's a lot of pre-steps that you want to focus on. We want them to visit the website and read about us. Or we want them to visit the website and make an appointment. Or we want them to pick up the phone and make an appointment. And so, it's the very specific action that you want them to take after seeing your content, your ad that you want to get really, really clear 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Another thing here is that you want to make sure that all of your messages align with your core brand identity, the voice and the key messages that we set up in the foundation, so that your content is not only consistent, but it's authentic to who you are and what you're up to. You also want to make sure that the key information about your organization and what purpose you serve is evident through the content. When you look at all different kinds of brands in the public sphere and in the private sphere, the ones that are most successful do this really consistently, that they're telling a story that is consistent with their brand voice and their key messages.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It is possible given your organization's resources and capacity that you might want to engage marketing professionals to help develop the content. So, for example, if social media is really important to your project promotion, but nobody on your team has social media experience, perhaps that's something that you need to bring into the team, whether it's through a freelancer or it's outsourced or maybe hiring somebody that specializes in social media.</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At this point, I'm going to hand over to Meg for a second who is going to explain the role of the advisory committee in ensuring that your informational and educational materials are in compliance. Over to you Meg.</a:t>
            </a:r>
            <a:endParaRPr>
              <a:solidFill>
                <a:schemeClr val="dk1"/>
              </a:solidFill>
            </a:endParaRPr>
          </a:p>
          <a:p>
            <a:pPr indent="0" lvl="0" marL="0" rtl="0" algn="l">
              <a:spcBef>
                <a:spcPts val="1200"/>
              </a:spcBef>
              <a:spcAft>
                <a:spcPts val="0"/>
              </a:spcAft>
              <a:buClr>
                <a:schemeClr val="dk1"/>
              </a:buClr>
              <a:buSzPts val="1100"/>
              <a:buFont typeface="Arial"/>
              <a:buNone/>
            </a:pPr>
            <a:r>
              <a:rPr b="1" lang="en">
                <a:solidFill>
                  <a:schemeClr val="dk1"/>
                </a:solidFill>
              </a:rPr>
              <a:t>Meg Sheahan:</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Yeah, thanks, Catherine. I just wanted to chime in about this one piece related to making sure that the materials you create or the products you create resonate with the population that you're seeking to reach.</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as we know, Title X projects are expected to have an advisory committee. Sometimes we refer to it as an information and education committee. And this committee reviews and approves print and electronic informational and educational materials developed or made available under the project. And they review it prior to distribution out to assure that the materials are suitable for the audience and the purposes of Title X.</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the committee should include individuals who are broadly representative of the population or the community which the materials are intended for. So, this is a great committee to tap into to review your materials and provide feedback on your materials to make sure that they resonate with your priority audience. All right, so thanks for that sidebar, Catherine. I'm going to pass it back to you.</a:t>
            </a:r>
            <a:endParaRPr>
              <a:solidFill>
                <a:schemeClr val="dk1"/>
              </a:solidFill>
            </a:endParaRPr>
          </a:p>
          <a:p>
            <a:pPr indent="0" lvl="0" marL="0" rtl="0" algn="l">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69a4dca5c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g269a4dca5c1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Awesome. Thanks Meg. Okay, so what you are looking at here is an example of what promotional content can look like in comparison to your messaging. Here's a fantastic example from EveryBody Texas.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On the left, you see this is their organizational mission, which is to ensure that all people can access safe, unbiased, high quality sexual and reproductive healthcare. And on the right, you see an ad, an example ad that they use on Facebook. And this was targeted at younger people promoting a specific service that they offer. The promotional content is really the vehicle that allows them to increase access. So, to be most effective, their individual pieces of content are tailored for their audience and they have a clear and specific call to action and a friendly non-judgmental brand voice that aligns well with their machine.</a:t>
            </a:r>
            <a:endParaRPr>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So, these are two very different pieces of content, but there is alignment. There's alignment in the tone. There's alignment in the things that are important and one is very much in service of the other.</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2bda72d0c6b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4" name="Google Shape;814;g2bda72d0c6b_0_1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SzPts val="1100"/>
              <a:buNone/>
            </a:pPr>
            <a:r>
              <a:rPr b="1" lang="en">
                <a:solidFill>
                  <a:schemeClr val="dk1"/>
                </a:solidFill>
              </a:rPr>
              <a:t>Catherine Alonzo:</a:t>
            </a:r>
            <a:endParaRPr b="1">
              <a:solidFill>
                <a:schemeClr val="dk1"/>
              </a:solidFill>
            </a:endParaRPr>
          </a:p>
          <a:p>
            <a:pPr indent="0" lvl="0" marL="0" rtl="0" algn="l">
              <a:spcBef>
                <a:spcPts val="1200"/>
              </a:spcBef>
              <a:spcAft>
                <a:spcPts val="1200"/>
              </a:spcAft>
              <a:buClr>
                <a:schemeClr val="dk1"/>
              </a:buClr>
              <a:buSzPts val="1100"/>
              <a:buFont typeface="Arial"/>
              <a:buNone/>
            </a:pPr>
            <a:r>
              <a:rPr lang="en">
                <a:solidFill>
                  <a:schemeClr val="dk1"/>
                </a:solidFill>
              </a:rPr>
              <a:t>Okay. So, we have reached the last step in your project promotion plan, which is really to determine how you are going to evaluate your efforts. How do you know that everything that you're putting, time, energy, and resources into is effective in moving the needle?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ba0cb491c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0" name="Google Shape;820;g2ba0cb491cd_0_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here, you want to think about what types of data you need to collect and track in order to understand how well your project promotion activities are performing. What would you need to know in order to know whether you're meeting your objectives?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for instance, a thing to think about here is how would you be able to tell how many people you're reaching or whether or not your brand awareness has increased? And this can entail some brainstorming and getting creative. But once you've identified the data you need to track in order to answer these questions, you can begin tracking it on a regular basis and then you can evaluate the data from time to time to determine how well your activities are performing.</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We always advise our clients to collect data for at least six months before they start to change things because that's really when you can see patterns emerging. Based on your evaluation, you may want to adjust your approach as needed, and I want to talk you through an example of that on the next slide.</a:t>
            </a:r>
            <a:endParaRPr>
              <a:solidFill>
                <a:schemeClr val="dk1"/>
              </a:solidFill>
            </a:endParaRPr>
          </a:p>
          <a:p>
            <a:pPr indent="0" lvl="0" marL="0" rtl="0" algn="l">
              <a:spcBef>
                <a:spcPts val="1200"/>
              </a:spcBef>
              <a:spcAft>
                <a:spcPts val="120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5" name="Shape 825"/>
        <p:cNvGrpSpPr/>
        <p:nvPr/>
      </p:nvGrpSpPr>
      <p:grpSpPr>
        <a:xfrm>
          <a:off x="0" y="0"/>
          <a:ext cx="0" cy="0"/>
          <a:chOff x="0" y="0"/>
          <a:chExt cx="0" cy="0"/>
        </a:xfrm>
      </p:grpSpPr>
      <p:sp>
        <p:nvSpPr>
          <p:cNvPr id="826" name="Google Shape;826;g2ba0cb491cd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7" name="Google Shape;827;g2ba0cb491cd_0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here are some examples of data you could be tracking. For instance, you might want to know the number of appointments made by teams, if this aligns with the goal and objective that you've set. Maybe you want to know about the number of website visits and how that's changing over time. Perhaps you're really interested in the number of likes, comments or shares you have on Instagram or a different social media platform.</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if your objective is to generate 500 visits to your website in the next four months, then the number of website visits is really crucial to understanding whether or not you're missing that objective. And that of course might seem super obvious. But oftentimes, the number of appointments made by teens is also really crucial if your goal is to increase the uptake of your services among teens. So, it's not necessarily about measuring one thing but figuring out all of the things that you want to measure.</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then when it comes to evaluating this data, if after tracking for a number of months you realize that you are nowhere near the number of website visits you would need to be, then you can revisit your strategies and seek other ways, test other ways of guessing people to come to your website. And if you are getting the number of website visits that you want to in order to meet that goal but you aren't seeing an increase in appointments, then it gives you a lot of information about whether that was the right objective in order to enable you to meet your ultimate goal.</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the answers you are looking for in terms of are our efforts successful lie in collecting and analyzing the data. And then by when you are tracking and evaluating your data on a regular basis, then you can ensure that you're on your right track with your project promotion activities and that your investments, your time, energy, your money, all of that is really well-placed.</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a:highlight>
                <a:srgbClr val="FFFF00"/>
              </a:highlight>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Catherine Alonzo: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Okay, that is all. Thanks so much for going through the steps with me. It's a lot to take in. It is a ton of information. I'm happy to answer questions later. But for now, I'm going to pass over to Analise to talk about her Title X project promotion activities and you can see what all of this really looks like in action.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c11c8734f7_0_3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g2c11c8734f7_0_3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a:solidFill>
                  <a:schemeClr val="dk1"/>
                </a:solidFill>
              </a:rPr>
              <a:t>Analise Goedeke:</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Thank you, Catherine. Hi, again, everyone. I'm going to start with a little bit of background about our agency since providing and promoting our reproductive healthcare in a rural region of a very unique state also gives us some unique challenges and opportunities.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Kachemak Bay Family Planning or KBFPC has been providing reproductive healthcare at no or low cost in Homer, Alaska for over 40 years now. We are based literally at the end of the road on the Kenai Peninsula, which is that detail on the map there. And that landmass, that area is about the size of West Virginia. Just for context for people who don't know Alaska well.</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Homer, where we're based, is a coastal community on the shores of Kachemak Bay. It serves as a hub for other diverse regional communities in the area. Some of which are only accessible by four-wheel drive or boat or plane. And we are pretty isolated from Alaska's larger population centers with a five-hour drive between us and Anchorage, which has the closest international airport.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 little more context for some of the examples you're going to see next. After our region's only other dedicated reproductive healthcare clinic offering care regardless of the ability to pay, after they closed about a year and a half ago, KBFPC expanded our service area to include the entire Kenai Peninsula, which has a population of approximately 58,000. And we now provide pop-up clinics servicing other areas, as well as continuing to provide our comprehensive services at the flagship clinic in Homer and telehealth visits.</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bc15a603a7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1" name="Google Shape;661;g2bc15a603a7_0_5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Clr>
                <a:schemeClr val="dk1"/>
              </a:buClr>
              <a:buSzPts val="1100"/>
              <a:buFont typeface="Arial"/>
              <a:buNone/>
            </a:pPr>
            <a:r>
              <a:rPr b="1" lang="en">
                <a:solidFill>
                  <a:schemeClr val="dk1"/>
                </a:solidFill>
              </a:rPr>
              <a:t>Meg Sheahan:</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All right, so by the end of this session, we hope that you'll be able to explain the value of Title X project promotion activities, describe a process for developing a project promotion plan that centers the needs and values and preferences of your Title X project's priority audiences. Catherine is going to explain all of that.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We hope you'll be able to describe the project promotion activities of a pure Title X project. That would be the Kachemak Bay Family Planning Clinic. Thank you, Analise. And identify at least two resources that you can use to develop a project promotion plan. And I'll be the one sharing these with you.</a:t>
            </a:r>
            <a:endParaRPr>
              <a:solidFill>
                <a:srgbClr val="333333"/>
              </a:solidFill>
              <a:highlight>
                <a:srgbClr val="FFFF00"/>
              </a:highlight>
            </a:endParaRPr>
          </a:p>
          <a:p>
            <a:pPr indent="0" lvl="0" marL="0" rtl="0" algn="l">
              <a:lnSpc>
                <a:spcPct val="115000"/>
              </a:lnSpc>
              <a:spcBef>
                <a:spcPts val="1200"/>
              </a:spcBef>
              <a:spcAft>
                <a:spcPts val="0"/>
              </a:spcAft>
              <a:buClr>
                <a:schemeClr val="dk1"/>
              </a:buClr>
              <a:buSzPts val="1100"/>
              <a:buFont typeface="Arial"/>
              <a:buNone/>
            </a:pPr>
            <a:r>
              <a:t/>
            </a:r>
            <a:endParaRPr>
              <a:solidFill>
                <a:srgbClr val="333333"/>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333333"/>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333333"/>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g2c11c8734f7_0_3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2" name="Google Shape;852;g2c11c8734f7_0_3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SzPts val="1100"/>
              <a:buNone/>
            </a:pPr>
            <a:r>
              <a:rPr b="1" lang="en">
                <a:solidFill>
                  <a:schemeClr val="dk1"/>
                </a:solidFill>
              </a:rPr>
              <a:t>Analise Goedeke:</a:t>
            </a:r>
            <a:endParaRPr b="1">
              <a:solidFill>
                <a:schemeClr val="dk1"/>
              </a:solidFill>
            </a:endParaRPr>
          </a:p>
          <a:p>
            <a:pPr indent="0" lvl="0" marL="0" rtl="0" algn="l">
              <a:spcBef>
                <a:spcPts val="1200"/>
              </a:spcBef>
              <a:spcAft>
                <a:spcPts val="0"/>
              </a:spcAft>
              <a:buSzPts val="1100"/>
              <a:buNone/>
            </a:pPr>
            <a:r>
              <a:rPr lang="en">
                <a:solidFill>
                  <a:schemeClr val="dk1"/>
                </a:solidFill>
              </a:rPr>
              <a:t>So, our agency is a small, independent non-profit. We have limited staff capacity. We do not have a dedicated marketing director or even an identified communications staff team. But after the height of the pandemic and some staffing and service changes, we really needed renewed publicity in order to reconnect with our community and recruit new clients.</a:t>
            </a:r>
            <a:endParaRPr>
              <a:solidFill>
                <a:schemeClr val="dk1"/>
              </a:solidFill>
            </a:endParaRPr>
          </a:p>
          <a:p>
            <a:pPr indent="0" lvl="0" marL="0" rtl="0" algn="l">
              <a:spcBef>
                <a:spcPts val="1200"/>
              </a:spcBef>
              <a:spcAft>
                <a:spcPts val="0"/>
              </a:spcAft>
              <a:buSzPts val="1100"/>
              <a:buNone/>
            </a:pPr>
            <a:r>
              <a:rPr lang="en">
                <a:solidFill>
                  <a:schemeClr val="dk1"/>
                </a:solidFill>
              </a:rPr>
              <a:t>And we had a chance to learn more about how to structure and execute specifically Title X project promotion as part of a technical assistance group with RHNTC and Javelina in early 2022. But prior to this, again, none of our staff had any formal marketing experience and so the TA process and the toolkit was a really helpful training resource. We put many of the lessons to use immediately as we were working out new services and it also laid the groundwork for how we think about our promotion strategies in general now.</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600"/>
              </a:spcBef>
              <a:spcAft>
                <a:spcPts val="160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c11c8734f7_0_3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1" name="Google Shape;861;g2c11c8734f7_0_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b="1" lang="en">
                <a:solidFill>
                  <a:schemeClr val="dk1"/>
                </a:solidFill>
              </a:rPr>
              <a:t>Analise Goedeke:</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with that recent service area expansion, the project promotion framework really gave us tools to identify and explore particular traits of our new target audiences that we wanted to reach farther north on the peninsula. And that area is a somewhat different landscape both physically and culturally from Homer, where we'd been based for decades with the communities up there experiencing different issues accessing care and different needs and values than the Homer area that KBFPC had known and served for so long. So, this required different outreach, different promotional messaging, especially on social media.</a:t>
            </a:r>
            <a:endParaRPr>
              <a:solidFill>
                <a:schemeClr val="dk1"/>
              </a:solidFill>
            </a:endParaRPr>
          </a:p>
          <a:p>
            <a:pPr indent="0" lvl="0" marL="0" marR="0" rtl="0" algn="l">
              <a:lnSpc>
                <a:spcPct val="100000"/>
              </a:lnSpc>
              <a:spcBef>
                <a:spcPts val="1200"/>
              </a:spcBef>
              <a:spcAft>
                <a:spcPts val="0"/>
              </a:spcAft>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c11c8734f7_0_3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0" name="Google Shape;870;g2c11c8734f7_0_3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a:solidFill>
                  <a:schemeClr val="dk1"/>
                </a:solidFill>
              </a:rPr>
              <a:t>Analise Goedeke:</a:t>
            </a:r>
            <a:endParaRPr b="1">
              <a:solidFill>
                <a:schemeClr val="dk1"/>
              </a:solidFill>
            </a:endParaRPr>
          </a:p>
          <a:p>
            <a:pPr indent="0" lvl="0" marL="0" rtl="0" algn="l">
              <a:spcBef>
                <a:spcPts val="1200"/>
              </a:spcBef>
              <a:spcAft>
                <a:spcPts val="0"/>
              </a:spcAft>
              <a:buNone/>
            </a:pPr>
            <a:r>
              <a:rPr lang="en">
                <a:solidFill>
                  <a:schemeClr val="dk1"/>
                </a:solidFill>
              </a:rPr>
              <a:t>In reaching these new clients, we worked to set clear goals, as Catherine outlined, for these planned publicity efforts, learning to differentiate between the desire or the need for general community awareness of the agency, brand recognition or sharing specific service information when trying to reach those new clients. And this flyer campaign that you can see on the slide was actually the first item we created as a result of this project promotion learning process.</a:t>
            </a:r>
            <a:endParaRPr>
              <a:solidFill>
                <a:schemeClr val="dk1"/>
              </a:solidFill>
            </a:endParaRPr>
          </a:p>
          <a:p>
            <a:pPr indent="0" lvl="0" marL="0" rtl="0" algn="l">
              <a:spcBef>
                <a:spcPts val="1200"/>
              </a:spcBef>
              <a:spcAft>
                <a:spcPts val="0"/>
              </a:spcAft>
              <a:buNone/>
            </a:pPr>
            <a:r>
              <a:rPr lang="en">
                <a:solidFill>
                  <a:schemeClr val="dk1"/>
                </a:solidFill>
              </a:rPr>
              <a:t>Our goal here was to increase STI testing and the number of male clients seen at the clinic. The target audience was identified as a summer worker in our area because Homer actually sees our population almost double every summer with people relocating here to support the main seasonal industries of tourism and commercial fishing.</a:t>
            </a:r>
            <a:endParaRPr>
              <a:solidFill>
                <a:schemeClr val="dk1"/>
              </a:solidFill>
            </a:endParaRPr>
          </a:p>
          <a:p>
            <a:pPr indent="0" lvl="0" marL="0" rtl="0" algn="l">
              <a:spcBef>
                <a:spcPts val="1200"/>
              </a:spcBef>
              <a:spcAft>
                <a:spcPts val="0"/>
              </a:spcAft>
              <a:buNone/>
            </a:pPr>
            <a:r>
              <a:rPr lang="en">
                <a:solidFill>
                  <a:schemeClr val="dk1"/>
                </a:solidFill>
              </a:rPr>
              <a:t>So, the messaging we worked up was for a snappy local business flyer with colorful fishing imagery and promoting our text line for immediate contact. That way, someone wouldn't have to remember to call us when we're open on Monday, for example, after seeing this in a bar bathroom flyer, a bulletin board on a Saturday night.</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101600" lvl="0" marL="171450" marR="0" rtl="0" algn="l">
              <a:lnSpc>
                <a:spcPct val="100000"/>
              </a:lnSpc>
              <a:spcBef>
                <a:spcPts val="1200"/>
              </a:spcBef>
              <a:spcAft>
                <a:spcPts val="0"/>
              </a:spcAft>
              <a:buClr>
                <a:srgbClr val="000000"/>
              </a:buClr>
              <a:buSzPts val="1100"/>
              <a:buFont typeface="Arial"/>
              <a:buNone/>
            </a:pPr>
            <a:r>
              <a:t/>
            </a:r>
            <a:endParaRPr b="0" i="0" sz="1100" u="none" strike="noStrike">
              <a:solidFill>
                <a:srgbClr val="000000"/>
              </a:solidFill>
              <a:latin typeface="Arial"/>
              <a:ea typeface="Arial"/>
              <a:cs typeface="Arial"/>
              <a:sym typeface="Arial"/>
            </a:endParaRPr>
          </a:p>
          <a:p>
            <a:pPr indent="-101600" lvl="1" marL="628650" marR="0" rtl="0" algn="l">
              <a:lnSpc>
                <a:spcPct val="100000"/>
              </a:lnSpc>
              <a:spcBef>
                <a:spcPts val="0"/>
              </a:spcBef>
              <a:spcAft>
                <a:spcPts val="0"/>
              </a:spcAft>
              <a:buClr>
                <a:srgbClr val="000000"/>
              </a:buClr>
              <a:buSzPts val="1100"/>
              <a:buFont typeface="Arial"/>
              <a:buNone/>
            </a:pPr>
            <a:r>
              <a:t/>
            </a:r>
            <a:endParaRPr b="0" i="0" sz="1100" u="none" strike="noStrike">
              <a:solidFill>
                <a:srgbClr val="000000"/>
              </a:solidFill>
              <a:latin typeface="Arial"/>
              <a:ea typeface="Arial"/>
              <a:cs typeface="Arial"/>
              <a:sym typeface="Arial"/>
            </a:endParaRPr>
          </a:p>
          <a:p>
            <a:pPr indent="-101600" lvl="1" marL="62865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c11c8734f7_0_3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8" name="Google Shape;878;g2c11c8734f7_0_3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a:solidFill>
                  <a:schemeClr val="dk1"/>
                </a:solidFill>
              </a:rPr>
              <a:t>Analise Goedeke:</a:t>
            </a:r>
            <a:endParaRPr b="1">
              <a:solidFill>
                <a:schemeClr val="dk1"/>
              </a:solidFill>
            </a:endParaRPr>
          </a:p>
          <a:p>
            <a:pPr indent="0" lvl="0" marL="0" rtl="0" algn="l">
              <a:spcBef>
                <a:spcPts val="1200"/>
              </a:spcBef>
              <a:spcAft>
                <a:spcPts val="0"/>
              </a:spcAft>
              <a:buNone/>
            </a:pPr>
            <a:r>
              <a:rPr lang="en">
                <a:solidFill>
                  <a:schemeClr val="dk1"/>
                </a:solidFill>
              </a:rPr>
              <a:t>So, in all of this content that we explored with Javelina, we were really struck by learning how often someone needs to see or hear or engage with your message in order for them to absorb it and take that desired action, which was seven times on average, as well as the importance of layering multiple methods or channels that Catherine outlined, like sharing this new service announcement when we added PrEP and PEP services to our clinic services, sharing that on traditional platforms like a printed ad as well as digital channels like social media and email. So, giving people multiple opportunities to engage with the message. And this project promotion process really helped us also identify the specific and practical costs of these marketing efforts to reach our goals, which helped us plan and budget with more intentionality.</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marR="0" rtl="0" algn="l">
              <a:lnSpc>
                <a:spcPct val="100000"/>
              </a:lnSpc>
              <a:spcBef>
                <a:spcPts val="1200"/>
              </a:spcBef>
              <a:spcAft>
                <a:spcPts val="0"/>
              </a:spcAft>
              <a:buNone/>
            </a:pPr>
            <a:r>
              <a:t/>
            </a:r>
            <a:endParaRPr/>
          </a:p>
          <a:p>
            <a:pPr indent="-228600" lvl="0" marL="45720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2c11c8734f7_0_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6" name="Google Shape;886;g2c11c8734f7_0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Font typeface="Arial"/>
              <a:buNone/>
            </a:pPr>
            <a:r>
              <a:rPr b="1" lang="en">
                <a:solidFill>
                  <a:schemeClr val="dk1"/>
                </a:solidFill>
              </a:rPr>
              <a:t>Analise Goedeke:</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in addition to some of those practical tools that we implemented right away, the process helped us build stronger strategies long term and develop more specificity and diversity and measurable outcomes for the required annual project plan. And it provided what we think of as foundational knowledge to help us find the right strategies, the right content internally, as well as finding and working with the right contractors or external content creators to support our work and then navigate those projects with improved vocabulary, clearer goal setting and ideas about our priority audience identities and their needs and desires.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this postcard on the slide was actually the result of a continued TA opportunity that RHNTC made possible, where we were able to work with Javelina again to design a direct mail postcard for delivery to select ZIP codes around our new target service areas.</a:t>
            </a:r>
            <a:endParaRPr>
              <a:solidFill>
                <a:schemeClr val="dk1"/>
              </a:solidFill>
            </a:endParaRPr>
          </a:p>
          <a:p>
            <a:pPr indent="0" lvl="1" marL="0" rtl="0" algn="l">
              <a:lnSpc>
                <a:spcPct val="100000"/>
              </a:lnSpc>
              <a:spcBef>
                <a:spcPts val="1200"/>
              </a:spcBef>
              <a:spcAft>
                <a:spcPts val="0"/>
              </a:spcAft>
              <a:buSzPts val="1100"/>
              <a:buFont typeface="Arial"/>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c11c8734f7_0_3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95" name="Google Shape;895;g2c11c8734f7_0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a:solidFill>
                  <a:schemeClr val="dk1"/>
                </a:solidFill>
              </a:rPr>
              <a:t>Analise Goedeke:</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from fiscal year '22 when we began the process of improving our project promotion to FY '23, we saw a 5% jump in encounters with clients from targeted Central Peninsula ZIP codes. We also saw a 1% increase in clients from other Alaska regions, and so far in fiscal '24, we're seeing similar numbers. We also experienced a 21% increase in client encounters overall between FY '22 and '23. And so far in FY '24, we've actually seen a more than 100% increase in telehealth visits over last fiscal year, which reflects interest from clients who may not be able to easily travel to our Homer flagship clinic for services.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It was slow growth at first rolling all of new services and new promotion methods out, but now a little more than a year after the formal launch of those pop-up clinics, our remote clinic dates are seeing consistent clients and we've also seen more clients from the Central Peninsula communities at our flagship clinic in Homer. So, they are hearing about our services. The word is getting out.</a:t>
            </a:r>
            <a:endParaRPr>
              <a:solidFill>
                <a:schemeClr val="dk1"/>
              </a:solidFill>
            </a:endParaRPr>
          </a:p>
          <a:p>
            <a:pPr indent="0" lvl="0" marL="0" rtl="0" algn="l">
              <a:lnSpc>
                <a:spcPct val="100000"/>
              </a:lnSpc>
              <a:spcBef>
                <a:spcPts val="1200"/>
              </a:spcBef>
              <a:spcAft>
                <a:spcPts val="0"/>
              </a:spcAft>
              <a:buNone/>
            </a:pPr>
            <a:r>
              <a:t/>
            </a:r>
            <a:endParaRPr sz="18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c11c8734f7_0_4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3" name="Google Shape;903;g2c11c8734f7_0_4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a:solidFill>
                  <a:schemeClr val="dk1"/>
                </a:solidFill>
              </a:rPr>
              <a:t>Analise Goedeke:</a:t>
            </a:r>
            <a:endParaRPr b="1">
              <a:solidFill>
                <a:schemeClr val="dk1"/>
              </a:solidFill>
            </a:endParaRPr>
          </a:p>
          <a:p>
            <a:pPr indent="0" lvl="0" marL="0" rtl="0" algn="l">
              <a:spcBef>
                <a:spcPts val="1200"/>
              </a:spcBef>
              <a:spcAft>
                <a:spcPts val="0"/>
              </a:spcAft>
              <a:buNone/>
            </a:pPr>
            <a:r>
              <a:rPr lang="en">
                <a:solidFill>
                  <a:schemeClr val="dk1"/>
                </a:solidFill>
              </a:rPr>
              <a:t>One last example of how this process has helped us speak with more specificity to reach and impact our intended audience and that persona and focus on cultural relevance. By monitoring our content engagement trends and those evaluation methods we outlined, we were able to identify that our most successful messaging and imagery is pretty hyperlocal. Alaska is really unique. It is a giant state, but it feels like a small town. And with our area's unique landscape and small communities, people really seem to respond more favorably to recognizable elements and faces. And so, that was a very specific example of what we were able to uncover by going through this whole process.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I would suggest if you're trying to consider and figure out how this will work with your own projects, that even going through this project promotion framework together once gives your team really a valuable foundation, a shorthand for improved communication and valuable tools, building blocks for more adaptable, impactful strategies as you grow into it.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At KBFPC, we have integrated these resources into our staff training plans and our onboarding and we expect it to be a really useful resource training for future staff, whether through inevitable turnover or adding new members of the team to help everyone get on the same page and develop that shared language for more effective decision-making.</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In truth though, getting real, it's an ongoing process. We are definitely still working to solidify effective assessment metrics, that evaluation piece and keep that cycle of planning, implementation, evaluation, quality improvement more consistent. But overall, the experience really helped us go from honestly relatively minimal promotion to now a multifaceted strategy, which encompasses multiple districts in our service area with different target audiences and a range of messaging goals.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I hope our examples of learning as we went and continuing to figure it out are encouraging. I really think that even if an element of this new process or framework might be intimidating like the evaluation piece I mentioned or maybe it's content creation for you, whatever it is, don't let that keep you from giving it a try because it's been really successful for us.</a:t>
            </a:r>
            <a:endParaRPr>
              <a:solidFill>
                <a:schemeClr val="dk1"/>
              </a:solidFill>
            </a:endParaRPr>
          </a:p>
          <a:p>
            <a:pPr indent="0" lvl="0" marL="457200" marR="0" rtl="0" algn="l">
              <a:lnSpc>
                <a:spcPct val="115000"/>
              </a:lnSpc>
              <a:spcBef>
                <a:spcPts val="1200"/>
              </a:spcBef>
              <a:spcAft>
                <a:spcPts val="800"/>
              </a:spcAft>
              <a:buNone/>
            </a:pPr>
            <a:r>
              <a:t/>
            </a:r>
            <a:endParaRPr sz="1200">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26918c5291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1" name="Google Shape;911;g26918c52916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Analise Goedeke:</a:t>
            </a:r>
            <a:endParaRPr b="1">
              <a:solidFill>
                <a:schemeClr val="dk1"/>
              </a:solidFill>
            </a:endParaRPr>
          </a:p>
          <a:p>
            <a:pPr indent="0" lvl="0" marL="0" rtl="0" algn="l">
              <a:spcBef>
                <a:spcPts val="1200"/>
              </a:spcBef>
              <a:spcAft>
                <a:spcPts val="0"/>
              </a:spcAft>
              <a:buSzPts val="1100"/>
              <a:buNone/>
            </a:pPr>
            <a:r>
              <a:rPr lang="en">
                <a:solidFill>
                  <a:schemeClr val="dk1"/>
                </a:solidFill>
              </a:rPr>
              <a:t>And now, I will pass it back to Meg to talk about some resources.</a:t>
            </a:r>
            <a:endParaRPr>
              <a:solidFill>
                <a:schemeClr val="dk1"/>
              </a:solidFill>
            </a:endParaRPr>
          </a:p>
          <a:p>
            <a:pPr indent="0" lvl="0" marL="0" rtl="0" algn="l">
              <a:spcBef>
                <a:spcPts val="1200"/>
              </a:spcBef>
              <a:spcAft>
                <a:spcPts val="0"/>
              </a:spcAft>
              <a:buSzPts val="1100"/>
              <a:buNone/>
            </a:pPr>
            <a:r>
              <a:rPr b="1" lang="en">
                <a:solidFill>
                  <a:schemeClr val="dk1"/>
                </a:solidFill>
              </a:rPr>
              <a:t>Meg Sheahan: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Yeah, thank you, Analise. That was great. </a:t>
            </a:r>
            <a:endParaRPr b="1">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26918c5291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7" name="Google Shape;917;g26918c52916_0_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lang="en">
                <a:solidFill>
                  <a:schemeClr val="dk1"/>
                </a:solidFill>
              </a:rPr>
              <a:t>All right. There is a lot to the process that Catherine described and the application that Analise described. It's way too much to remember. So, the RHNTC has developed a toolkit that you and your team can use that walks through the process that Catherine described step by step and that Kachemak Bay followed.</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you can find this </a:t>
            </a:r>
            <a:r>
              <a:rPr lang="en" u="sng">
                <a:solidFill>
                  <a:srgbClr val="1155CC"/>
                </a:solidFill>
                <a:hlinkClick r:id="rId2">
                  <a:extLst>
                    <a:ext uri="{A12FA001-AC4F-418D-AE19-62706E023703}">
                      <ahyp:hlinkClr val="tx"/>
                    </a:ext>
                  </a:extLst>
                </a:hlinkClick>
              </a:rPr>
              <a:t>Title X Project Promotion Toolkit</a:t>
            </a:r>
            <a:r>
              <a:rPr lang="en">
                <a:solidFill>
                  <a:schemeClr val="dk1"/>
                </a:solidFill>
              </a:rPr>
              <a:t> at rhntc.org. When you reach the home page, you can simply search Project Promotion Toolkit and we'll also chat the link out right now in case you'd like to open it up and have it on your desktop to take a look at.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This toolkit guides users through the development of a project promotion plan that centers the priority audiences. It's divided into the steps that Catherine just discussed. Each step contains worksheets that you then complete with your team and then content from the completed worksheet come together as a written project promotion plan.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This project promotion plan, it's been easy to reference and to share. The written plan aligns with the program expectations, Title X program expectations. So, it can be used during a site visit or a program review to demonstrate compliance with Title X program expectations around community participation, education and project promotion.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to note, this toolkit is designed with a wide range of Title X projects in mind. It can be followed even if your project doesn't have access to a communications or marketing expert team. And it can be used in house with communications teams that may be you do have on board or it can be used with an external communications consultant to sort of structure a plan that you can partner with them on.</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2bc15a603a7_0_8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4" name="Google Shape;924;g2bc15a603a7_0_8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a:solidFill>
                  <a:schemeClr val="dk1"/>
                </a:solidFill>
              </a:rPr>
              <a:t>Meg Sheahan:</a:t>
            </a:r>
            <a:r>
              <a:rPr lang="en">
                <a:solidFill>
                  <a:schemeClr val="dk1"/>
                </a:solidFill>
              </a:rPr>
              <a:t> </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I saw a question come into the chat about this. Thank you, Kristen for asking. Has the RHNTC considered making some content that is editable for reproductive health sites to use on social media? And I'm happy to say the answer is yes. I'm highlighting these social media toolkits. You can see screenshots of them on your screen right now. I'm highlighting them because they're such gems. These social media toolkits provide graphics and messages that you basically just lift up and post right to your social media pages.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The messages and the images are affirming. They're supportive. They're beautifully done. And they encourage clients to seek services and take control of their well-being. The images are provided in dimensions that can be used on Facebook, Instagram, and Twitter. And they can be customized with your agency's logo using instructions that are provided. You just basically download the images and list the messages and upload it to your social media platform. So, you can use them as is. And you can also use them to spark ideas for images or messages that you could create on your own.</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You can find the social media toolkits on rhntc.org and I'm highlighting four of them today. The first here on the left focuses on </a:t>
            </a:r>
            <a:r>
              <a:rPr lang="en" u="sng">
                <a:solidFill>
                  <a:srgbClr val="1155CC"/>
                </a:solidFill>
                <a:hlinkClick r:id="rId2">
                  <a:extLst>
                    <a:ext uri="{A12FA001-AC4F-418D-AE19-62706E023703}">
                      <ahyp:hlinkClr val="tx"/>
                    </a:ext>
                  </a:extLst>
                </a:hlinkClick>
              </a:rPr>
              <a:t>promoting family planning services</a:t>
            </a:r>
            <a:r>
              <a:rPr lang="en">
                <a:solidFill>
                  <a:schemeClr val="dk1"/>
                </a:solidFill>
              </a:rPr>
              <a:t> in general. And then we have another one that's focused specifically on </a:t>
            </a:r>
            <a:r>
              <a:rPr lang="en" u="sng">
                <a:solidFill>
                  <a:srgbClr val="1155CC"/>
                </a:solidFill>
                <a:hlinkClick r:id="rId3">
                  <a:extLst>
                    <a:ext uri="{A12FA001-AC4F-418D-AE19-62706E023703}">
                      <ahyp:hlinkClr val="tx"/>
                    </a:ext>
                  </a:extLst>
                </a:hlinkClick>
              </a:rPr>
              <a:t>emergency contraception</a:t>
            </a:r>
            <a:r>
              <a:rPr lang="en">
                <a:solidFill>
                  <a:schemeClr val="dk1"/>
                </a:solidFill>
              </a:rPr>
              <a:t> to increase people's awareness of emergency contraception.</a:t>
            </a:r>
            <a:endParaRPr>
              <a:solidFill>
                <a:schemeClr val="dk1"/>
              </a:solidFill>
            </a:endParaRPr>
          </a:p>
          <a:p>
            <a:pPr indent="0" lvl="0" marL="0" rtl="0" algn="l">
              <a:lnSpc>
                <a:spcPct val="100000"/>
              </a:lnSpc>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Meg Sheahan:</a:t>
            </a:r>
            <a:endParaRPr b="1">
              <a:solidFill>
                <a:schemeClr val="dk1"/>
              </a:solidFill>
            </a:endParaRPr>
          </a:p>
          <a:p>
            <a:pPr indent="0" lvl="0" marL="0" rtl="0" algn="l">
              <a:spcBef>
                <a:spcPts val="1200"/>
              </a:spcBef>
              <a:spcAft>
                <a:spcPts val="1200"/>
              </a:spcAft>
              <a:buSzPts val="1100"/>
              <a:buNone/>
            </a:pPr>
            <a:r>
              <a:rPr lang="en">
                <a:solidFill>
                  <a:schemeClr val="dk1"/>
                </a:solidFill>
              </a:rPr>
              <a:t>What is the value of promoting your Title X project?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2bc15a603a7_0_8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4" name="Google Shape;934;g2bc15a603a7_0_8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Clr>
                <a:schemeClr val="dk1"/>
              </a:buClr>
              <a:buSzPts val="1100"/>
              <a:buFont typeface="Arial"/>
              <a:buNone/>
            </a:pPr>
            <a:r>
              <a:rPr lang="en">
                <a:solidFill>
                  <a:schemeClr val="dk1"/>
                </a:solidFill>
              </a:rPr>
              <a:t>And then we have the two that you see here. The one on the left is focused on </a:t>
            </a:r>
            <a:r>
              <a:rPr lang="en" u="sng">
                <a:solidFill>
                  <a:srgbClr val="1155CC"/>
                </a:solidFill>
                <a:hlinkClick r:id="rId2">
                  <a:extLst>
                    <a:ext uri="{A12FA001-AC4F-418D-AE19-62706E023703}">
                      <ahyp:hlinkClr val="tx"/>
                    </a:ext>
                  </a:extLst>
                </a:hlinkClick>
              </a:rPr>
              <a:t>reaching males</a:t>
            </a:r>
            <a:r>
              <a:rPr lang="en">
                <a:solidFill>
                  <a:schemeClr val="dk1"/>
                </a:solidFill>
              </a:rPr>
              <a:t> and getting them in the door and on the right, we have one that's focused on </a:t>
            </a:r>
            <a:r>
              <a:rPr lang="en" u="sng">
                <a:solidFill>
                  <a:srgbClr val="1155CC"/>
                </a:solidFill>
                <a:hlinkClick r:id="rId3">
                  <a:extLst>
                    <a:ext uri="{A12FA001-AC4F-418D-AE19-62706E023703}">
                      <ahyp:hlinkClr val="tx"/>
                    </a:ext>
                  </a:extLst>
                </a:hlinkClick>
              </a:rPr>
              <a:t>hypertension and reproductive health</a:t>
            </a:r>
            <a:r>
              <a:rPr lang="en">
                <a:solidFill>
                  <a:schemeClr val="dk1"/>
                </a:solidFill>
              </a:rPr>
              <a:t>.</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we're putting these links in the chat. But if you don't catch them now or you don't keep all the links, you can also search on rhntc.org using the term "social media toolkits". With those search terms, you'll find these toolkits and a few other interesting resources that you might like to check out.</a:t>
            </a:r>
            <a:endParaRPr>
              <a:solidFill>
                <a:schemeClr val="dk1"/>
              </a:solidFill>
            </a:endParaRPr>
          </a:p>
          <a:p>
            <a:pPr indent="0" lvl="0" marL="0" rtl="0" algn="l">
              <a:lnSpc>
                <a:spcPct val="100000"/>
              </a:lnSpc>
              <a:spcBef>
                <a:spcPts val="1200"/>
              </a:spcBef>
              <a:spcAft>
                <a:spcPts val="0"/>
              </a:spcAft>
              <a:buNone/>
            </a:pPr>
            <a:r>
              <a:t/>
            </a:r>
            <a:endParaRPr>
              <a:highlight>
                <a:srgbClr val="FFFF00"/>
              </a:highlight>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g2b8dd7c153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4" name="Google Shape;944;g2b8dd7c1536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lang="en">
                <a:solidFill>
                  <a:schemeClr val="dk1"/>
                </a:solidFill>
              </a:rPr>
              <a:t>So, all right folks, this is nearly a wrap, but first before we close, we wanted to open the door for questions. So, please go ahead and type your questions into the chat and we'll answer. We'll start off by answering a few that we've already got coming in.</a:t>
            </a:r>
            <a:endParaRPr>
              <a:solidFill>
                <a:schemeClr val="dk1"/>
              </a:solidFill>
            </a:endParaRPr>
          </a:p>
          <a:p>
            <a:pPr indent="0" lvl="0" marL="0" rtl="0" algn="l">
              <a:spcBef>
                <a:spcPts val="1200"/>
              </a:spcBef>
              <a:spcAft>
                <a:spcPts val="0"/>
              </a:spcAft>
              <a:buSzPts val="1100"/>
              <a:buNone/>
            </a:pPr>
            <a:r>
              <a:rPr lang="en">
                <a:solidFill>
                  <a:schemeClr val="dk1"/>
                </a:solidFill>
              </a:rPr>
              <a:t>So, a question that we have that came in is, where do you find your priority audience profile? Where do you find your priority audience profile? And I'm going to pass this one over to Catherine.</a:t>
            </a:r>
            <a:endParaRPr>
              <a:solidFill>
                <a:schemeClr val="dk1"/>
              </a:solidFill>
            </a:endParaRPr>
          </a:p>
          <a:p>
            <a:pPr indent="0" lvl="0" marL="0" rtl="0" algn="l">
              <a:spcBef>
                <a:spcPts val="1200"/>
              </a:spcBef>
              <a:spcAft>
                <a:spcPts val="0"/>
              </a:spcAft>
              <a:buSzPts val="1100"/>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Great. Thanks, Meg. And that's a great question. So, the priority audience profile is something that you develop yourself based on information that you already have about your audience, and then that you might need to do some research to answer any questions that you don't have.</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0" name="Google Shape;9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SzPts val="1100"/>
              <a:buNone/>
            </a:pPr>
            <a:r>
              <a:rPr b="1" lang="en">
                <a:solidFill>
                  <a:schemeClr val="dk1"/>
                </a:solidFill>
              </a:rPr>
              <a:t>Catherine Alonzo:</a:t>
            </a:r>
            <a:endParaRPr b="1">
              <a:solidFill>
                <a:schemeClr val="dk1"/>
              </a:solidFill>
            </a:endParaRPr>
          </a:p>
          <a:p>
            <a:pPr indent="0" lvl="0" marL="0" rtl="0" algn="l">
              <a:spcBef>
                <a:spcPts val="1200"/>
              </a:spcBef>
              <a:spcAft>
                <a:spcPts val="0"/>
              </a:spcAft>
              <a:buSzPts val="1100"/>
              <a:buNone/>
            </a:pPr>
            <a:r>
              <a:rPr lang="en">
                <a:solidFill>
                  <a:schemeClr val="dk1"/>
                </a:solidFill>
              </a:rPr>
              <a:t>There is a step-by-step worksheet in the toolkit that leads you through exactly how to research and put together a priority audience program.</a:t>
            </a:r>
            <a:endParaRPr>
              <a:solidFill>
                <a:schemeClr val="dk1"/>
              </a:solidFill>
            </a:endParaRPr>
          </a:p>
          <a:p>
            <a:pPr indent="0" lvl="0" marL="0" rtl="0" algn="l">
              <a:spcBef>
                <a:spcPts val="1200"/>
              </a:spcBef>
              <a:spcAft>
                <a:spcPts val="0"/>
              </a:spcAft>
              <a:buSzPts val="1100"/>
              <a:buNone/>
            </a:pPr>
            <a:r>
              <a:rPr b="1" lang="en">
                <a:solidFill>
                  <a:schemeClr val="dk1"/>
                </a:solidFill>
              </a:rPr>
              <a:t>Meg Sheahan:</a:t>
            </a:r>
            <a:endParaRPr b="1">
              <a:solidFill>
                <a:schemeClr val="dk1"/>
              </a:solidFill>
            </a:endParaRPr>
          </a:p>
          <a:p>
            <a:pPr indent="0" lvl="0" marL="0" rtl="0" algn="l">
              <a:spcBef>
                <a:spcPts val="1200"/>
              </a:spcBef>
              <a:spcAft>
                <a:spcPts val="0"/>
              </a:spcAft>
              <a:buSzPts val="1100"/>
              <a:buNone/>
            </a:pPr>
            <a:r>
              <a:rPr lang="en">
                <a:solidFill>
                  <a:schemeClr val="dk1"/>
                </a:solidFill>
              </a:rPr>
              <a:t>All right, thank you. Thank you, Catherine. Okay. How do you gain buy-in from the public information officer? This one comes from Deb. Okay, so I can speak to this and then I'm actually going to pass it over to Analise and Catherine to see if they have more to add to this.</a:t>
            </a:r>
            <a:endParaRPr>
              <a:solidFill>
                <a:schemeClr val="dk1"/>
              </a:solidFill>
            </a:endParaRPr>
          </a:p>
          <a:p>
            <a:pPr indent="0" lvl="0" marL="0" rtl="0" algn="l">
              <a:spcBef>
                <a:spcPts val="1200"/>
              </a:spcBef>
              <a:spcAft>
                <a:spcPts val="0"/>
              </a:spcAft>
              <a:buSzPts val="1100"/>
              <a:buNone/>
            </a:pPr>
            <a:r>
              <a:rPr lang="en">
                <a:solidFill>
                  <a:schemeClr val="dk1"/>
                </a:solidFill>
              </a:rPr>
              <a:t>I work within a Title X program within a department of health. Our department of health had a public information officer, and Deb, I'm going to guess this is kind of where you're coming from. We had a public information officer, and so all information sort of had to go through them and be approved through them.</a:t>
            </a:r>
            <a:endParaRPr>
              <a:solidFill>
                <a:schemeClr val="dk1"/>
              </a:solidFill>
            </a:endParaRPr>
          </a:p>
          <a:p>
            <a:pPr indent="0" lvl="0" marL="0" rtl="0" algn="l">
              <a:spcBef>
                <a:spcPts val="1200"/>
              </a:spcBef>
              <a:spcAft>
                <a:spcPts val="0"/>
              </a:spcAft>
              <a:buSzPts val="1100"/>
              <a:buNone/>
            </a:pPr>
            <a:r>
              <a:rPr lang="en">
                <a:solidFill>
                  <a:schemeClr val="dk1"/>
                </a:solidFill>
              </a:rPr>
              <a:t>And sometimes, a couple of the challenges that we bumped into is that promoting ... We were one of many programs. Promoting our program was not necessarily her only priority or thing that she needed to do. Another thing is that sometimes, our vision of the information that needed to be promoted didn't necessarily align with their vision.</a:t>
            </a:r>
            <a:endParaRPr>
              <a:solidFill>
                <a:schemeClr val="dk1"/>
              </a:solidFill>
            </a:endParaRPr>
          </a:p>
          <a:p>
            <a:pPr indent="0" lvl="0" marL="0" rtl="0" algn="l">
              <a:spcBef>
                <a:spcPts val="1200"/>
              </a:spcBef>
              <a:spcAft>
                <a:spcPts val="0"/>
              </a:spcAft>
              <a:buSzPts val="1100"/>
              <a:buNone/>
            </a:pPr>
            <a:r>
              <a:rPr lang="en">
                <a:solidFill>
                  <a:schemeClr val="dk1"/>
                </a:solidFill>
              </a:rPr>
              <a:t>And so, one of the things that we did was we used the social media toolkits and I kind of was like, "Look, this exists. It's going to make our lives so much easier." It's professionally done. It's professionally sort of vetted. It aligns with Title X values and what we were trying to, what the Title X program as a whole is trying to create. And all you have to do, all we have to do is lift it up and dump it into our social media thing.</a:t>
            </a:r>
            <a:endParaRPr>
              <a:solidFill>
                <a:schemeClr val="dk1"/>
              </a:solidFill>
            </a:endParaRPr>
          </a:p>
          <a:p>
            <a:pPr indent="0" lvl="0" marL="0" rtl="0" algn="l">
              <a:spcBef>
                <a:spcPts val="1200"/>
              </a:spcBef>
              <a:spcAft>
                <a:spcPts val="0"/>
              </a:spcAft>
              <a:buSzPts val="1100"/>
              <a:buNone/>
            </a:pPr>
            <a:r>
              <a:rPr lang="en">
                <a:solidFill>
                  <a:schemeClr val="dk1"/>
                </a:solidFill>
              </a:rPr>
              <a:t>And they liked that because the social media toolkits, the messages and the graphics were beautiful and very professionally done, and she got to upload them or put them on our social media pages and it made her job easier and it made the department of health look great because we were putting out such beautiful content.</a:t>
            </a:r>
            <a:endParaRPr>
              <a:solidFill>
                <a:schemeClr val="dk1"/>
              </a:solidFill>
            </a:endParaRPr>
          </a:p>
          <a:p>
            <a:pPr indent="0" lvl="0" marL="0" rtl="0" algn="l">
              <a:spcBef>
                <a:spcPts val="1200"/>
              </a:spcBef>
              <a:spcAft>
                <a:spcPts val="0"/>
              </a:spcAft>
              <a:buSzPts val="1100"/>
              <a:buNone/>
            </a:pPr>
            <a:r>
              <a:rPr lang="en">
                <a:solidFill>
                  <a:schemeClr val="dk1"/>
                </a:solidFill>
              </a:rPr>
              <a:t>Another thing, frankly, that I had to do was follow up quite a bit because they have a lot of information that they're trying to get out there. So, I had to do a lot of follow up. And so, I got kind of regular calls with them. I also tried to be part of a bigger movement. So, it wasn't just me, the family planning program, trying to get her ear. It was how do we move together as a team with many different programs? How do we move together as a team to get all of our information out and create sort of a bigger movement of public information?</a:t>
            </a:r>
            <a:endParaRPr>
              <a:solidFill>
                <a:schemeClr val="dk1"/>
              </a:solidFill>
            </a:endParaRPr>
          </a:p>
          <a:p>
            <a:pPr indent="0" lvl="0" marL="0" rtl="0" algn="l">
              <a:spcBef>
                <a:spcPts val="1200"/>
              </a:spcBef>
              <a:spcAft>
                <a:spcPts val="0"/>
              </a:spcAft>
              <a:buSzPts val="1100"/>
              <a:buNone/>
            </a:pPr>
            <a:r>
              <a:rPr lang="en">
                <a:solidFill>
                  <a:schemeClr val="dk1"/>
                </a:solidFill>
              </a:rPr>
              <a:t>That's what I'll add, but I'll pass it over to Analise and Catherine to see if either of them have any thoughts based on their experiences.</a:t>
            </a:r>
            <a:endParaRPr>
              <a:solidFill>
                <a:schemeClr val="dk1"/>
              </a:solidFill>
            </a:endParaRPr>
          </a:p>
          <a:p>
            <a:pPr indent="0" lvl="0" marL="0" rtl="0" algn="l">
              <a:spcBef>
                <a:spcPts val="1200"/>
              </a:spcBef>
              <a:spcAft>
                <a:spcPts val="0"/>
              </a:spcAft>
              <a:buSzPts val="1100"/>
              <a:buNone/>
            </a:pPr>
            <a:r>
              <a:rPr b="1" lang="en">
                <a:solidFill>
                  <a:schemeClr val="dk1"/>
                </a:solidFill>
              </a:rPr>
              <a:t>Analise Goedeke:</a:t>
            </a:r>
            <a:endParaRPr b="1">
              <a:solidFill>
                <a:schemeClr val="dk1"/>
              </a:solidFill>
            </a:endParaRPr>
          </a:p>
          <a:p>
            <a:pPr indent="0" lvl="0" marL="0" rtl="0" algn="l">
              <a:spcBef>
                <a:spcPts val="1200"/>
              </a:spcBef>
              <a:spcAft>
                <a:spcPts val="0"/>
              </a:spcAft>
              <a:buSzPts val="1100"/>
              <a:buNone/>
            </a:pPr>
            <a:r>
              <a:rPr lang="en">
                <a:solidFill>
                  <a:schemeClr val="dk1"/>
                </a:solidFill>
              </a:rPr>
              <a:t>Our circumstance at KBFPC is a little different as a small independent nonprofit, as a subrecipient of Title X. But what we found really effective in gaining buy-in from anyone involved in our project promotion efforts was the, I mean basically data. The audience exploration and the profile steps that Catherine went through give you a lot of really valuable information about who this priority audience is that you can then point to and use that to convince someone who's not sure what the purpose of whatever's going on is.</a:t>
            </a:r>
            <a:endParaRPr>
              <a:solidFill>
                <a:schemeClr val="dk1"/>
              </a:solidFill>
            </a:endParaRPr>
          </a:p>
          <a:p>
            <a:pPr indent="0" lvl="0" marL="0" rtl="0" algn="l">
              <a:spcBef>
                <a:spcPts val="1200"/>
              </a:spcBef>
              <a:spcAft>
                <a:spcPts val="0"/>
              </a:spcAft>
              <a:buSzPts val="1100"/>
              <a:buNone/>
            </a:pPr>
            <a:r>
              <a:rPr lang="en">
                <a:solidFill>
                  <a:schemeClr val="dk1"/>
                </a:solidFill>
              </a:rPr>
              <a:t>And the other piece is the evaluation. If you have a goal with an objective and a measurable outcome that was or wasn't successful, then you can point to that in your next effort and say, "Here's what we learned last time, here's how we're going to build on that." And it gives people something a little more concrete to land on when they're not necessarily in this project promotion world. Catherine?</a:t>
            </a:r>
            <a:endParaRPr>
              <a:solidFill>
                <a:schemeClr val="dk1"/>
              </a:solidFill>
            </a:endParaRPr>
          </a:p>
          <a:p>
            <a:pPr indent="0" lvl="0" marL="0" rtl="0" algn="l">
              <a:spcBef>
                <a:spcPts val="1200"/>
              </a:spcBef>
              <a:spcAft>
                <a:spcPts val="0"/>
              </a:spcAft>
              <a:buSzPts val="1100"/>
              <a:buNone/>
            </a:pPr>
            <a:r>
              <a:rPr b="1" lang="en">
                <a:solidFill>
                  <a:schemeClr val="dk1"/>
                </a:solidFill>
              </a:rPr>
              <a:t>Catherine Alonzo:</a:t>
            </a:r>
            <a:endParaRPr b="1">
              <a:solidFill>
                <a:schemeClr val="dk1"/>
              </a:solidFill>
            </a:endParaRPr>
          </a:p>
          <a:p>
            <a:pPr indent="0" lvl="0" marL="0" rtl="0" algn="l">
              <a:spcBef>
                <a:spcPts val="1200"/>
              </a:spcBef>
              <a:spcAft>
                <a:spcPts val="0"/>
              </a:spcAft>
              <a:buSzPts val="1100"/>
              <a:buNone/>
            </a:pPr>
            <a:r>
              <a:rPr lang="en">
                <a:solidFill>
                  <a:schemeClr val="dk1"/>
                </a:solidFill>
              </a:rPr>
              <a:t>Yeah, I think those were both really excellent and helpful answers. I'll build on top because there's a couple of other specific ways I think that you can create buy-in, and you could do either/or or both.</a:t>
            </a:r>
            <a:endParaRPr>
              <a:solidFill>
                <a:schemeClr val="dk1"/>
              </a:solidFill>
            </a:endParaRPr>
          </a:p>
          <a:p>
            <a:pPr indent="0" lvl="0" marL="0" rtl="0" algn="l">
              <a:spcBef>
                <a:spcPts val="1200"/>
              </a:spcBef>
              <a:spcAft>
                <a:spcPts val="0"/>
              </a:spcAft>
              <a:buSzPts val="1100"/>
              <a:buNone/>
            </a:pPr>
            <a:r>
              <a:rPr lang="en">
                <a:solidFill>
                  <a:schemeClr val="dk1"/>
                </a:solidFill>
              </a:rPr>
              <a:t>So, one of them is, as you're working through the toolkit, a lot of it is very process driven, that a lot of it will be group people within your organization, your team working through and making decisions and reflecting on the foundation together. And so, you could do a couple of things. If feasible, you can include the PIO in that process. If not feasible, what you can do is once you've moved through those foundational pieces as a team, you can share that with the PIO to either seek feedback or to say, "This is the intentionality that we are working from."</a:t>
            </a:r>
            <a:endParaRPr>
              <a:solidFill>
                <a:schemeClr val="dk1"/>
              </a:solidFill>
            </a:endParaRPr>
          </a:p>
          <a:p>
            <a:pPr indent="0" lvl="0" marL="0" rtl="0" algn="l">
              <a:spcBef>
                <a:spcPts val="1200"/>
              </a:spcBef>
              <a:spcAft>
                <a:spcPts val="0"/>
              </a:spcAft>
              <a:buSzPts val="1100"/>
              <a:buNone/>
            </a:pPr>
            <a:r>
              <a:rPr lang="en">
                <a:solidFill>
                  <a:schemeClr val="dk1"/>
                </a:solidFill>
              </a:rPr>
              <a:t>And really building on top of what Analise was saying, it gives additional information that explains why you are making the decisions that you are making.</a:t>
            </a:r>
            <a:endParaRPr>
              <a:solidFill>
                <a:schemeClr val="dk1"/>
              </a:solidFill>
            </a:endParaRPr>
          </a:p>
          <a:p>
            <a:pPr indent="0" lvl="0" marL="0" rtl="0" algn="l">
              <a:spcBef>
                <a:spcPts val="1200"/>
              </a:spcBef>
              <a:spcAft>
                <a:spcPts val="0"/>
              </a:spcAft>
              <a:buSzPts val="1100"/>
              <a:buNone/>
            </a:pPr>
            <a:r>
              <a:rPr b="1" lang="en">
                <a:solidFill>
                  <a:schemeClr val="dk1"/>
                </a:solidFill>
              </a:rPr>
              <a:t>Meg Sheahan:</a:t>
            </a:r>
            <a:endParaRPr b="1">
              <a:solidFill>
                <a:schemeClr val="dk1"/>
              </a:solidFill>
            </a:endParaRPr>
          </a:p>
          <a:p>
            <a:pPr indent="0" lvl="0" marL="0" rtl="0" algn="l">
              <a:spcBef>
                <a:spcPts val="1200"/>
              </a:spcBef>
              <a:spcAft>
                <a:spcPts val="0"/>
              </a:spcAft>
              <a:buSzPts val="1100"/>
              <a:buNone/>
            </a:pPr>
            <a:r>
              <a:rPr lang="en">
                <a:solidFill>
                  <a:schemeClr val="dk1"/>
                </a:solidFill>
              </a:rPr>
              <a:t>That is such good intel. Thanks to both of you. Well, we're at pretty much the top of the hour, so I want to move us forward and just give a big thanks. Thanks everyone for joining us. A big thanks to Catherine and Analise for sharing their expertise and their experience, and to the RHNTC team who works behind the scenes to help us bring these webinars together so beautifully.</a:t>
            </a:r>
            <a:endParaRPr>
              <a:solidFill>
                <a:schemeClr val="dk1"/>
              </a:solidFill>
            </a:endParaRPr>
          </a:p>
          <a:p>
            <a:pPr indent="0" lvl="0" marL="0" rtl="0" algn="l">
              <a:spcBef>
                <a:spcPts val="12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1200"/>
              </a:spcBef>
              <a:spcAft>
                <a:spcPts val="0"/>
              </a:spcAft>
              <a:buSzPts val="1100"/>
              <a:buNone/>
            </a:pPr>
            <a:r>
              <a:t/>
            </a:r>
            <a:endParaRPr>
              <a:highlight>
                <a:srgbClr val="FFFF00"/>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7" name="Google Shape;95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b="1" lang="en">
                <a:solidFill>
                  <a:schemeClr val="dk1"/>
                </a:solidFill>
              </a:rPr>
              <a:t>Meg Sheahan:</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Again, please complete the eval. The link should pop up for you. We truly appreciate your thoughtful feedback and we use it to improve our work to better serve you. Finally, please connect with the RHNTC and the resources and support that we have for you.</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If you go to our homepage, rhntc.org, you can browse or search for training and resources. You can request technical assistance. You can learn more about the training tracking system that we've got to help you develop your training list for your team and track their completion. And you can sign up for our newsletter, which will keep you up to date on all things Title X, all the information and all the resources to support your work.</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thanks again everybody for joining us. </a:t>
            </a:r>
            <a:endParaRPr>
              <a:solidFill>
                <a:schemeClr val="dk1"/>
              </a:solidFill>
            </a:endParaRPr>
          </a:p>
          <a:p>
            <a:pPr indent="0" lvl="0" marL="0" rtl="0" algn="l">
              <a:spcBef>
                <a:spcPts val="4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ba0cb491c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4" name="Google Shape;674;g2ba0cb491cd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Meg Sheahan:</a:t>
            </a:r>
            <a:endParaRPr b="1">
              <a:solidFill>
                <a:schemeClr val="dk1"/>
              </a:solidFill>
            </a:endParaRPr>
          </a:p>
          <a:p>
            <a:pPr indent="0" lvl="0" marL="0" rtl="0" algn="l">
              <a:spcBef>
                <a:spcPts val="1200"/>
              </a:spcBef>
              <a:spcAft>
                <a:spcPts val="0"/>
              </a:spcAft>
              <a:buSzPts val="1100"/>
              <a:buNone/>
            </a:pPr>
            <a:r>
              <a:rPr lang="en">
                <a:solidFill>
                  <a:schemeClr val="dk1"/>
                </a:solidFill>
              </a:rPr>
              <a:t>And I'm actually going to throw this question out to all of you, so please take some time, type in some responses into the chat. What's the benefit of promoting your services? So, we can see increased patient volume. I see prevention. I'm thinking prevention activities. The community will find out where you are. You can make more clients. Aware of our services. Awareness and education. Raise public awareness. Keeping our clinic alive. Yes, sustainability. Awesome, awesome. Increased education, access. Thank you. These are perfect. Great answers. Thank you.</a:t>
            </a:r>
            <a:endParaRPr>
              <a:solidFill>
                <a:schemeClr val="dk1"/>
              </a:solidFill>
            </a:endParaRPr>
          </a:p>
          <a:p>
            <a:pPr indent="0" lvl="0" marL="0" rtl="0" algn="l">
              <a:spcBef>
                <a:spcPts val="1200"/>
              </a:spcBef>
              <a:spcAft>
                <a:spcPts val="0"/>
              </a:spcAft>
              <a:buSzPts val="1100"/>
              <a:buNone/>
            </a:pPr>
            <a:r>
              <a:rPr lang="en">
                <a:solidFill>
                  <a:schemeClr val="dk1"/>
                </a:solidFill>
              </a:rPr>
              <a:t>So, as you all are chatting in, project promotion increases your visibility. More people know about your services, so more people know where to go to get the services they need. Promotion creates brand recognition. Catherine's going to talk all about that. Brand recognition over time means that you become memorable to clients so that when they have a need for services, they remember that you're there. You're the go-to to help meet that need.</a:t>
            </a:r>
            <a:endParaRPr>
              <a:solidFill>
                <a:schemeClr val="dk1"/>
              </a:solidFill>
            </a:endParaRPr>
          </a:p>
          <a:p>
            <a:pPr indent="0" lvl="0" marL="0" rtl="0" algn="l">
              <a:spcBef>
                <a:spcPts val="1200"/>
              </a:spcBef>
              <a:spcAft>
                <a:spcPts val="0"/>
              </a:spcAft>
              <a:buSzPts val="1100"/>
              <a:buNone/>
            </a:pPr>
            <a:r>
              <a:rPr lang="en">
                <a:solidFill>
                  <a:schemeClr val="dk1"/>
                </a:solidFill>
              </a:rPr>
              <a:t>Project promotion can also engage existing and potential clients and other stakeholders. And this engagement fosters interaction and that interaction and helps build relationships.</a:t>
            </a:r>
            <a:endParaRPr>
              <a:solidFill>
                <a:schemeClr val="dk1"/>
              </a:solidFill>
            </a:endParaRPr>
          </a:p>
          <a:p>
            <a:pPr indent="0" lvl="0" marL="0" rtl="0" algn="l">
              <a:spcBef>
                <a:spcPts val="1200"/>
              </a:spcBef>
              <a:spcAft>
                <a:spcPts val="0"/>
              </a:spcAft>
              <a:buSzPts val="1100"/>
              <a:buNone/>
            </a:pPr>
            <a:r>
              <a:rPr lang="en">
                <a:solidFill>
                  <a:schemeClr val="dk1"/>
                </a:solidFill>
              </a:rPr>
              <a:t>And all of this, as you all noted in the chat, can help increase the number of clients you have, which can make the services that you provide more sustainable. The research that you conduct while developing your project promotion activities will help you understand the people you want to reach and serve what they want, what they need so that you can improve and tailor your services to be responsive to them.</a:t>
            </a:r>
            <a:endParaRPr>
              <a:solidFill>
                <a:schemeClr val="dk1"/>
              </a:solidFill>
            </a:endParaRPr>
          </a:p>
          <a:p>
            <a:pPr indent="0" lvl="0" marL="0" rtl="0" algn="l">
              <a:spcBef>
                <a:spcPts val="1200"/>
              </a:spcBef>
              <a:spcAft>
                <a:spcPts val="0"/>
              </a:spcAft>
              <a:buSzPts val="1100"/>
              <a:buNone/>
            </a:pPr>
            <a:r>
              <a:rPr lang="en">
                <a:solidFill>
                  <a:schemeClr val="dk1"/>
                </a:solidFill>
              </a:rPr>
              <a:t>Also, project promotion can create a sense of belonging amongst clients. They see your promotions and they think, "Oh, that's my clinic," or "Oh, that's my healthcare provider." And it creates a sense of familiarity and stability that can create a feeling of ease that encourages people to come in or to come back in for care. And all of that, why we do it is that it ultimately increases access to services and improved health outcomes.</a:t>
            </a:r>
            <a:endParaRPr>
              <a:solidFill>
                <a:schemeClr val="dk1"/>
              </a:solidFill>
            </a:endParaRPr>
          </a:p>
          <a:p>
            <a:pPr indent="0" lvl="0" marL="0" rtl="0" algn="l">
              <a:spcBef>
                <a:spcPts val="1200"/>
              </a:spcBef>
              <a:spcAft>
                <a:spcPts val="1200"/>
              </a:spcAft>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bc15a603a7_0_8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0" name="Google Shape;680;g2bc15a603a7_0_8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Meg Sheahan: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another thing is that Title X program expectations require that Title X agencies provide opportunities for community education, participation and engagement so that people understand what your program offers and that services are available. So, a project promotion plan can help you comply with and show compliance with this expectation, like for example, during part of a site visit or a program review. </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bc15a603a7_0_8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7" name="Google Shape;687;g2bc15a603a7_0_8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None/>
            </a:pPr>
            <a:r>
              <a:rPr b="1" lang="en">
                <a:solidFill>
                  <a:schemeClr val="dk1"/>
                </a:solidFill>
              </a:rPr>
              <a:t>Meg Sheahan: </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to draw a clear connection between a project promotion plan and showing compliance with Title X program expectations, during this webinar, Catherine's going to describe a process for developing a project promotion plan. Towards the end of the presentation, I'm going to share some resources with you that will guide you through this process so you don't have to take crazy notes and just know that there is a structure in place to help guide you through this process. And I'm going to share those resources with you.</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Part of these resources include a spreadsheet where you can document and organize your plan as it comes together. This spreadsheet can also be used to show your compliance with Title X expectations, like I said, for example, during a site visit or a program review. So, we've designed the process and what you will develop through it to align with Title X program expectations and to demonstrate compliance with them.</a:t>
            </a:r>
            <a:endParaRPr>
              <a:solidFill>
                <a:schemeClr val="dk1"/>
              </a:solidFill>
            </a:endParaRPr>
          </a:p>
          <a:p>
            <a:pPr indent="0" lvl="0" marL="0" rtl="0" algn="l">
              <a:spcBef>
                <a:spcPts val="1200"/>
              </a:spcBef>
              <a:spcAft>
                <a:spcPts val="120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6918c5291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4" name="Google Shape;694;g26918c52916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Meg Sheahan:</a:t>
            </a:r>
            <a:r>
              <a:rPr lang="en">
                <a:solidFill>
                  <a:schemeClr val="dk1"/>
                </a:solidFill>
              </a:rPr>
              <a:t> </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So, with no further ado, I'm going to pass it over to Catherine, who will discuss Developing a Project Promotion Plan That Centers the Needs and the Values and the Preferences of your Priority Audiences. Thanks Catherine.</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bda72d0c6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g2bda72d0c6b_0_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400"/>
              </a:spcBef>
              <a:spcAft>
                <a:spcPts val="0"/>
              </a:spcAft>
              <a:buSzPts val="1100"/>
              <a:buNone/>
            </a:pPr>
            <a:r>
              <a:rPr b="1" lang="en">
                <a:solidFill>
                  <a:schemeClr val="dk1"/>
                </a:solidFill>
              </a:rPr>
              <a:t>Catherine Alonzo:</a:t>
            </a:r>
            <a:endParaRPr b="1">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Thanks so much, Meg, and thank you so much to everybody for being here. Like I mentioned, I'm the CEO of Javelina, which is a branding and marketing agency and we work with all different kinds of organizations to advance social change in their local communities and we help them do that by developing powerful stories.</a:t>
            </a:r>
            <a:endParaRPr>
              <a:solidFill>
                <a:schemeClr val="dk1"/>
              </a:solidFill>
            </a:endParaRPr>
          </a:p>
          <a:p>
            <a:pPr indent="0" lvl="0" marL="0" rtl="0" algn="l">
              <a:spcBef>
                <a:spcPts val="1200"/>
              </a:spcBef>
              <a:spcAft>
                <a:spcPts val="0"/>
              </a:spcAft>
              <a:buClr>
                <a:schemeClr val="dk1"/>
              </a:buClr>
              <a:buSzPts val="1100"/>
              <a:buFont typeface="Arial"/>
              <a:buNone/>
            </a:pPr>
            <a:r>
              <a:rPr lang="en">
                <a:solidFill>
                  <a:schemeClr val="dk1"/>
                </a:solidFill>
              </a:rPr>
              <a:t>And the reason that I am so enthusiastic and passionate about project promotion is that it is essentially about telling powerful stories. So, as Meg said, what I'm going to do is talk you through the steps of developing a project promotion plan and the very first step is to build the foundation for all of the activities that come after it.</a:t>
            </a: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35.png"/><Relationship Id="rId8"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1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 Id="rId3"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12.pn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 Id="rId4" Type="http://schemas.openxmlformats.org/officeDocument/2006/relationships/image" Target="../media/image36.jpg"/><Relationship Id="rId5"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35.png"/><Relationship Id="rId8"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1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 Id="rId3"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1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41.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3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7.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3.jpg"/><Relationship Id="rId3" Type="http://schemas.openxmlformats.org/officeDocument/2006/relationships/image" Target="../media/image40.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7.jpg"/><Relationship Id="rId3" Type="http://schemas.openxmlformats.org/officeDocument/2006/relationships/image" Target="../media/image46.png"/><Relationship Id="rId4" Type="http://schemas.openxmlformats.org/officeDocument/2006/relationships/image" Target="../media/image4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8.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 Id="rId3" Type="http://schemas.openxmlformats.org/officeDocument/2006/relationships/image" Target="../media/image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16"/>
          <p:cNvSpPr txBox="1"/>
          <p:nvPr>
            <p:ph type="ctrTitle"/>
          </p:nvPr>
        </p:nvSpPr>
        <p:spPr>
          <a:xfrm>
            <a:off x="356616" y="1049375"/>
            <a:ext cx="5422200" cy="2052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434343"/>
              </a:buClr>
              <a:buSzPts val="3600"/>
              <a:buFont typeface="Arial"/>
              <a:buNone/>
              <a:defRPr sz="3600">
                <a:solidFill>
                  <a:srgbClr val="434343"/>
                </a:solidFill>
                <a:latin typeface="Arial"/>
                <a:ea typeface="Arial"/>
                <a:cs typeface="Arial"/>
                <a:sym typeface="Aria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2" name="Google Shape;12;p16"/>
          <p:cNvSpPr txBox="1"/>
          <p:nvPr>
            <p:ph idx="1" type="subTitle"/>
          </p:nvPr>
        </p:nvSpPr>
        <p:spPr>
          <a:xfrm>
            <a:off x="356616" y="3362925"/>
            <a:ext cx="4020900" cy="792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Font typeface="Arial"/>
              <a:buNone/>
              <a:defRPr sz="2800">
                <a:latin typeface="Arial"/>
                <a:ea typeface="Arial"/>
                <a:cs typeface="Arial"/>
                <a:sym typeface="Aria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 name="Google Shape;13;p16"/>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16"/>
          <p:cNvPicPr preferRelativeResize="0"/>
          <p:nvPr/>
        </p:nvPicPr>
        <p:blipFill rotWithShape="1">
          <a:blip r:embed="rId2">
            <a:alphaModFix/>
          </a:blip>
          <a:srcRect b="29077" l="0" r="16289" t="0"/>
          <a:stretch/>
        </p:blipFill>
        <p:spPr>
          <a:xfrm>
            <a:off x="4838400" y="1495600"/>
            <a:ext cx="4305603" cy="3647898"/>
          </a:xfrm>
          <a:prstGeom prst="rect">
            <a:avLst/>
          </a:prstGeom>
          <a:noFill/>
          <a:ln>
            <a:noFill/>
          </a:ln>
        </p:spPr>
      </p:pic>
      <p:pic>
        <p:nvPicPr>
          <p:cNvPr id="15" name="Google Shape;15;p16"/>
          <p:cNvPicPr preferRelativeResize="0"/>
          <p:nvPr/>
        </p:nvPicPr>
        <p:blipFill rotWithShape="1">
          <a:blip r:embed="rId3">
            <a:alphaModFix/>
          </a:blip>
          <a:srcRect b="0" l="0" r="0" t="0"/>
          <a:stretch/>
        </p:blipFill>
        <p:spPr>
          <a:xfrm>
            <a:off x="453350" y="581350"/>
            <a:ext cx="2374100" cy="641000"/>
          </a:xfrm>
          <a:prstGeom prst="rect">
            <a:avLst/>
          </a:prstGeom>
          <a:noFill/>
          <a:ln>
            <a:noFill/>
          </a:ln>
        </p:spPr>
      </p:pic>
      <p:pic>
        <p:nvPicPr>
          <p:cNvPr id="16" name="Google Shape;16;p16"/>
          <p:cNvPicPr preferRelativeResize="0"/>
          <p:nvPr/>
        </p:nvPicPr>
        <p:blipFill rotWithShape="1">
          <a:blip r:embed="rId4">
            <a:alphaModFix/>
          </a:blip>
          <a:srcRect b="0" l="0" r="0" t="0"/>
          <a:stretch/>
        </p:blipFill>
        <p:spPr>
          <a:xfrm>
            <a:off x="457200" y="3083650"/>
            <a:ext cx="1586958" cy="1503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YR Line">
  <p:cSld name="TITLE_ONLY_1">
    <p:spTree>
      <p:nvGrpSpPr>
        <p:cNvPr id="62" name="Shape 62"/>
        <p:cNvGrpSpPr/>
        <p:nvPr/>
      </p:nvGrpSpPr>
      <p:grpSpPr>
        <a:xfrm>
          <a:off x="0" y="0"/>
          <a:ext cx="0" cy="0"/>
          <a:chOff x="0" y="0"/>
          <a:chExt cx="0" cy="0"/>
        </a:xfrm>
      </p:grpSpPr>
      <p:sp>
        <p:nvSpPr>
          <p:cNvPr id="63" name="Google Shape;63;p40"/>
          <p:cNvSpPr txBox="1"/>
          <p:nvPr>
            <p:ph type="title"/>
          </p:nvPr>
        </p:nvSpPr>
        <p:spPr>
          <a:xfrm>
            <a:off x="356616"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4" name="Google Shape;64;p4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40"/>
          <p:cNvPicPr preferRelativeResize="0"/>
          <p:nvPr/>
        </p:nvPicPr>
        <p:blipFill rotWithShape="1">
          <a:blip r:embed="rId2">
            <a:alphaModFix/>
          </a:blip>
          <a:srcRect b="0" l="0" r="0" t="0"/>
          <a:stretch/>
        </p:blipFill>
        <p:spPr>
          <a:xfrm>
            <a:off x="457200" y="1008649"/>
            <a:ext cx="1264400" cy="130100"/>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p:cSld name="SECTION_HEADER_1_1_1">
    <p:bg>
      <p:bgPr>
        <a:solidFill>
          <a:schemeClr val="lt1"/>
        </a:solidFill>
      </p:bgPr>
    </p:bg>
    <p:spTree>
      <p:nvGrpSpPr>
        <p:cNvPr id="623" name="Shape 623"/>
        <p:cNvGrpSpPr/>
        <p:nvPr/>
      </p:nvGrpSpPr>
      <p:grpSpPr>
        <a:xfrm>
          <a:off x="0" y="0"/>
          <a:ext cx="0" cy="0"/>
          <a:chOff x="0" y="0"/>
          <a:chExt cx="0" cy="0"/>
        </a:xfrm>
      </p:grpSpPr>
      <p:pic>
        <p:nvPicPr>
          <p:cNvPr id="624" name="Google Shape;624;g2c11c8734f7_0_504"/>
          <p:cNvPicPr preferRelativeResize="0"/>
          <p:nvPr/>
        </p:nvPicPr>
        <p:blipFill rotWithShape="1">
          <a:blip r:embed="rId2">
            <a:alphaModFix/>
          </a:blip>
          <a:srcRect b="0" l="0" r="0" t="0"/>
          <a:stretch/>
        </p:blipFill>
        <p:spPr>
          <a:xfrm rot="1966834">
            <a:off x="1608455" y="1431485"/>
            <a:ext cx="2268038" cy="2399764"/>
          </a:xfrm>
          <a:prstGeom prst="rect">
            <a:avLst/>
          </a:prstGeom>
          <a:noFill/>
          <a:ln>
            <a:noFill/>
          </a:ln>
        </p:spPr>
      </p:pic>
      <p:sp>
        <p:nvSpPr>
          <p:cNvPr id="625" name="Google Shape;625;g2c11c8734f7_0_504"/>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6" name="Google Shape;626;g2c11c8734f7_0_504"/>
          <p:cNvSpPr txBox="1"/>
          <p:nvPr>
            <p:ph idx="1" type="body"/>
          </p:nvPr>
        </p:nvSpPr>
        <p:spPr>
          <a:xfrm>
            <a:off x="1635031"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1">
  <p:cSld name="SECTION_HEADER_1_1_1_1">
    <p:bg>
      <p:bgPr>
        <a:solidFill>
          <a:schemeClr val="lt1"/>
        </a:solidFill>
      </p:bgPr>
    </p:bg>
    <p:spTree>
      <p:nvGrpSpPr>
        <p:cNvPr id="627" name="Shape 627"/>
        <p:cNvGrpSpPr/>
        <p:nvPr/>
      </p:nvGrpSpPr>
      <p:grpSpPr>
        <a:xfrm>
          <a:off x="0" y="0"/>
          <a:ext cx="0" cy="0"/>
          <a:chOff x="0" y="0"/>
          <a:chExt cx="0" cy="0"/>
        </a:xfrm>
      </p:grpSpPr>
      <p:pic>
        <p:nvPicPr>
          <p:cNvPr id="628" name="Google Shape;628;g2c11c8734f7_0_508"/>
          <p:cNvPicPr preferRelativeResize="0"/>
          <p:nvPr/>
        </p:nvPicPr>
        <p:blipFill rotWithShape="1">
          <a:blip r:embed="rId2">
            <a:alphaModFix/>
          </a:blip>
          <a:srcRect b="0" l="0" r="0" t="0"/>
          <a:stretch/>
        </p:blipFill>
        <p:spPr>
          <a:xfrm rot="1966834">
            <a:off x="1608455" y="1431485"/>
            <a:ext cx="2268038" cy="2399764"/>
          </a:xfrm>
          <a:prstGeom prst="rect">
            <a:avLst/>
          </a:prstGeom>
          <a:noFill/>
          <a:ln>
            <a:noFill/>
          </a:ln>
        </p:spPr>
      </p:pic>
      <p:pic>
        <p:nvPicPr>
          <p:cNvPr id="629" name="Google Shape;629;g2c11c8734f7_0_508"/>
          <p:cNvPicPr preferRelativeResize="0"/>
          <p:nvPr/>
        </p:nvPicPr>
        <p:blipFill rotWithShape="1">
          <a:blip r:embed="rId3">
            <a:alphaModFix/>
          </a:blip>
          <a:srcRect b="0" l="0" r="0" t="0"/>
          <a:stretch/>
        </p:blipFill>
        <p:spPr>
          <a:xfrm rot="-7573368">
            <a:off x="4880537" y="1387888"/>
            <a:ext cx="2254993" cy="2367810"/>
          </a:xfrm>
          <a:prstGeom prst="rect">
            <a:avLst/>
          </a:prstGeom>
          <a:noFill/>
          <a:ln>
            <a:noFill/>
          </a:ln>
        </p:spPr>
      </p:pic>
      <p:sp>
        <p:nvSpPr>
          <p:cNvPr id="630" name="Google Shape;630;g2c11c8734f7_0_508"/>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1" name="Google Shape;631;g2c11c8734f7_0_508"/>
          <p:cNvSpPr txBox="1"/>
          <p:nvPr>
            <p:ph idx="1" type="body"/>
          </p:nvPr>
        </p:nvSpPr>
        <p:spPr>
          <a:xfrm>
            <a:off x="1635031"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32" name="Google Shape;632;g2c11c8734f7_0_508"/>
          <p:cNvSpPr txBox="1"/>
          <p:nvPr>
            <p:ph idx="2" type="body"/>
          </p:nvPr>
        </p:nvSpPr>
        <p:spPr>
          <a:xfrm>
            <a:off x="5136497"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s">
  <p:cSld name="SECTION_HEADER_1_1">
    <p:bg>
      <p:bgPr>
        <a:solidFill>
          <a:schemeClr val="lt1"/>
        </a:solidFill>
      </p:bgPr>
    </p:bg>
    <p:spTree>
      <p:nvGrpSpPr>
        <p:cNvPr id="633" name="Shape 633"/>
        <p:cNvGrpSpPr/>
        <p:nvPr/>
      </p:nvGrpSpPr>
      <p:grpSpPr>
        <a:xfrm>
          <a:off x="0" y="0"/>
          <a:ext cx="0" cy="0"/>
          <a:chOff x="0" y="0"/>
          <a:chExt cx="0" cy="0"/>
        </a:xfrm>
      </p:grpSpPr>
      <p:pic>
        <p:nvPicPr>
          <p:cNvPr id="634" name="Google Shape;634;g2c11c8734f7_0_514"/>
          <p:cNvPicPr preferRelativeResize="0"/>
          <p:nvPr/>
        </p:nvPicPr>
        <p:blipFill rotWithShape="1">
          <a:blip r:embed="rId2">
            <a:alphaModFix/>
          </a:blip>
          <a:srcRect b="0" l="0" r="0" t="0"/>
          <a:stretch/>
        </p:blipFill>
        <p:spPr>
          <a:xfrm rot="1967865">
            <a:off x="987656" y="1802160"/>
            <a:ext cx="1847191" cy="1955007"/>
          </a:xfrm>
          <a:prstGeom prst="rect">
            <a:avLst/>
          </a:prstGeom>
          <a:noFill/>
          <a:ln>
            <a:noFill/>
          </a:ln>
        </p:spPr>
      </p:pic>
      <p:pic>
        <p:nvPicPr>
          <p:cNvPr id="635" name="Google Shape;635;g2c11c8734f7_0_514"/>
          <p:cNvPicPr preferRelativeResize="0"/>
          <p:nvPr/>
        </p:nvPicPr>
        <p:blipFill rotWithShape="1">
          <a:blip r:embed="rId3">
            <a:alphaModFix/>
          </a:blip>
          <a:srcRect b="0" l="0" r="0" t="0"/>
          <a:stretch/>
        </p:blipFill>
        <p:spPr>
          <a:xfrm rot="-7572287">
            <a:off x="3651856" y="1766863"/>
            <a:ext cx="1836998" cy="1928517"/>
          </a:xfrm>
          <a:prstGeom prst="rect">
            <a:avLst/>
          </a:prstGeom>
          <a:noFill/>
          <a:ln>
            <a:noFill/>
          </a:ln>
        </p:spPr>
      </p:pic>
      <p:pic>
        <p:nvPicPr>
          <p:cNvPr id="636" name="Google Shape;636;g2c11c8734f7_0_514"/>
          <p:cNvPicPr preferRelativeResize="0"/>
          <p:nvPr/>
        </p:nvPicPr>
        <p:blipFill rotWithShape="1">
          <a:blip r:embed="rId2">
            <a:alphaModFix/>
          </a:blip>
          <a:srcRect b="0" l="0" r="0" t="0"/>
          <a:stretch/>
        </p:blipFill>
        <p:spPr>
          <a:xfrm rot="7765833">
            <a:off x="6275629" y="1867158"/>
            <a:ext cx="1847191" cy="1955007"/>
          </a:xfrm>
          <a:prstGeom prst="rect">
            <a:avLst/>
          </a:prstGeom>
          <a:noFill/>
          <a:ln>
            <a:noFill/>
          </a:ln>
        </p:spPr>
      </p:pic>
      <p:sp>
        <p:nvSpPr>
          <p:cNvPr id="637" name="Google Shape;637;g2c11c8734f7_0_514"/>
          <p:cNvSpPr txBox="1"/>
          <p:nvPr>
            <p:ph type="title"/>
          </p:nvPr>
        </p:nvSpPr>
        <p:spPr>
          <a:xfrm>
            <a:off x="74445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38" name="Google Shape;638;g2c11c8734f7_0_514"/>
          <p:cNvSpPr txBox="1"/>
          <p:nvPr>
            <p:ph idx="1" type="body"/>
          </p:nvPr>
        </p:nvSpPr>
        <p:spPr>
          <a:xfrm>
            <a:off x="10094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39" name="Google Shape;639;g2c11c8734f7_0_514"/>
          <p:cNvSpPr txBox="1"/>
          <p:nvPr>
            <p:ph idx="2" type="body"/>
          </p:nvPr>
        </p:nvSpPr>
        <p:spPr>
          <a:xfrm>
            <a:off x="38606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40" name="Google Shape;640;g2c11c8734f7_0_514"/>
          <p:cNvSpPr txBox="1"/>
          <p:nvPr>
            <p:ph idx="3" type="body"/>
          </p:nvPr>
        </p:nvSpPr>
        <p:spPr>
          <a:xfrm>
            <a:off x="644882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1_1">
    <p:bg>
      <p:bgPr>
        <a:solidFill>
          <a:schemeClr val="lt1"/>
        </a:solidFill>
      </p:bgPr>
    </p:bg>
    <p:spTree>
      <p:nvGrpSpPr>
        <p:cNvPr id="66" name="Shape 66"/>
        <p:cNvGrpSpPr/>
        <p:nvPr/>
      </p:nvGrpSpPr>
      <p:grpSpPr>
        <a:xfrm>
          <a:off x="0" y="0"/>
          <a:ext cx="0" cy="0"/>
          <a:chOff x="0" y="0"/>
          <a:chExt cx="0" cy="0"/>
        </a:xfrm>
      </p:grpSpPr>
      <p:pic>
        <p:nvPicPr>
          <p:cNvPr id="67" name="Google Shape;67;p27"/>
          <p:cNvPicPr preferRelativeResize="0"/>
          <p:nvPr/>
        </p:nvPicPr>
        <p:blipFill rotWithShape="1">
          <a:blip r:embed="rId2">
            <a:alphaModFix/>
          </a:blip>
          <a:srcRect b="0" l="0" r="0" t="0"/>
          <a:stretch/>
        </p:blipFill>
        <p:spPr>
          <a:xfrm>
            <a:off x="0" y="0"/>
            <a:ext cx="9144000" cy="5143501"/>
          </a:xfrm>
          <a:prstGeom prst="rect">
            <a:avLst/>
          </a:prstGeom>
          <a:noFill/>
          <a:ln>
            <a:noFill/>
          </a:ln>
        </p:spPr>
      </p:pic>
      <p:pic>
        <p:nvPicPr>
          <p:cNvPr id="68" name="Google Shape;68;p27"/>
          <p:cNvPicPr preferRelativeResize="0"/>
          <p:nvPr/>
        </p:nvPicPr>
        <p:blipFill rotWithShape="1">
          <a:blip r:embed="rId3">
            <a:alphaModFix/>
          </a:blip>
          <a:srcRect b="0" l="0" r="0" t="0"/>
          <a:stretch/>
        </p:blipFill>
        <p:spPr>
          <a:xfrm>
            <a:off x="5349739" y="1614500"/>
            <a:ext cx="5146921" cy="5143499"/>
          </a:xfrm>
          <a:prstGeom prst="rect">
            <a:avLst/>
          </a:prstGeom>
          <a:noFill/>
          <a:ln>
            <a:noFill/>
          </a:ln>
        </p:spPr>
      </p:pic>
      <p:sp>
        <p:nvSpPr>
          <p:cNvPr id="69" name="Google Shape;69;p27"/>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70" name="Google Shape;70;p2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29"/>
          <p:cNvSpPr txBox="1"/>
          <p:nvPr>
            <p:ph type="title"/>
          </p:nvPr>
        </p:nvSpPr>
        <p:spPr>
          <a:xfrm>
            <a:off x="356616" y="441425"/>
            <a:ext cx="60615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3" name="Google Shape;73;p29"/>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4" name="Shape 74"/>
        <p:cNvGrpSpPr/>
        <p:nvPr/>
      </p:nvGrpSpPr>
      <p:grpSpPr>
        <a:xfrm>
          <a:off x="0" y="0"/>
          <a:ext cx="0" cy="0"/>
          <a:chOff x="0" y="0"/>
          <a:chExt cx="0" cy="0"/>
        </a:xfrm>
      </p:grpSpPr>
      <p:sp>
        <p:nvSpPr>
          <p:cNvPr id="75" name="Google Shape;75;p38"/>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6" name="Google Shape;76;p38"/>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7" name="Google Shape;77;p38"/>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3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CUSTOM_2">
    <p:spTree>
      <p:nvGrpSpPr>
        <p:cNvPr id="79" name="Shape 79"/>
        <p:cNvGrpSpPr/>
        <p:nvPr/>
      </p:nvGrpSpPr>
      <p:grpSpPr>
        <a:xfrm>
          <a:off x="0" y="0"/>
          <a:ext cx="0" cy="0"/>
          <a:chOff x="0" y="0"/>
          <a:chExt cx="0" cy="0"/>
        </a:xfrm>
      </p:grpSpPr>
      <p:sp>
        <p:nvSpPr>
          <p:cNvPr id="80" name="Google Shape;80;p24"/>
          <p:cNvSpPr txBox="1"/>
          <p:nvPr>
            <p:ph type="title"/>
          </p:nvPr>
        </p:nvSpPr>
        <p:spPr>
          <a:xfrm>
            <a:off x="828850" y="2047075"/>
            <a:ext cx="25872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 name="Google Shape;81;p2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24"/>
          <p:cNvPicPr preferRelativeResize="0"/>
          <p:nvPr/>
        </p:nvPicPr>
        <p:blipFill rotWithShape="1">
          <a:blip r:embed="rId2">
            <a:alphaModFix/>
          </a:blip>
          <a:srcRect b="0" l="0" r="0" t="0"/>
          <a:stretch/>
        </p:blipFill>
        <p:spPr>
          <a:xfrm rot="-5400000">
            <a:off x="3299454" y="2456579"/>
            <a:ext cx="912600" cy="93584"/>
          </a:xfrm>
          <a:prstGeom prst="rect">
            <a:avLst/>
          </a:prstGeom>
          <a:noFill/>
          <a:ln>
            <a:noFill/>
          </a:ln>
        </p:spPr>
      </p:pic>
      <p:pic>
        <p:nvPicPr>
          <p:cNvPr id="83" name="Google Shape;83;p24"/>
          <p:cNvPicPr preferRelativeResize="0"/>
          <p:nvPr/>
        </p:nvPicPr>
        <p:blipFill rotWithShape="1">
          <a:blip r:embed="rId3">
            <a:alphaModFix/>
          </a:blip>
          <a:srcRect b="0" l="0" r="25160" t="0"/>
          <a:stretch/>
        </p:blipFill>
        <p:spPr>
          <a:xfrm>
            <a:off x="7865052" y="1014125"/>
            <a:ext cx="1278949" cy="2830899"/>
          </a:xfrm>
          <a:prstGeom prst="rect">
            <a:avLst/>
          </a:prstGeom>
          <a:noFill/>
          <a:ln>
            <a:noFill/>
          </a:ln>
        </p:spPr>
      </p:pic>
      <p:sp>
        <p:nvSpPr>
          <p:cNvPr id="84" name="Google Shape;84;p24"/>
          <p:cNvSpPr txBox="1"/>
          <p:nvPr>
            <p:ph idx="1" type="body"/>
          </p:nvPr>
        </p:nvSpPr>
        <p:spPr>
          <a:xfrm>
            <a:off x="4095475" y="1977125"/>
            <a:ext cx="3099600" cy="1114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loseout 1">
  <p:cSld name="BLANK_1">
    <p:spTree>
      <p:nvGrpSpPr>
        <p:cNvPr id="85" name="Shape 85"/>
        <p:cNvGrpSpPr/>
        <p:nvPr/>
      </p:nvGrpSpPr>
      <p:grpSpPr>
        <a:xfrm>
          <a:off x="0" y="0"/>
          <a:ext cx="0" cy="0"/>
          <a:chOff x="0" y="0"/>
          <a:chExt cx="0" cy="0"/>
        </a:xfrm>
      </p:grpSpPr>
      <p:sp>
        <p:nvSpPr>
          <p:cNvPr id="86" name="Google Shape;86;p23"/>
          <p:cNvSpPr txBox="1"/>
          <p:nvPr>
            <p:ph idx="1" type="body"/>
          </p:nvPr>
        </p:nvSpPr>
        <p:spPr>
          <a:xfrm>
            <a:off x="263300" y="4348575"/>
            <a:ext cx="6051300" cy="594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23"/>
          <p:cNvSpPr txBox="1"/>
          <p:nvPr>
            <p:ph idx="2" type="body"/>
          </p:nvPr>
        </p:nvSpPr>
        <p:spPr>
          <a:xfrm>
            <a:off x="4970950" y="1946900"/>
            <a:ext cx="3231600" cy="64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8" name="Google Shape;88;p23"/>
          <p:cNvSpPr txBox="1"/>
          <p:nvPr>
            <p:ph type="title"/>
          </p:nvPr>
        </p:nvSpPr>
        <p:spPr>
          <a:xfrm>
            <a:off x="849850" y="1800838"/>
            <a:ext cx="3806700" cy="74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89" name="Google Shape;89;p23"/>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0" name="Google Shape;90;p23"/>
          <p:cNvPicPr preferRelativeResize="0"/>
          <p:nvPr/>
        </p:nvPicPr>
        <p:blipFill rotWithShape="1">
          <a:blip r:embed="rId2">
            <a:alphaModFix/>
          </a:blip>
          <a:srcRect b="0" l="0" r="0" t="0"/>
          <a:stretch/>
        </p:blipFill>
        <p:spPr>
          <a:xfrm>
            <a:off x="406200" y="471425"/>
            <a:ext cx="2374100" cy="641000"/>
          </a:xfrm>
          <a:prstGeom prst="rect">
            <a:avLst/>
          </a:prstGeom>
          <a:noFill/>
          <a:ln>
            <a:noFill/>
          </a:ln>
        </p:spPr>
      </p:pic>
      <p:sp>
        <p:nvSpPr>
          <p:cNvPr id="91" name="Google Shape;91;p23"/>
          <p:cNvSpPr txBox="1"/>
          <p:nvPr/>
        </p:nvSpPr>
        <p:spPr>
          <a:xfrm>
            <a:off x="6314700" y="224100"/>
            <a:ext cx="2517600" cy="594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1600"/>
              </a:spcAft>
              <a:buClr>
                <a:srgbClr val="000000"/>
              </a:buClr>
              <a:buSzPts val="2800"/>
              <a:buFont typeface="Arial"/>
              <a:buNone/>
            </a:pPr>
            <a:r>
              <a:rPr b="1" i="0" lang="en" sz="2800" u="none" cap="none" strike="noStrike">
                <a:solidFill>
                  <a:srgbClr val="434343"/>
                </a:solidFill>
                <a:latin typeface="Arial"/>
                <a:ea typeface="Arial"/>
                <a:cs typeface="Arial"/>
                <a:sym typeface="Arial"/>
              </a:rPr>
              <a:t>rhntc.org</a:t>
            </a:r>
            <a:endParaRPr b="1" i="0" sz="2800" u="none" cap="none" strike="noStrike">
              <a:solidFill>
                <a:srgbClr val="434343"/>
              </a:solidFill>
              <a:latin typeface="Arial"/>
              <a:ea typeface="Arial"/>
              <a:cs typeface="Arial"/>
              <a:sym typeface="Arial"/>
            </a:endParaRPr>
          </a:p>
        </p:txBody>
      </p:sp>
      <p:sp>
        <p:nvSpPr>
          <p:cNvPr id="92" name="Google Shape;92;p23"/>
          <p:cNvSpPr txBox="1"/>
          <p:nvPr>
            <p:ph idx="3" type="subTitle"/>
          </p:nvPr>
        </p:nvSpPr>
        <p:spPr>
          <a:xfrm>
            <a:off x="849850" y="3231750"/>
            <a:ext cx="3170700" cy="87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600"/>
              <a:buNone/>
              <a:defRPr sz="1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93" name="Google Shape;93;p23"/>
          <p:cNvSpPr txBox="1"/>
          <p:nvPr/>
        </p:nvSpPr>
        <p:spPr>
          <a:xfrm>
            <a:off x="849850" y="2877350"/>
            <a:ext cx="31071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434343"/>
                </a:solidFill>
                <a:latin typeface="Arial"/>
                <a:ea typeface="Arial"/>
                <a:cs typeface="Arial"/>
                <a:sym typeface="Arial"/>
              </a:rPr>
              <a:t>CONTACT US</a:t>
            </a:r>
            <a:endParaRPr b="0" i="0" sz="100" u="none" cap="none" strike="noStrike">
              <a:solidFill>
                <a:srgbClr val="000000"/>
              </a:solidFill>
              <a:latin typeface="Arial"/>
              <a:ea typeface="Arial"/>
              <a:cs typeface="Arial"/>
              <a:sym typeface="Arial"/>
            </a:endParaRPr>
          </a:p>
        </p:txBody>
      </p:sp>
      <p:pic>
        <p:nvPicPr>
          <p:cNvPr id="94" name="Google Shape;94;p23"/>
          <p:cNvPicPr preferRelativeResize="0"/>
          <p:nvPr/>
        </p:nvPicPr>
        <p:blipFill rotWithShape="1">
          <a:blip r:embed="rId3">
            <a:alphaModFix/>
          </a:blip>
          <a:srcRect b="0" l="0" r="0" t="0"/>
          <a:stretch/>
        </p:blipFill>
        <p:spPr>
          <a:xfrm rot="5400000">
            <a:off x="4201005" y="2131730"/>
            <a:ext cx="1087600" cy="90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Line">
  <p:cSld name="TITLE_AND_BODY_1_1_1_1">
    <p:spTree>
      <p:nvGrpSpPr>
        <p:cNvPr id="95" name="Shape 95"/>
        <p:cNvGrpSpPr/>
        <p:nvPr/>
      </p:nvGrpSpPr>
      <p:grpSpPr>
        <a:xfrm>
          <a:off x="0" y="0"/>
          <a:ext cx="0" cy="0"/>
          <a:chOff x="0" y="0"/>
          <a:chExt cx="0" cy="0"/>
        </a:xfrm>
      </p:grpSpPr>
      <p:sp>
        <p:nvSpPr>
          <p:cNvPr id="96" name="Google Shape;96;p19"/>
          <p:cNvSpPr txBox="1"/>
          <p:nvPr>
            <p:ph type="title"/>
          </p:nvPr>
        </p:nvSpPr>
        <p:spPr>
          <a:xfrm>
            <a:off x="356616" y="1350350"/>
            <a:ext cx="6558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7" name="Google Shape;97;p19"/>
          <p:cNvSpPr txBox="1"/>
          <p:nvPr>
            <p:ph idx="1" type="body"/>
          </p:nvPr>
        </p:nvSpPr>
        <p:spPr>
          <a:xfrm>
            <a:off x="594360" y="2202175"/>
            <a:ext cx="6823800" cy="2366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8" name="Google Shape;98;p19"/>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99" name="Google Shape;99;p19"/>
          <p:cNvPicPr preferRelativeResize="0"/>
          <p:nvPr/>
        </p:nvPicPr>
        <p:blipFill rotWithShape="1">
          <a:blip r:embed="rId2">
            <a:alphaModFix/>
          </a:blip>
          <a:srcRect b="0" l="0" r="0" t="0"/>
          <a:stretch/>
        </p:blipFill>
        <p:spPr>
          <a:xfrm>
            <a:off x="457200" y="1923049"/>
            <a:ext cx="1264400" cy="130100"/>
          </a:xfrm>
          <a:prstGeom prst="rect">
            <a:avLst/>
          </a:prstGeom>
          <a:noFill/>
          <a:ln>
            <a:noFill/>
          </a:ln>
        </p:spPr>
      </p:pic>
      <p:pic>
        <p:nvPicPr>
          <p:cNvPr id="100" name="Google Shape;100;p19"/>
          <p:cNvPicPr preferRelativeResize="0"/>
          <p:nvPr/>
        </p:nvPicPr>
        <p:blipFill rotWithShape="1">
          <a:blip r:embed="rId3">
            <a:alphaModFix/>
          </a:blip>
          <a:srcRect b="0" l="26653" r="0" t="23283"/>
          <a:stretch/>
        </p:blipFill>
        <p:spPr>
          <a:xfrm rot="5397968">
            <a:off x="6680011" y="-149469"/>
            <a:ext cx="2345726" cy="259581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Line">
  <p:cSld name="TITLE_AND_BODY_1_1_1_1_1">
    <p:spTree>
      <p:nvGrpSpPr>
        <p:cNvPr id="101" name="Shape 101"/>
        <p:cNvGrpSpPr/>
        <p:nvPr/>
      </p:nvGrpSpPr>
      <p:grpSpPr>
        <a:xfrm>
          <a:off x="0" y="0"/>
          <a:ext cx="0" cy="0"/>
          <a:chOff x="0" y="0"/>
          <a:chExt cx="0" cy="0"/>
        </a:xfrm>
      </p:grpSpPr>
      <p:sp>
        <p:nvSpPr>
          <p:cNvPr id="102" name="Google Shape;102;p21"/>
          <p:cNvSpPr txBox="1"/>
          <p:nvPr>
            <p:ph type="title"/>
          </p:nvPr>
        </p:nvSpPr>
        <p:spPr>
          <a:xfrm>
            <a:off x="356616" y="504825"/>
            <a:ext cx="609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03" name="Google Shape;103;p21"/>
          <p:cNvSpPr txBox="1"/>
          <p:nvPr>
            <p:ph idx="1" type="body"/>
          </p:nvPr>
        </p:nvSpPr>
        <p:spPr>
          <a:xfrm>
            <a:off x="594360" y="1469950"/>
            <a:ext cx="6610500" cy="256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04" name="Google Shape;104;p2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05" name="Google Shape;105;p21"/>
          <p:cNvPicPr preferRelativeResize="0"/>
          <p:nvPr/>
        </p:nvPicPr>
        <p:blipFill rotWithShape="1">
          <a:blip r:embed="rId2">
            <a:alphaModFix/>
          </a:blip>
          <a:srcRect b="28999" l="0" r="0" t="0"/>
          <a:stretch/>
        </p:blipFill>
        <p:spPr>
          <a:xfrm>
            <a:off x="153075" y="4088525"/>
            <a:ext cx="2628126" cy="1054975"/>
          </a:xfrm>
          <a:prstGeom prst="rect">
            <a:avLst/>
          </a:prstGeom>
          <a:noFill/>
          <a:ln>
            <a:noFill/>
          </a:ln>
        </p:spPr>
      </p:pic>
      <p:pic>
        <p:nvPicPr>
          <p:cNvPr id="106" name="Google Shape;106;p21"/>
          <p:cNvPicPr preferRelativeResize="0"/>
          <p:nvPr/>
        </p:nvPicPr>
        <p:blipFill rotWithShape="1">
          <a:blip r:embed="rId3">
            <a:alphaModFix/>
          </a:blip>
          <a:srcRect b="0" l="0" r="0" t="0"/>
          <a:stretch/>
        </p:blipFill>
        <p:spPr>
          <a:xfrm>
            <a:off x="457200" y="1554480"/>
            <a:ext cx="1487147" cy="134775"/>
          </a:xfrm>
          <a:prstGeom prst="rect">
            <a:avLst/>
          </a:prstGeom>
          <a:noFill/>
          <a:ln>
            <a:noFill/>
          </a:ln>
        </p:spPr>
      </p:pic>
      <p:pic>
        <p:nvPicPr>
          <p:cNvPr id="107" name="Google Shape;107;p21"/>
          <p:cNvPicPr preferRelativeResize="0"/>
          <p:nvPr/>
        </p:nvPicPr>
        <p:blipFill rotWithShape="1">
          <a:blip r:embed="rId4">
            <a:alphaModFix/>
          </a:blip>
          <a:srcRect b="7347" l="49197" r="0" t="0"/>
          <a:stretch/>
        </p:blipFill>
        <p:spPr>
          <a:xfrm rot="10797854">
            <a:off x="7223775" y="-24420"/>
            <a:ext cx="1939225" cy="371374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w to Contact Us">
  <p:cSld name="CUSTOM_4">
    <p:spTree>
      <p:nvGrpSpPr>
        <p:cNvPr id="108" name="Shape 108"/>
        <p:cNvGrpSpPr/>
        <p:nvPr/>
      </p:nvGrpSpPr>
      <p:grpSpPr>
        <a:xfrm>
          <a:off x="0" y="0"/>
          <a:ext cx="0" cy="0"/>
          <a:chOff x="0" y="0"/>
          <a:chExt cx="0" cy="0"/>
        </a:xfrm>
      </p:grpSpPr>
      <p:sp>
        <p:nvSpPr>
          <p:cNvPr id="109" name="Google Shape;109;p20"/>
          <p:cNvSpPr txBox="1"/>
          <p:nvPr>
            <p:ph type="title"/>
          </p:nvPr>
        </p:nvSpPr>
        <p:spPr>
          <a:xfrm>
            <a:off x="356616" y="1115568"/>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pic>
        <p:nvPicPr>
          <p:cNvPr id="110" name="Google Shape;110;p20"/>
          <p:cNvPicPr preferRelativeResize="0"/>
          <p:nvPr/>
        </p:nvPicPr>
        <p:blipFill rotWithShape="1">
          <a:blip r:embed="rId2">
            <a:alphaModFix/>
          </a:blip>
          <a:srcRect b="0" l="0" r="0" t="0"/>
          <a:stretch/>
        </p:blipFill>
        <p:spPr>
          <a:xfrm>
            <a:off x="466563" y="2320435"/>
            <a:ext cx="1282224" cy="744625"/>
          </a:xfrm>
          <a:prstGeom prst="rect">
            <a:avLst/>
          </a:prstGeom>
          <a:noFill/>
          <a:ln>
            <a:noFill/>
          </a:ln>
        </p:spPr>
      </p:pic>
      <p:pic>
        <p:nvPicPr>
          <p:cNvPr id="111" name="Google Shape;111;p20"/>
          <p:cNvPicPr preferRelativeResize="0"/>
          <p:nvPr/>
        </p:nvPicPr>
        <p:blipFill rotWithShape="1">
          <a:blip r:embed="rId3">
            <a:alphaModFix/>
          </a:blip>
          <a:srcRect b="0" l="0" r="0" t="0"/>
          <a:stretch/>
        </p:blipFill>
        <p:spPr>
          <a:xfrm>
            <a:off x="2519968" y="2093746"/>
            <a:ext cx="908376" cy="914000"/>
          </a:xfrm>
          <a:prstGeom prst="rect">
            <a:avLst/>
          </a:prstGeom>
          <a:noFill/>
          <a:ln>
            <a:noFill/>
          </a:ln>
        </p:spPr>
      </p:pic>
      <p:pic>
        <p:nvPicPr>
          <p:cNvPr id="112" name="Google Shape;112;p20"/>
          <p:cNvPicPr preferRelativeResize="0"/>
          <p:nvPr/>
        </p:nvPicPr>
        <p:blipFill rotWithShape="1">
          <a:blip r:embed="rId4">
            <a:alphaModFix/>
          </a:blip>
          <a:srcRect b="0" l="0" r="0" t="0"/>
          <a:stretch/>
        </p:blipFill>
        <p:spPr>
          <a:xfrm>
            <a:off x="4199524" y="2240875"/>
            <a:ext cx="1078889" cy="744613"/>
          </a:xfrm>
          <a:prstGeom prst="rect">
            <a:avLst/>
          </a:prstGeom>
          <a:noFill/>
          <a:ln>
            <a:noFill/>
          </a:ln>
        </p:spPr>
      </p:pic>
      <p:sp>
        <p:nvSpPr>
          <p:cNvPr id="113" name="Google Shape;113;p20"/>
          <p:cNvSpPr txBox="1"/>
          <p:nvPr>
            <p:ph idx="1" type="body"/>
          </p:nvPr>
        </p:nvSpPr>
        <p:spPr>
          <a:xfrm>
            <a:off x="455725"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4" name="Google Shape;114;p20"/>
          <p:cNvSpPr txBox="1"/>
          <p:nvPr>
            <p:ph idx="2" type="body"/>
          </p:nvPr>
        </p:nvSpPr>
        <p:spPr>
          <a:xfrm>
            <a:off x="2264059"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5" name="Google Shape;115;p20"/>
          <p:cNvSpPr txBox="1"/>
          <p:nvPr>
            <p:ph idx="3" type="body"/>
          </p:nvPr>
        </p:nvSpPr>
        <p:spPr>
          <a:xfrm>
            <a:off x="4028869"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16" name="Google Shape;116;p20"/>
          <p:cNvSpPr txBox="1"/>
          <p:nvPr>
            <p:ph idx="4" type="body"/>
          </p:nvPr>
        </p:nvSpPr>
        <p:spPr>
          <a:xfrm>
            <a:off x="5738466"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id="117" name="Google Shape;117;p20"/>
          <p:cNvPicPr preferRelativeResize="0"/>
          <p:nvPr/>
        </p:nvPicPr>
        <p:blipFill rotWithShape="1">
          <a:blip r:embed="rId5">
            <a:alphaModFix/>
          </a:blip>
          <a:srcRect b="0" l="0" r="29952" t="0"/>
          <a:stretch/>
        </p:blipFill>
        <p:spPr>
          <a:xfrm rot="-5400000">
            <a:off x="6744400" y="-943749"/>
            <a:ext cx="1353249" cy="3200249"/>
          </a:xfrm>
          <a:prstGeom prst="rect">
            <a:avLst/>
          </a:prstGeom>
          <a:noFill/>
          <a:ln>
            <a:noFill/>
          </a:ln>
        </p:spPr>
      </p:pic>
      <p:pic>
        <p:nvPicPr>
          <p:cNvPr id="118" name="Google Shape;118;p20"/>
          <p:cNvPicPr preferRelativeResize="0"/>
          <p:nvPr/>
        </p:nvPicPr>
        <p:blipFill rotWithShape="1">
          <a:blip r:embed="rId6">
            <a:alphaModFix/>
          </a:blip>
          <a:srcRect b="0" l="0" r="0" t="0"/>
          <a:stretch/>
        </p:blipFill>
        <p:spPr>
          <a:xfrm>
            <a:off x="455725" y="1678925"/>
            <a:ext cx="1346475" cy="124825"/>
          </a:xfrm>
          <a:prstGeom prst="rect">
            <a:avLst/>
          </a:prstGeom>
          <a:noFill/>
          <a:ln>
            <a:noFill/>
          </a:ln>
        </p:spPr>
      </p:pic>
      <p:pic>
        <p:nvPicPr>
          <p:cNvPr id="119" name="Google Shape;119;p20"/>
          <p:cNvPicPr preferRelativeResize="0"/>
          <p:nvPr/>
        </p:nvPicPr>
        <p:blipFill rotWithShape="1">
          <a:blip r:embed="rId7">
            <a:alphaModFix/>
          </a:blip>
          <a:srcRect b="0" l="0" r="0" t="0"/>
          <a:stretch/>
        </p:blipFill>
        <p:spPr>
          <a:xfrm>
            <a:off x="7716600" y="2114751"/>
            <a:ext cx="571277" cy="914001"/>
          </a:xfrm>
          <a:prstGeom prst="rect">
            <a:avLst/>
          </a:prstGeom>
          <a:noFill/>
          <a:ln>
            <a:noFill/>
          </a:ln>
        </p:spPr>
      </p:pic>
      <p:sp>
        <p:nvSpPr>
          <p:cNvPr id="120" name="Google Shape;120;p20"/>
          <p:cNvSpPr txBox="1"/>
          <p:nvPr>
            <p:ph idx="5" type="body"/>
          </p:nvPr>
        </p:nvSpPr>
        <p:spPr>
          <a:xfrm>
            <a:off x="7320213"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id="121" name="Google Shape;121;p20"/>
          <p:cNvPicPr preferRelativeResize="0"/>
          <p:nvPr/>
        </p:nvPicPr>
        <p:blipFill rotWithShape="1">
          <a:blip r:embed="rId8">
            <a:alphaModFix/>
          </a:blip>
          <a:srcRect b="0" l="0" r="0" t="0"/>
          <a:stretch/>
        </p:blipFill>
        <p:spPr>
          <a:xfrm>
            <a:off x="5858275" y="2182950"/>
            <a:ext cx="1126076" cy="870155"/>
          </a:xfrm>
          <a:prstGeom prst="rect">
            <a:avLst/>
          </a:prstGeom>
          <a:noFill/>
          <a:ln>
            <a:noFill/>
          </a:ln>
        </p:spPr>
      </p:pic>
      <p:sp>
        <p:nvSpPr>
          <p:cNvPr id="122" name="Google Shape;122;p2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1">
  <p:cSld name="SECTION_HEADER_1_2">
    <p:bg>
      <p:bgPr>
        <a:solidFill>
          <a:schemeClr val="lt1"/>
        </a:solidFill>
      </p:bgPr>
    </p:bg>
    <p:spTree>
      <p:nvGrpSpPr>
        <p:cNvPr id="123" name="Shape 123"/>
        <p:cNvGrpSpPr/>
        <p:nvPr/>
      </p:nvGrpSpPr>
      <p:grpSpPr>
        <a:xfrm>
          <a:off x="0" y="0"/>
          <a:ext cx="0" cy="0"/>
          <a:chOff x="0" y="0"/>
          <a:chExt cx="0" cy="0"/>
        </a:xfrm>
      </p:grpSpPr>
      <p:pic>
        <p:nvPicPr>
          <p:cNvPr id="124" name="Google Shape;124;p17"/>
          <p:cNvPicPr preferRelativeResize="0"/>
          <p:nvPr/>
        </p:nvPicPr>
        <p:blipFill rotWithShape="1">
          <a:blip r:embed="rId2">
            <a:alphaModFix/>
          </a:blip>
          <a:srcRect b="0" l="0" r="0" t="0"/>
          <a:stretch/>
        </p:blipFill>
        <p:spPr>
          <a:xfrm rot="1967865">
            <a:off x="527156" y="1753610"/>
            <a:ext cx="1847191" cy="1955008"/>
          </a:xfrm>
          <a:prstGeom prst="rect">
            <a:avLst/>
          </a:prstGeom>
          <a:noFill/>
          <a:ln>
            <a:noFill/>
          </a:ln>
        </p:spPr>
      </p:pic>
      <p:pic>
        <p:nvPicPr>
          <p:cNvPr id="125" name="Google Shape;125;p17"/>
          <p:cNvPicPr preferRelativeResize="0"/>
          <p:nvPr/>
        </p:nvPicPr>
        <p:blipFill rotWithShape="1">
          <a:blip r:embed="rId3">
            <a:alphaModFix/>
          </a:blip>
          <a:srcRect b="0" l="0" r="0" t="0"/>
          <a:stretch/>
        </p:blipFill>
        <p:spPr>
          <a:xfrm rot="-7572287">
            <a:off x="2573826" y="1766863"/>
            <a:ext cx="1836998" cy="1928517"/>
          </a:xfrm>
          <a:prstGeom prst="rect">
            <a:avLst/>
          </a:prstGeom>
          <a:noFill/>
          <a:ln>
            <a:noFill/>
          </a:ln>
        </p:spPr>
      </p:pic>
      <p:pic>
        <p:nvPicPr>
          <p:cNvPr id="126" name="Google Shape;126;p17"/>
          <p:cNvPicPr preferRelativeResize="0"/>
          <p:nvPr/>
        </p:nvPicPr>
        <p:blipFill rotWithShape="1">
          <a:blip r:embed="rId3">
            <a:alphaModFix/>
          </a:blip>
          <a:srcRect b="0" l="0" r="0" t="0"/>
          <a:stretch/>
        </p:blipFill>
        <p:spPr>
          <a:xfrm rot="1373658">
            <a:off x="6756624" y="1789650"/>
            <a:ext cx="1837000" cy="1928517"/>
          </a:xfrm>
          <a:prstGeom prst="rect">
            <a:avLst/>
          </a:prstGeom>
          <a:noFill/>
          <a:ln>
            <a:noFill/>
          </a:ln>
        </p:spPr>
      </p:pic>
      <p:pic>
        <p:nvPicPr>
          <p:cNvPr id="127" name="Google Shape;127;p17"/>
          <p:cNvPicPr preferRelativeResize="0"/>
          <p:nvPr/>
        </p:nvPicPr>
        <p:blipFill rotWithShape="1">
          <a:blip r:embed="rId2">
            <a:alphaModFix/>
          </a:blip>
          <a:srcRect b="0" l="0" r="0" t="0"/>
          <a:stretch/>
        </p:blipFill>
        <p:spPr>
          <a:xfrm rot="-9110201">
            <a:off x="4661855" y="1753608"/>
            <a:ext cx="1847189" cy="1955008"/>
          </a:xfrm>
          <a:prstGeom prst="rect">
            <a:avLst/>
          </a:prstGeom>
          <a:noFill/>
          <a:ln>
            <a:noFill/>
          </a:ln>
        </p:spPr>
      </p:pic>
      <p:sp>
        <p:nvSpPr>
          <p:cNvPr id="128" name="Google Shape;128;p17"/>
          <p:cNvSpPr txBox="1"/>
          <p:nvPr>
            <p:ph type="title"/>
          </p:nvPr>
        </p:nvSpPr>
        <p:spPr>
          <a:xfrm>
            <a:off x="38100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9" name="Google Shape;129;p17"/>
          <p:cNvSpPr txBox="1"/>
          <p:nvPr>
            <p:ph idx="1" type="body"/>
          </p:nvPr>
        </p:nvSpPr>
        <p:spPr>
          <a:xfrm>
            <a:off x="619125" y="3924300"/>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0" name="Google Shape;130;p17"/>
          <p:cNvSpPr txBox="1"/>
          <p:nvPr>
            <p:ph idx="2" type="body"/>
          </p:nvPr>
        </p:nvSpPr>
        <p:spPr>
          <a:xfrm>
            <a:off x="2744575" y="3924300"/>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1" name="Google Shape;131;p17"/>
          <p:cNvSpPr txBox="1"/>
          <p:nvPr>
            <p:ph idx="3" type="body"/>
          </p:nvPr>
        </p:nvSpPr>
        <p:spPr>
          <a:xfrm>
            <a:off x="4761500" y="3876675"/>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2" name="Google Shape;132;p17"/>
          <p:cNvSpPr txBox="1"/>
          <p:nvPr>
            <p:ph idx="4" type="body"/>
          </p:nvPr>
        </p:nvSpPr>
        <p:spPr>
          <a:xfrm>
            <a:off x="6851175" y="4053075"/>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33" name="Google Shape;133;p1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s">
  <p:cSld name="SECTION_HEADER_1_1">
    <p:bg>
      <p:bgPr>
        <a:solidFill>
          <a:schemeClr val="lt1"/>
        </a:solidFill>
      </p:bgPr>
    </p:bg>
    <p:spTree>
      <p:nvGrpSpPr>
        <p:cNvPr id="17" name="Shape 17"/>
        <p:cNvGrpSpPr/>
        <p:nvPr/>
      </p:nvGrpSpPr>
      <p:grpSpPr>
        <a:xfrm>
          <a:off x="0" y="0"/>
          <a:ext cx="0" cy="0"/>
          <a:chOff x="0" y="0"/>
          <a:chExt cx="0" cy="0"/>
        </a:xfrm>
      </p:grpSpPr>
      <p:pic>
        <p:nvPicPr>
          <p:cNvPr id="18" name="Google Shape;18;p49"/>
          <p:cNvPicPr preferRelativeResize="0"/>
          <p:nvPr/>
        </p:nvPicPr>
        <p:blipFill rotWithShape="1">
          <a:blip r:embed="rId2">
            <a:alphaModFix/>
          </a:blip>
          <a:srcRect b="0" l="0" r="0" t="0"/>
          <a:stretch/>
        </p:blipFill>
        <p:spPr>
          <a:xfrm rot="1967865">
            <a:off x="987656" y="1802160"/>
            <a:ext cx="1847191" cy="1955008"/>
          </a:xfrm>
          <a:prstGeom prst="rect">
            <a:avLst/>
          </a:prstGeom>
          <a:noFill/>
          <a:ln>
            <a:noFill/>
          </a:ln>
        </p:spPr>
      </p:pic>
      <p:pic>
        <p:nvPicPr>
          <p:cNvPr id="19" name="Google Shape;19;p49"/>
          <p:cNvPicPr preferRelativeResize="0"/>
          <p:nvPr/>
        </p:nvPicPr>
        <p:blipFill rotWithShape="1">
          <a:blip r:embed="rId3">
            <a:alphaModFix/>
          </a:blip>
          <a:srcRect b="0" l="0" r="0" t="0"/>
          <a:stretch/>
        </p:blipFill>
        <p:spPr>
          <a:xfrm rot="-7572287">
            <a:off x="3651857" y="1766863"/>
            <a:ext cx="1836998" cy="1928517"/>
          </a:xfrm>
          <a:prstGeom prst="rect">
            <a:avLst/>
          </a:prstGeom>
          <a:noFill/>
          <a:ln>
            <a:noFill/>
          </a:ln>
        </p:spPr>
      </p:pic>
      <p:pic>
        <p:nvPicPr>
          <p:cNvPr id="20" name="Google Shape;20;p49"/>
          <p:cNvPicPr preferRelativeResize="0"/>
          <p:nvPr/>
        </p:nvPicPr>
        <p:blipFill rotWithShape="1">
          <a:blip r:embed="rId2">
            <a:alphaModFix/>
          </a:blip>
          <a:srcRect b="0" l="0" r="0" t="0"/>
          <a:stretch/>
        </p:blipFill>
        <p:spPr>
          <a:xfrm rot="7765833">
            <a:off x="6275628" y="1867158"/>
            <a:ext cx="1847191" cy="1955007"/>
          </a:xfrm>
          <a:prstGeom prst="rect">
            <a:avLst/>
          </a:prstGeom>
          <a:noFill/>
          <a:ln>
            <a:noFill/>
          </a:ln>
        </p:spPr>
      </p:pic>
      <p:sp>
        <p:nvSpPr>
          <p:cNvPr id="21" name="Google Shape;21;p49"/>
          <p:cNvSpPr txBox="1"/>
          <p:nvPr>
            <p:ph type="title"/>
          </p:nvPr>
        </p:nvSpPr>
        <p:spPr>
          <a:xfrm>
            <a:off x="74445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 name="Google Shape;22;p49"/>
          <p:cNvSpPr txBox="1"/>
          <p:nvPr>
            <p:ph idx="1" type="body"/>
          </p:nvPr>
        </p:nvSpPr>
        <p:spPr>
          <a:xfrm>
            <a:off x="10094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3" name="Google Shape;23;p49"/>
          <p:cNvSpPr txBox="1"/>
          <p:nvPr>
            <p:ph idx="2" type="body"/>
          </p:nvPr>
        </p:nvSpPr>
        <p:spPr>
          <a:xfrm>
            <a:off x="38606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 name="Google Shape;24;p49"/>
          <p:cNvSpPr txBox="1"/>
          <p:nvPr>
            <p:ph idx="3" type="body"/>
          </p:nvPr>
        </p:nvSpPr>
        <p:spPr>
          <a:xfrm>
            <a:off x="644882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5" name="Google Shape;25;p4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3">
    <p:spTree>
      <p:nvGrpSpPr>
        <p:cNvPr id="134" name="Shape 134"/>
        <p:cNvGrpSpPr/>
        <p:nvPr/>
      </p:nvGrpSpPr>
      <p:grpSpPr>
        <a:xfrm>
          <a:off x="0" y="0"/>
          <a:ext cx="0" cy="0"/>
          <a:chOff x="0" y="0"/>
          <a:chExt cx="0" cy="0"/>
        </a:xfrm>
      </p:grpSpPr>
      <p:sp>
        <p:nvSpPr>
          <p:cNvPr id="135" name="Google Shape;135;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pic>
        <p:nvPicPr>
          <p:cNvPr id="136" name="Google Shape;136;p28"/>
          <p:cNvPicPr preferRelativeResize="0"/>
          <p:nvPr/>
        </p:nvPicPr>
        <p:blipFill rotWithShape="1">
          <a:blip r:embed="rId2">
            <a:alphaModFix/>
          </a:blip>
          <a:srcRect b="0" l="0" r="0" t="0"/>
          <a:stretch/>
        </p:blipFill>
        <p:spPr>
          <a:xfrm>
            <a:off x="495300" y="2838450"/>
            <a:ext cx="7961339" cy="229355"/>
          </a:xfrm>
          <a:prstGeom prst="rect">
            <a:avLst/>
          </a:prstGeom>
          <a:noFill/>
          <a:ln>
            <a:noFill/>
          </a:ln>
        </p:spPr>
      </p:pic>
      <p:cxnSp>
        <p:nvCxnSpPr>
          <p:cNvPr id="137" name="Google Shape;137;p28"/>
          <p:cNvCxnSpPr/>
          <p:nvPr/>
        </p:nvCxnSpPr>
        <p:spPr>
          <a:xfrm>
            <a:off x="694325" y="2084250"/>
            <a:ext cx="0" cy="670200"/>
          </a:xfrm>
          <a:prstGeom prst="straightConnector1">
            <a:avLst/>
          </a:prstGeom>
          <a:noFill/>
          <a:ln cap="flat" cmpd="sng" w="28575">
            <a:solidFill>
              <a:schemeClr val="dk2"/>
            </a:solidFill>
            <a:prstDash val="solid"/>
            <a:round/>
            <a:headEnd len="sm" w="sm" type="none"/>
            <a:tailEnd len="sm" w="sm" type="none"/>
          </a:ln>
        </p:spPr>
      </p:cxnSp>
      <p:cxnSp>
        <p:nvCxnSpPr>
          <p:cNvPr id="138" name="Google Shape;138;p28"/>
          <p:cNvCxnSpPr/>
          <p:nvPr/>
        </p:nvCxnSpPr>
        <p:spPr>
          <a:xfrm>
            <a:off x="2554775" y="3164375"/>
            <a:ext cx="0" cy="670200"/>
          </a:xfrm>
          <a:prstGeom prst="straightConnector1">
            <a:avLst/>
          </a:prstGeom>
          <a:noFill/>
          <a:ln cap="flat" cmpd="sng" w="28575">
            <a:solidFill>
              <a:schemeClr val="dk2"/>
            </a:solidFill>
            <a:prstDash val="solid"/>
            <a:round/>
            <a:headEnd len="sm" w="sm" type="none"/>
            <a:tailEnd len="sm" w="sm" type="none"/>
          </a:ln>
        </p:spPr>
      </p:cxnSp>
      <p:cxnSp>
        <p:nvCxnSpPr>
          <p:cNvPr id="139" name="Google Shape;139;p28"/>
          <p:cNvCxnSpPr/>
          <p:nvPr/>
        </p:nvCxnSpPr>
        <p:spPr>
          <a:xfrm>
            <a:off x="4475975" y="2084250"/>
            <a:ext cx="0" cy="670200"/>
          </a:xfrm>
          <a:prstGeom prst="straightConnector1">
            <a:avLst/>
          </a:prstGeom>
          <a:noFill/>
          <a:ln cap="flat" cmpd="sng" w="28575">
            <a:solidFill>
              <a:schemeClr val="dk2"/>
            </a:solidFill>
            <a:prstDash val="solid"/>
            <a:round/>
            <a:headEnd len="sm" w="sm" type="none"/>
            <a:tailEnd len="sm" w="sm" type="none"/>
          </a:ln>
        </p:spPr>
      </p:cxnSp>
      <p:cxnSp>
        <p:nvCxnSpPr>
          <p:cNvPr id="140" name="Google Shape;140;p28"/>
          <p:cNvCxnSpPr/>
          <p:nvPr/>
        </p:nvCxnSpPr>
        <p:spPr>
          <a:xfrm>
            <a:off x="6429000" y="3164375"/>
            <a:ext cx="0" cy="670200"/>
          </a:xfrm>
          <a:prstGeom prst="straightConnector1">
            <a:avLst/>
          </a:prstGeom>
          <a:noFill/>
          <a:ln cap="flat" cmpd="sng" w="28575">
            <a:solidFill>
              <a:schemeClr val="dk2"/>
            </a:solidFill>
            <a:prstDash val="solid"/>
            <a:round/>
            <a:headEnd len="sm" w="sm" type="none"/>
            <a:tailEnd len="sm" w="sm" type="none"/>
          </a:ln>
        </p:spPr>
      </p:cxnSp>
      <p:sp>
        <p:nvSpPr>
          <p:cNvPr id="141" name="Google Shape;141;p28"/>
          <p:cNvSpPr txBox="1"/>
          <p:nvPr>
            <p:ph idx="1" type="body"/>
          </p:nvPr>
        </p:nvSpPr>
        <p:spPr>
          <a:xfrm>
            <a:off x="665850" y="1603800"/>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2" name="Google Shape;142;p28"/>
          <p:cNvSpPr txBox="1"/>
          <p:nvPr>
            <p:ph idx="2" type="body"/>
          </p:nvPr>
        </p:nvSpPr>
        <p:spPr>
          <a:xfrm>
            <a:off x="2586700" y="3415850"/>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3" name="Google Shape;143;p28"/>
          <p:cNvSpPr txBox="1"/>
          <p:nvPr>
            <p:ph idx="3" type="body"/>
          </p:nvPr>
        </p:nvSpPr>
        <p:spPr>
          <a:xfrm>
            <a:off x="4533700" y="1603800"/>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4" name="Google Shape;144;p28"/>
          <p:cNvSpPr txBox="1"/>
          <p:nvPr>
            <p:ph idx="4" type="body"/>
          </p:nvPr>
        </p:nvSpPr>
        <p:spPr>
          <a:xfrm>
            <a:off x="6556675" y="3164375"/>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5" name="Google Shape;145;p2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p:cSld name="TITLE_AND_BODY_1_3">
    <p:spTree>
      <p:nvGrpSpPr>
        <p:cNvPr id="146" name="Shape 146"/>
        <p:cNvGrpSpPr/>
        <p:nvPr/>
      </p:nvGrpSpPr>
      <p:grpSpPr>
        <a:xfrm>
          <a:off x="0" y="0"/>
          <a:ext cx="0" cy="0"/>
          <a:chOff x="0" y="0"/>
          <a:chExt cx="0" cy="0"/>
        </a:xfrm>
      </p:grpSpPr>
      <p:sp>
        <p:nvSpPr>
          <p:cNvPr id="147" name="Google Shape;147;p32"/>
          <p:cNvSpPr txBox="1"/>
          <p:nvPr>
            <p:ph type="title"/>
          </p:nvPr>
        </p:nvSpPr>
        <p:spPr>
          <a:xfrm>
            <a:off x="364125" y="11062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8" name="Google Shape;148;p32"/>
          <p:cNvSpPr txBox="1"/>
          <p:nvPr>
            <p:ph idx="1" type="body"/>
          </p:nvPr>
        </p:nvSpPr>
        <p:spPr>
          <a:xfrm>
            <a:off x="567425" y="2047425"/>
            <a:ext cx="7429800" cy="262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9" name="Google Shape;149;p3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0" name="Google Shape;150;p32"/>
          <p:cNvPicPr preferRelativeResize="0"/>
          <p:nvPr/>
        </p:nvPicPr>
        <p:blipFill rotWithShape="1">
          <a:blip r:embed="rId2">
            <a:alphaModFix/>
          </a:blip>
          <a:srcRect b="0" l="0" r="29952" t="0"/>
          <a:stretch/>
        </p:blipFill>
        <p:spPr>
          <a:xfrm rot="-5400000">
            <a:off x="6744400" y="-943749"/>
            <a:ext cx="1353249" cy="320024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p:cSld name="TITLE_AND_BODY_1_1_1">
    <p:spTree>
      <p:nvGrpSpPr>
        <p:cNvPr id="151" name="Shape 151"/>
        <p:cNvGrpSpPr/>
        <p:nvPr/>
      </p:nvGrpSpPr>
      <p:grpSpPr>
        <a:xfrm>
          <a:off x="0" y="0"/>
          <a:ext cx="0" cy="0"/>
          <a:chOff x="0" y="0"/>
          <a:chExt cx="0" cy="0"/>
        </a:xfrm>
      </p:grpSpPr>
      <p:sp>
        <p:nvSpPr>
          <p:cNvPr id="152" name="Google Shape;152;p34"/>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3" name="Google Shape;153;p34"/>
          <p:cNvSpPr txBox="1"/>
          <p:nvPr>
            <p:ph idx="1" type="body"/>
          </p:nvPr>
        </p:nvSpPr>
        <p:spPr>
          <a:xfrm>
            <a:off x="585875" y="2090925"/>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54" name="Google Shape;154;p34"/>
          <p:cNvSpPr txBox="1"/>
          <p:nvPr>
            <p:ph idx="12" type="sldNum"/>
          </p:nvPr>
        </p:nvSpPr>
        <p:spPr>
          <a:xfrm>
            <a:off x="868625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55" name="Google Shape;155;p34"/>
          <p:cNvPicPr preferRelativeResize="0"/>
          <p:nvPr/>
        </p:nvPicPr>
        <p:blipFill rotWithShape="1">
          <a:blip r:embed="rId2">
            <a:alphaModFix/>
          </a:blip>
          <a:srcRect b="28999" l="0" r="0" t="0"/>
          <a:stretch/>
        </p:blipFill>
        <p:spPr>
          <a:xfrm>
            <a:off x="6064600" y="4005025"/>
            <a:ext cx="2836151" cy="1138475"/>
          </a:xfrm>
          <a:prstGeom prst="rect">
            <a:avLst/>
          </a:prstGeom>
          <a:noFill/>
          <a:ln>
            <a:noFill/>
          </a:ln>
        </p:spPr>
      </p:pic>
      <p:pic>
        <p:nvPicPr>
          <p:cNvPr id="156" name="Google Shape;156;p34"/>
          <p:cNvPicPr preferRelativeResize="0"/>
          <p:nvPr/>
        </p:nvPicPr>
        <p:blipFill rotWithShape="1">
          <a:blip r:embed="rId3">
            <a:alphaModFix/>
          </a:blip>
          <a:srcRect b="0" l="0" r="0" t="0"/>
          <a:stretch/>
        </p:blipFill>
        <p:spPr>
          <a:xfrm>
            <a:off x="457200" y="1783080"/>
            <a:ext cx="1612884" cy="1347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p:cSld name="TITLE_AND_BODY_1_1_1_2">
    <p:spTree>
      <p:nvGrpSpPr>
        <p:cNvPr id="157" name="Shape 157"/>
        <p:cNvGrpSpPr/>
        <p:nvPr/>
      </p:nvGrpSpPr>
      <p:grpSpPr>
        <a:xfrm>
          <a:off x="0" y="0"/>
          <a:ext cx="0" cy="0"/>
          <a:chOff x="0" y="0"/>
          <a:chExt cx="0" cy="0"/>
        </a:xfrm>
      </p:grpSpPr>
      <p:sp>
        <p:nvSpPr>
          <p:cNvPr id="158" name="Google Shape;158;p35"/>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9" name="Google Shape;159;p35"/>
          <p:cNvSpPr txBox="1"/>
          <p:nvPr>
            <p:ph idx="1" type="body"/>
          </p:nvPr>
        </p:nvSpPr>
        <p:spPr>
          <a:xfrm>
            <a:off x="604925" y="1909950"/>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0" name="Google Shape;160;p35"/>
          <p:cNvSpPr txBox="1"/>
          <p:nvPr>
            <p:ph idx="12" type="sldNum"/>
          </p:nvPr>
        </p:nvSpPr>
        <p:spPr>
          <a:xfrm>
            <a:off x="868625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1" name="Google Shape;161;p35"/>
          <p:cNvPicPr preferRelativeResize="0"/>
          <p:nvPr/>
        </p:nvPicPr>
        <p:blipFill rotWithShape="1">
          <a:blip r:embed="rId2">
            <a:alphaModFix/>
          </a:blip>
          <a:srcRect b="28999" l="0" r="0" t="0"/>
          <a:stretch/>
        </p:blipFill>
        <p:spPr>
          <a:xfrm>
            <a:off x="6064600" y="4005025"/>
            <a:ext cx="2836151" cy="11384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
  <p:cSld name="TITLE_AND_BODY_1_1_1_1_4">
    <p:spTree>
      <p:nvGrpSpPr>
        <p:cNvPr id="162" name="Shape 162"/>
        <p:cNvGrpSpPr/>
        <p:nvPr/>
      </p:nvGrpSpPr>
      <p:grpSpPr>
        <a:xfrm>
          <a:off x="0" y="0"/>
          <a:ext cx="0" cy="0"/>
          <a:chOff x="0" y="0"/>
          <a:chExt cx="0" cy="0"/>
        </a:xfrm>
      </p:grpSpPr>
      <p:sp>
        <p:nvSpPr>
          <p:cNvPr id="163" name="Google Shape;163;p36"/>
          <p:cNvSpPr txBox="1"/>
          <p:nvPr>
            <p:ph type="title"/>
          </p:nvPr>
        </p:nvSpPr>
        <p:spPr>
          <a:xfrm>
            <a:off x="356616" y="1350350"/>
            <a:ext cx="6558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4" name="Google Shape;164;p36"/>
          <p:cNvSpPr txBox="1"/>
          <p:nvPr>
            <p:ph idx="1" type="body"/>
          </p:nvPr>
        </p:nvSpPr>
        <p:spPr>
          <a:xfrm>
            <a:off x="594360" y="2202175"/>
            <a:ext cx="6823800" cy="2366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65" name="Google Shape;165;p36"/>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66" name="Google Shape;166;p36"/>
          <p:cNvPicPr preferRelativeResize="0"/>
          <p:nvPr/>
        </p:nvPicPr>
        <p:blipFill rotWithShape="1">
          <a:blip r:embed="rId2">
            <a:alphaModFix/>
          </a:blip>
          <a:srcRect b="0" l="26653" r="0" t="23283"/>
          <a:stretch/>
        </p:blipFill>
        <p:spPr>
          <a:xfrm rot="5397968">
            <a:off x="6680011" y="-149469"/>
            <a:ext cx="2345726" cy="259581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
  <p:cSld name="TITLE_AND_BODY_1_1_1_1_1_2">
    <p:spTree>
      <p:nvGrpSpPr>
        <p:cNvPr id="167" name="Shape 167"/>
        <p:cNvGrpSpPr/>
        <p:nvPr/>
      </p:nvGrpSpPr>
      <p:grpSpPr>
        <a:xfrm>
          <a:off x="0" y="0"/>
          <a:ext cx="0" cy="0"/>
          <a:chOff x="0" y="0"/>
          <a:chExt cx="0" cy="0"/>
        </a:xfrm>
      </p:grpSpPr>
      <p:sp>
        <p:nvSpPr>
          <p:cNvPr id="168" name="Google Shape;168;p37"/>
          <p:cNvSpPr txBox="1"/>
          <p:nvPr>
            <p:ph type="title"/>
          </p:nvPr>
        </p:nvSpPr>
        <p:spPr>
          <a:xfrm>
            <a:off x="356616" y="504825"/>
            <a:ext cx="609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69" name="Google Shape;169;p37"/>
          <p:cNvSpPr txBox="1"/>
          <p:nvPr>
            <p:ph idx="1" type="body"/>
          </p:nvPr>
        </p:nvSpPr>
        <p:spPr>
          <a:xfrm>
            <a:off x="594360" y="1469950"/>
            <a:ext cx="6610500" cy="256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70" name="Google Shape;170;p37"/>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1" name="Google Shape;171;p37"/>
          <p:cNvPicPr preferRelativeResize="0"/>
          <p:nvPr/>
        </p:nvPicPr>
        <p:blipFill rotWithShape="1">
          <a:blip r:embed="rId2">
            <a:alphaModFix/>
          </a:blip>
          <a:srcRect b="28999" l="0" r="0" t="0"/>
          <a:stretch/>
        </p:blipFill>
        <p:spPr>
          <a:xfrm>
            <a:off x="153075" y="4088525"/>
            <a:ext cx="2628126" cy="1054975"/>
          </a:xfrm>
          <a:prstGeom prst="rect">
            <a:avLst/>
          </a:prstGeom>
          <a:noFill/>
          <a:ln>
            <a:noFill/>
          </a:ln>
        </p:spPr>
      </p:pic>
      <p:pic>
        <p:nvPicPr>
          <p:cNvPr id="172" name="Google Shape;172;p37"/>
          <p:cNvPicPr preferRelativeResize="0"/>
          <p:nvPr/>
        </p:nvPicPr>
        <p:blipFill rotWithShape="1">
          <a:blip r:embed="rId3">
            <a:alphaModFix/>
          </a:blip>
          <a:srcRect b="7347" l="49197" r="0" t="0"/>
          <a:stretch/>
        </p:blipFill>
        <p:spPr>
          <a:xfrm rot="10797854">
            <a:off x="7223775" y="-24420"/>
            <a:ext cx="1939225" cy="371374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RP">
  <p:cSld name="TITLE_AND_TWO_COLUMNS_1">
    <p:spTree>
      <p:nvGrpSpPr>
        <p:cNvPr id="173" name="Shape 173"/>
        <p:cNvGrpSpPr/>
        <p:nvPr/>
      </p:nvGrpSpPr>
      <p:grpSpPr>
        <a:xfrm>
          <a:off x="0" y="0"/>
          <a:ext cx="0" cy="0"/>
          <a:chOff x="0" y="0"/>
          <a:chExt cx="0" cy="0"/>
        </a:xfrm>
      </p:grpSpPr>
      <p:sp>
        <p:nvSpPr>
          <p:cNvPr id="174" name="Google Shape;174;p39"/>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5" name="Google Shape;175;p39"/>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76" name="Google Shape;176;p39"/>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77" name="Google Shape;177;p39"/>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78" name="Google Shape;178;p39"/>
          <p:cNvPicPr preferRelativeResize="0"/>
          <p:nvPr/>
        </p:nvPicPr>
        <p:blipFill rotWithShape="1">
          <a:blip r:embed="rId2">
            <a:alphaModFix/>
          </a:blip>
          <a:srcRect b="0" l="0" r="0" t="0"/>
          <a:stretch/>
        </p:blipFill>
        <p:spPr>
          <a:xfrm>
            <a:off x="457200" y="911913"/>
            <a:ext cx="1612884" cy="1347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79" name="Shape 179"/>
        <p:cNvGrpSpPr/>
        <p:nvPr/>
      </p:nvGrpSpPr>
      <p:grpSpPr>
        <a:xfrm>
          <a:off x="0" y="0"/>
          <a:ext cx="0" cy="0"/>
          <a:chOff x="0" y="0"/>
          <a:chExt cx="0" cy="0"/>
        </a:xfrm>
      </p:grpSpPr>
      <p:sp>
        <p:nvSpPr>
          <p:cNvPr id="180" name="Google Shape;180;p41"/>
          <p:cNvSpPr txBox="1"/>
          <p:nvPr>
            <p:ph type="title"/>
          </p:nvPr>
        </p:nvSpPr>
        <p:spPr>
          <a:xfrm>
            <a:off x="387900" y="555600"/>
            <a:ext cx="3075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81" name="Google Shape;181;p41"/>
          <p:cNvSpPr txBox="1"/>
          <p:nvPr>
            <p:ph idx="1" type="body"/>
          </p:nvPr>
        </p:nvSpPr>
        <p:spPr>
          <a:xfrm>
            <a:off x="59436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82" name="Google Shape;182;p4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183" name="Shape 183"/>
        <p:cNvGrpSpPr/>
        <p:nvPr/>
      </p:nvGrpSpPr>
      <p:grpSpPr>
        <a:xfrm>
          <a:off x="0" y="0"/>
          <a:ext cx="0" cy="0"/>
          <a:chOff x="0" y="0"/>
          <a:chExt cx="0" cy="0"/>
        </a:xfrm>
      </p:grpSpPr>
      <p:sp>
        <p:nvSpPr>
          <p:cNvPr id="184" name="Google Shape;184;p42"/>
          <p:cNvSpPr txBox="1"/>
          <p:nvPr>
            <p:ph type="title"/>
          </p:nvPr>
        </p:nvSpPr>
        <p:spPr>
          <a:xfrm>
            <a:off x="387900" y="555600"/>
            <a:ext cx="3075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85" name="Google Shape;185;p42"/>
          <p:cNvSpPr txBox="1"/>
          <p:nvPr>
            <p:ph idx="1" type="body"/>
          </p:nvPr>
        </p:nvSpPr>
        <p:spPr>
          <a:xfrm>
            <a:off x="594348" y="1389600"/>
            <a:ext cx="34416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186" name="Google Shape;186;p4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87" name="Google Shape;187;p42"/>
          <p:cNvPicPr preferRelativeResize="0"/>
          <p:nvPr/>
        </p:nvPicPr>
        <p:blipFill rotWithShape="1">
          <a:blip r:embed="rId2">
            <a:alphaModFix/>
          </a:blip>
          <a:srcRect b="0" l="0" r="0" t="0"/>
          <a:stretch/>
        </p:blipFill>
        <p:spPr>
          <a:xfrm>
            <a:off x="457200" y="1237249"/>
            <a:ext cx="1264400" cy="1301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MAIN_POINT">
    <p:spTree>
      <p:nvGrpSpPr>
        <p:cNvPr id="188" name="Shape 188"/>
        <p:cNvGrpSpPr/>
        <p:nvPr/>
      </p:nvGrpSpPr>
      <p:grpSpPr>
        <a:xfrm>
          <a:off x="0" y="0"/>
          <a:ext cx="0" cy="0"/>
          <a:chOff x="0" y="0"/>
          <a:chExt cx="0" cy="0"/>
        </a:xfrm>
      </p:grpSpPr>
      <p:sp>
        <p:nvSpPr>
          <p:cNvPr id="189" name="Google Shape;189;p4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90" name="Google Shape;190;p43"/>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91" name="Google Shape;191;p43"/>
          <p:cNvPicPr preferRelativeResize="0"/>
          <p:nvPr/>
        </p:nvPicPr>
        <p:blipFill rotWithShape="1">
          <a:blip r:embed="rId2">
            <a:alphaModFix/>
          </a:blip>
          <a:srcRect b="0" l="0" r="0" t="0"/>
          <a:stretch/>
        </p:blipFill>
        <p:spPr>
          <a:xfrm>
            <a:off x="639800" y="3371775"/>
            <a:ext cx="2063574" cy="195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
    <p:spTree>
      <p:nvGrpSpPr>
        <p:cNvPr id="26" name="Shape 26"/>
        <p:cNvGrpSpPr/>
        <p:nvPr/>
      </p:nvGrpSpPr>
      <p:grpSpPr>
        <a:xfrm>
          <a:off x="0" y="0"/>
          <a:ext cx="0" cy="0"/>
          <a:chOff x="0" y="0"/>
          <a:chExt cx="0" cy="0"/>
        </a:xfrm>
      </p:grpSpPr>
      <p:pic>
        <p:nvPicPr>
          <p:cNvPr id="27" name="Google Shape;27;p25"/>
          <p:cNvPicPr preferRelativeResize="0"/>
          <p:nvPr/>
        </p:nvPicPr>
        <p:blipFill rotWithShape="1">
          <a:blip r:embed="rId2">
            <a:alphaModFix/>
          </a:blip>
          <a:srcRect b="0" l="0" r="0" t="0"/>
          <a:stretch/>
        </p:blipFill>
        <p:spPr>
          <a:xfrm>
            <a:off x="0" y="0"/>
            <a:ext cx="9144000" cy="5189301"/>
          </a:xfrm>
          <a:prstGeom prst="rect">
            <a:avLst/>
          </a:prstGeom>
          <a:noFill/>
          <a:ln>
            <a:noFill/>
          </a:ln>
        </p:spPr>
      </p:pic>
      <p:pic>
        <p:nvPicPr>
          <p:cNvPr id="28" name="Google Shape;28;p25"/>
          <p:cNvPicPr preferRelativeResize="0"/>
          <p:nvPr/>
        </p:nvPicPr>
        <p:blipFill rotWithShape="1">
          <a:blip r:embed="rId3">
            <a:alphaModFix/>
          </a:blip>
          <a:srcRect b="0" l="0" r="0" t="0"/>
          <a:stretch/>
        </p:blipFill>
        <p:spPr>
          <a:xfrm>
            <a:off x="5349739" y="1614500"/>
            <a:ext cx="5146921" cy="5143499"/>
          </a:xfrm>
          <a:prstGeom prst="rect">
            <a:avLst/>
          </a:prstGeom>
          <a:noFill/>
          <a:ln>
            <a:noFill/>
          </a:ln>
        </p:spPr>
      </p:pic>
      <p:sp>
        <p:nvSpPr>
          <p:cNvPr id="29" name="Google Shape;29;p25"/>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30" name="Google Shape;30;p2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92" name="Shape 192"/>
        <p:cNvGrpSpPr/>
        <p:nvPr/>
      </p:nvGrpSpPr>
      <p:grpSpPr>
        <a:xfrm>
          <a:off x="0" y="0"/>
          <a:ext cx="0" cy="0"/>
          <a:chOff x="0" y="0"/>
          <a:chExt cx="0" cy="0"/>
        </a:xfrm>
      </p:grpSpPr>
      <p:sp>
        <p:nvSpPr>
          <p:cNvPr id="193" name="Google Shape;193;p4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4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95" name="Google Shape;195;p4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96" name="Google Shape;196;p4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97" name="Google Shape;197;p4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98" name="Shape 198"/>
        <p:cNvGrpSpPr/>
        <p:nvPr/>
      </p:nvGrpSpPr>
      <p:grpSpPr>
        <a:xfrm>
          <a:off x="0" y="0"/>
          <a:ext cx="0" cy="0"/>
          <a:chOff x="0" y="0"/>
          <a:chExt cx="0" cy="0"/>
        </a:xfrm>
      </p:grpSpPr>
      <p:sp>
        <p:nvSpPr>
          <p:cNvPr id="199" name="Google Shape;199;p4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00" name="Google Shape;200;p4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01" name="Shape 201"/>
        <p:cNvGrpSpPr/>
        <p:nvPr/>
      </p:nvGrpSpPr>
      <p:grpSpPr>
        <a:xfrm>
          <a:off x="0" y="0"/>
          <a:ext cx="0" cy="0"/>
          <a:chOff x="0" y="0"/>
          <a:chExt cx="0" cy="0"/>
        </a:xfrm>
      </p:grpSpPr>
      <p:sp>
        <p:nvSpPr>
          <p:cNvPr id="202" name="Google Shape;202;p4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03" name="Google Shape;203;p4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04" name="Google Shape;204;p46"/>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p:cSld name="SECTION_HEADER_1_1_1">
    <p:bg>
      <p:bgPr>
        <a:solidFill>
          <a:schemeClr val="lt1"/>
        </a:solidFill>
      </p:bgPr>
    </p:bg>
    <p:spTree>
      <p:nvGrpSpPr>
        <p:cNvPr id="205" name="Shape 205"/>
        <p:cNvGrpSpPr/>
        <p:nvPr/>
      </p:nvGrpSpPr>
      <p:grpSpPr>
        <a:xfrm>
          <a:off x="0" y="0"/>
          <a:ext cx="0" cy="0"/>
          <a:chOff x="0" y="0"/>
          <a:chExt cx="0" cy="0"/>
        </a:xfrm>
      </p:grpSpPr>
      <p:pic>
        <p:nvPicPr>
          <p:cNvPr id="206" name="Google Shape;206;p47"/>
          <p:cNvPicPr preferRelativeResize="0"/>
          <p:nvPr/>
        </p:nvPicPr>
        <p:blipFill rotWithShape="1">
          <a:blip r:embed="rId2">
            <a:alphaModFix/>
          </a:blip>
          <a:srcRect b="0" l="0" r="0" t="0"/>
          <a:stretch/>
        </p:blipFill>
        <p:spPr>
          <a:xfrm rot="1966834">
            <a:off x="1608456" y="1431485"/>
            <a:ext cx="2268038" cy="2399764"/>
          </a:xfrm>
          <a:prstGeom prst="rect">
            <a:avLst/>
          </a:prstGeom>
          <a:noFill/>
          <a:ln>
            <a:noFill/>
          </a:ln>
        </p:spPr>
      </p:pic>
      <p:sp>
        <p:nvSpPr>
          <p:cNvPr id="207" name="Google Shape;207;p47"/>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8" name="Google Shape;208;p47"/>
          <p:cNvSpPr txBox="1"/>
          <p:nvPr>
            <p:ph idx="1" type="body"/>
          </p:nvPr>
        </p:nvSpPr>
        <p:spPr>
          <a:xfrm>
            <a:off x="1635031"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9" name="Google Shape;209;p4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1">
  <p:cSld name="SECTION_HEADER_1_1_1_1">
    <p:bg>
      <p:bgPr>
        <a:solidFill>
          <a:schemeClr val="lt1"/>
        </a:solidFill>
      </p:bgPr>
    </p:bg>
    <p:spTree>
      <p:nvGrpSpPr>
        <p:cNvPr id="210" name="Shape 210"/>
        <p:cNvGrpSpPr/>
        <p:nvPr/>
      </p:nvGrpSpPr>
      <p:grpSpPr>
        <a:xfrm>
          <a:off x="0" y="0"/>
          <a:ext cx="0" cy="0"/>
          <a:chOff x="0" y="0"/>
          <a:chExt cx="0" cy="0"/>
        </a:xfrm>
      </p:grpSpPr>
      <p:pic>
        <p:nvPicPr>
          <p:cNvPr id="211" name="Google Shape;211;p48"/>
          <p:cNvPicPr preferRelativeResize="0"/>
          <p:nvPr/>
        </p:nvPicPr>
        <p:blipFill rotWithShape="1">
          <a:blip r:embed="rId2">
            <a:alphaModFix/>
          </a:blip>
          <a:srcRect b="0" l="0" r="0" t="0"/>
          <a:stretch/>
        </p:blipFill>
        <p:spPr>
          <a:xfrm rot="1966834">
            <a:off x="1608456" y="1431485"/>
            <a:ext cx="2268038" cy="2399764"/>
          </a:xfrm>
          <a:prstGeom prst="rect">
            <a:avLst/>
          </a:prstGeom>
          <a:noFill/>
          <a:ln>
            <a:noFill/>
          </a:ln>
        </p:spPr>
      </p:pic>
      <p:pic>
        <p:nvPicPr>
          <p:cNvPr id="212" name="Google Shape;212;p48"/>
          <p:cNvPicPr preferRelativeResize="0"/>
          <p:nvPr/>
        </p:nvPicPr>
        <p:blipFill rotWithShape="1">
          <a:blip r:embed="rId3">
            <a:alphaModFix/>
          </a:blip>
          <a:srcRect b="0" l="0" r="0" t="0"/>
          <a:stretch/>
        </p:blipFill>
        <p:spPr>
          <a:xfrm rot="-7573368">
            <a:off x="4880537" y="1387889"/>
            <a:ext cx="2254993" cy="2367810"/>
          </a:xfrm>
          <a:prstGeom prst="rect">
            <a:avLst/>
          </a:prstGeom>
          <a:noFill/>
          <a:ln>
            <a:noFill/>
          </a:ln>
        </p:spPr>
      </p:pic>
      <p:sp>
        <p:nvSpPr>
          <p:cNvPr id="213" name="Google Shape;213;p48"/>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4" name="Google Shape;214;p48"/>
          <p:cNvSpPr txBox="1"/>
          <p:nvPr>
            <p:ph idx="1" type="body"/>
          </p:nvPr>
        </p:nvSpPr>
        <p:spPr>
          <a:xfrm>
            <a:off x="1635031"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5" name="Google Shape;215;p48"/>
          <p:cNvSpPr txBox="1"/>
          <p:nvPr>
            <p:ph idx="2" type="body"/>
          </p:nvPr>
        </p:nvSpPr>
        <p:spPr>
          <a:xfrm>
            <a:off x="5136497"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16" name="Google Shape;216;p4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p:cSld name="SECTION_HEADER_1_1_1_2">
    <p:bg>
      <p:bgPr>
        <a:solidFill>
          <a:schemeClr val="lt1"/>
        </a:solidFill>
      </p:bgPr>
    </p:bg>
    <p:spTree>
      <p:nvGrpSpPr>
        <p:cNvPr id="217" name="Shape 217"/>
        <p:cNvGrpSpPr/>
        <p:nvPr/>
      </p:nvGrpSpPr>
      <p:grpSpPr>
        <a:xfrm>
          <a:off x="0" y="0"/>
          <a:ext cx="0" cy="0"/>
          <a:chOff x="0" y="0"/>
          <a:chExt cx="0" cy="0"/>
        </a:xfrm>
      </p:grpSpPr>
      <p:pic>
        <p:nvPicPr>
          <p:cNvPr id="218" name="Google Shape;218;g2bc15a603a7_0_206"/>
          <p:cNvPicPr preferRelativeResize="0"/>
          <p:nvPr/>
        </p:nvPicPr>
        <p:blipFill rotWithShape="1">
          <a:blip r:embed="rId2">
            <a:alphaModFix/>
          </a:blip>
          <a:srcRect b="0" l="0" r="0" t="0"/>
          <a:stretch/>
        </p:blipFill>
        <p:spPr>
          <a:xfrm rot="1966834">
            <a:off x="1608456" y="1431485"/>
            <a:ext cx="2268038" cy="2399764"/>
          </a:xfrm>
          <a:prstGeom prst="rect">
            <a:avLst/>
          </a:prstGeom>
          <a:noFill/>
          <a:ln>
            <a:noFill/>
          </a:ln>
        </p:spPr>
      </p:pic>
      <p:pic>
        <p:nvPicPr>
          <p:cNvPr id="219" name="Google Shape;219;g2bc15a603a7_0_206"/>
          <p:cNvPicPr preferRelativeResize="0"/>
          <p:nvPr/>
        </p:nvPicPr>
        <p:blipFill rotWithShape="1">
          <a:blip r:embed="rId3">
            <a:alphaModFix/>
          </a:blip>
          <a:srcRect b="0" l="0" r="0" t="0"/>
          <a:stretch/>
        </p:blipFill>
        <p:spPr>
          <a:xfrm rot="-7573368">
            <a:off x="4880537" y="1387889"/>
            <a:ext cx="2254993" cy="2367810"/>
          </a:xfrm>
          <a:prstGeom prst="rect">
            <a:avLst/>
          </a:prstGeom>
          <a:noFill/>
          <a:ln>
            <a:noFill/>
          </a:ln>
        </p:spPr>
      </p:pic>
      <p:sp>
        <p:nvSpPr>
          <p:cNvPr id="220" name="Google Shape;220;g2bc15a603a7_0_206"/>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1" name="Google Shape;221;g2bc15a603a7_0_206"/>
          <p:cNvSpPr txBox="1"/>
          <p:nvPr>
            <p:ph idx="1" type="body"/>
          </p:nvPr>
        </p:nvSpPr>
        <p:spPr>
          <a:xfrm>
            <a:off x="1635031"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2" name="Google Shape;222;g2bc15a603a7_0_206"/>
          <p:cNvSpPr txBox="1"/>
          <p:nvPr>
            <p:ph idx="2" type="body"/>
          </p:nvPr>
        </p:nvSpPr>
        <p:spPr>
          <a:xfrm>
            <a:off x="5136497"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3" name="Google Shape;223;g2bc15a603a7_0_20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Line" type="tx">
  <p:cSld name="TITLE_AND_BODY">
    <p:spTree>
      <p:nvGrpSpPr>
        <p:cNvPr id="229" name="Shape 229"/>
        <p:cNvGrpSpPr/>
        <p:nvPr/>
      </p:nvGrpSpPr>
      <p:grpSpPr>
        <a:xfrm>
          <a:off x="0" y="0"/>
          <a:ext cx="0" cy="0"/>
          <a:chOff x="0" y="0"/>
          <a:chExt cx="0" cy="0"/>
        </a:xfrm>
      </p:grpSpPr>
      <p:sp>
        <p:nvSpPr>
          <p:cNvPr id="230" name="Google Shape;230;g2bc15a603a7_0_531"/>
          <p:cNvSpPr txBox="1"/>
          <p:nvPr>
            <p:ph idx="12" type="sldNum"/>
          </p:nvPr>
        </p:nvSpPr>
        <p:spPr>
          <a:xfrm>
            <a:off x="8189878"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31" name="Google Shape;231;g2bc15a603a7_0_531"/>
          <p:cNvPicPr preferRelativeResize="0"/>
          <p:nvPr/>
        </p:nvPicPr>
        <p:blipFill rotWithShape="1">
          <a:blip r:embed="rId2">
            <a:alphaModFix/>
          </a:blip>
          <a:srcRect b="0" l="0" r="25160" t="0"/>
          <a:stretch/>
        </p:blipFill>
        <p:spPr>
          <a:xfrm>
            <a:off x="7865053" y="2102775"/>
            <a:ext cx="1278949" cy="2830899"/>
          </a:xfrm>
          <a:prstGeom prst="rect">
            <a:avLst/>
          </a:prstGeom>
          <a:noFill/>
          <a:ln>
            <a:noFill/>
          </a:ln>
        </p:spPr>
      </p:pic>
      <p:pic>
        <p:nvPicPr>
          <p:cNvPr id="232" name="Google Shape;232;g2bc15a603a7_0_531"/>
          <p:cNvPicPr preferRelativeResize="0"/>
          <p:nvPr/>
        </p:nvPicPr>
        <p:blipFill rotWithShape="1">
          <a:blip r:embed="rId3">
            <a:alphaModFix/>
          </a:blip>
          <a:srcRect b="0" l="0" r="0" t="0"/>
          <a:stretch/>
        </p:blipFill>
        <p:spPr>
          <a:xfrm>
            <a:off x="457200" y="1140275"/>
            <a:ext cx="1287626" cy="132052"/>
          </a:xfrm>
          <a:prstGeom prst="rect">
            <a:avLst/>
          </a:prstGeom>
          <a:noFill/>
          <a:ln>
            <a:noFill/>
          </a:ln>
        </p:spPr>
      </p:pic>
      <p:sp>
        <p:nvSpPr>
          <p:cNvPr id="233" name="Google Shape;233;g2bc15a603a7_0_5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4" name="Google Shape;234;g2bc15a603a7_0_531"/>
          <p:cNvSpPr txBox="1"/>
          <p:nvPr>
            <p:ph idx="1" type="body"/>
          </p:nvPr>
        </p:nvSpPr>
        <p:spPr>
          <a:xfrm>
            <a:off x="457200" y="1371600"/>
            <a:ext cx="7812900" cy="34218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extLst>
    <p:ext uri="{DCECCB84-F9BA-43D5-87BE-67443E8EF086}">
      <p15:sldGuideLst>
        <p15:guide id="1" pos="288">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35" name="Shape 235"/>
        <p:cNvGrpSpPr/>
        <p:nvPr/>
      </p:nvGrpSpPr>
      <p:grpSpPr>
        <a:xfrm>
          <a:off x="0" y="0"/>
          <a:ext cx="0" cy="0"/>
          <a:chOff x="0" y="0"/>
          <a:chExt cx="0" cy="0"/>
        </a:xfrm>
      </p:grpSpPr>
      <p:sp>
        <p:nvSpPr>
          <p:cNvPr id="236" name="Google Shape;236;g2bc15a603a7_0_524"/>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37" name="Google Shape;237;g2bc15a603a7_0_524"/>
          <p:cNvPicPr preferRelativeResize="0"/>
          <p:nvPr/>
        </p:nvPicPr>
        <p:blipFill rotWithShape="1">
          <a:blip r:embed="rId2">
            <a:alphaModFix/>
          </a:blip>
          <a:srcRect b="29077" l="0" r="16289" t="0"/>
          <a:stretch/>
        </p:blipFill>
        <p:spPr>
          <a:xfrm>
            <a:off x="4838400" y="1495600"/>
            <a:ext cx="4305606" cy="3647894"/>
          </a:xfrm>
          <a:prstGeom prst="rect">
            <a:avLst/>
          </a:prstGeom>
          <a:noFill/>
          <a:ln>
            <a:noFill/>
          </a:ln>
        </p:spPr>
      </p:pic>
      <p:pic>
        <p:nvPicPr>
          <p:cNvPr id="238" name="Google Shape;238;g2bc15a603a7_0_524"/>
          <p:cNvPicPr preferRelativeResize="0"/>
          <p:nvPr/>
        </p:nvPicPr>
        <p:blipFill rotWithShape="1">
          <a:blip r:embed="rId3">
            <a:alphaModFix/>
          </a:blip>
          <a:srcRect b="0" l="0" r="0" t="0"/>
          <a:stretch/>
        </p:blipFill>
        <p:spPr>
          <a:xfrm>
            <a:off x="453350" y="581350"/>
            <a:ext cx="2374100" cy="641000"/>
          </a:xfrm>
          <a:prstGeom prst="rect">
            <a:avLst/>
          </a:prstGeom>
          <a:noFill/>
          <a:ln>
            <a:noFill/>
          </a:ln>
        </p:spPr>
      </p:pic>
      <p:pic>
        <p:nvPicPr>
          <p:cNvPr id="239" name="Google Shape;239;g2bc15a603a7_0_524"/>
          <p:cNvPicPr preferRelativeResize="0"/>
          <p:nvPr/>
        </p:nvPicPr>
        <p:blipFill rotWithShape="1">
          <a:blip r:embed="rId4">
            <a:alphaModFix/>
          </a:blip>
          <a:srcRect b="0" l="0" r="0" t="0"/>
          <a:stretch/>
        </p:blipFill>
        <p:spPr>
          <a:xfrm>
            <a:off x="457200" y="3083650"/>
            <a:ext cx="1586958" cy="150300"/>
          </a:xfrm>
          <a:prstGeom prst="rect">
            <a:avLst/>
          </a:prstGeom>
          <a:noFill/>
          <a:ln>
            <a:noFill/>
          </a:ln>
        </p:spPr>
      </p:pic>
      <p:sp>
        <p:nvSpPr>
          <p:cNvPr id="240" name="Google Shape;240;g2bc15a603a7_0_524"/>
          <p:cNvSpPr txBox="1"/>
          <p:nvPr>
            <p:ph type="title"/>
          </p:nvPr>
        </p:nvSpPr>
        <p:spPr>
          <a:xfrm>
            <a:off x="453350" y="1487225"/>
            <a:ext cx="6637800" cy="1746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27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1" name="Google Shape;241;g2bc15a603a7_0_524"/>
          <p:cNvSpPr txBox="1"/>
          <p:nvPr>
            <p:ph idx="1" type="body"/>
          </p:nvPr>
        </p:nvSpPr>
        <p:spPr>
          <a:xfrm>
            <a:off x="406004" y="3455194"/>
            <a:ext cx="4120800" cy="13383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0" i="0" sz="17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Photos 1">
  <p:cSld name="SECTION_HEADER_1_1_1_1">
    <p:bg>
      <p:bgPr>
        <a:solidFill>
          <a:schemeClr val="lt1"/>
        </a:solidFill>
      </p:bgPr>
    </p:bg>
    <p:spTree>
      <p:nvGrpSpPr>
        <p:cNvPr id="242" name="Shape 242"/>
        <p:cNvGrpSpPr/>
        <p:nvPr/>
      </p:nvGrpSpPr>
      <p:grpSpPr>
        <a:xfrm>
          <a:off x="0" y="0"/>
          <a:ext cx="0" cy="0"/>
          <a:chOff x="0" y="0"/>
          <a:chExt cx="0" cy="0"/>
        </a:xfrm>
      </p:grpSpPr>
      <p:pic>
        <p:nvPicPr>
          <p:cNvPr id="243" name="Google Shape;243;g2bc15a603a7_0_537"/>
          <p:cNvPicPr preferRelativeResize="0"/>
          <p:nvPr/>
        </p:nvPicPr>
        <p:blipFill rotWithShape="1">
          <a:blip r:embed="rId2">
            <a:alphaModFix/>
          </a:blip>
          <a:srcRect b="0" l="0" r="0" t="0"/>
          <a:stretch/>
        </p:blipFill>
        <p:spPr>
          <a:xfrm rot="1966834">
            <a:off x="1608456" y="1431484"/>
            <a:ext cx="2268038" cy="2399764"/>
          </a:xfrm>
          <a:prstGeom prst="rect">
            <a:avLst/>
          </a:prstGeom>
          <a:noFill/>
          <a:ln>
            <a:noFill/>
          </a:ln>
        </p:spPr>
      </p:pic>
      <p:pic>
        <p:nvPicPr>
          <p:cNvPr id="244" name="Google Shape;244;g2bc15a603a7_0_537"/>
          <p:cNvPicPr preferRelativeResize="0"/>
          <p:nvPr/>
        </p:nvPicPr>
        <p:blipFill rotWithShape="1">
          <a:blip r:embed="rId3">
            <a:alphaModFix/>
          </a:blip>
          <a:srcRect b="0" l="0" r="0" t="0"/>
          <a:stretch/>
        </p:blipFill>
        <p:spPr>
          <a:xfrm rot="-7573368">
            <a:off x="4880537" y="1387888"/>
            <a:ext cx="2254993" cy="2367810"/>
          </a:xfrm>
          <a:prstGeom prst="rect">
            <a:avLst/>
          </a:prstGeom>
          <a:noFill/>
          <a:ln>
            <a:noFill/>
          </a:ln>
        </p:spPr>
      </p:pic>
      <p:sp>
        <p:nvSpPr>
          <p:cNvPr id="245" name="Google Shape;245;g2bc15a603a7_0_5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pic>
        <p:nvPicPr>
          <p:cNvPr id="246" name="Google Shape;246;g2bc15a603a7_0_537"/>
          <p:cNvPicPr preferRelativeResize="0"/>
          <p:nvPr/>
        </p:nvPicPr>
        <p:blipFill rotWithShape="1">
          <a:blip r:embed="rId4">
            <a:alphaModFix/>
          </a:blip>
          <a:srcRect b="19110" l="2821" r="2820" t="19103"/>
          <a:stretch/>
        </p:blipFill>
        <p:spPr>
          <a:xfrm>
            <a:off x="5136506" y="1705959"/>
            <a:ext cx="1762500" cy="1762500"/>
          </a:xfrm>
          <a:prstGeom prst="ellipse">
            <a:avLst/>
          </a:prstGeom>
          <a:noFill/>
          <a:ln>
            <a:noFill/>
          </a:ln>
        </p:spPr>
      </p:pic>
      <p:pic>
        <p:nvPicPr>
          <p:cNvPr id="247" name="Google Shape;247;g2bc15a603a7_0_537"/>
          <p:cNvPicPr preferRelativeResize="0"/>
          <p:nvPr/>
        </p:nvPicPr>
        <p:blipFill rotWithShape="1">
          <a:blip r:embed="rId5">
            <a:alphaModFix/>
          </a:blip>
          <a:srcRect b="20363" l="0" r="0" t="11043"/>
          <a:stretch/>
        </p:blipFill>
        <p:spPr>
          <a:xfrm>
            <a:off x="1825481" y="1690538"/>
            <a:ext cx="1711500" cy="1762500"/>
          </a:xfrm>
          <a:prstGeom prst="ellipse">
            <a:avLst/>
          </a:prstGeom>
          <a:noFill/>
          <a:ln>
            <a:noFill/>
          </a:ln>
        </p:spPr>
      </p:pic>
      <p:sp>
        <p:nvSpPr>
          <p:cNvPr id="248" name="Google Shape;248;g2bc15a603a7_0_537"/>
          <p:cNvSpPr txBox="1"/>
          <p:nvPr>
            <p:ph idx="1" type="body"/>
          </p:nvPr>
        </p:nvSpPr>
        <p:spPr>
          <a:xfrm>
            <a:off x="946067" y="3914228"/>
            <a:ext cx="3470100" cy="6798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17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9" name="Google Shape;249;g2bc15a603a7_0_537"/>
          <p:cNvSpPr txBox="1"/>
          <p:nvPr>
            <p:ph idx="2" type="body"/>
          </p:nvPr>
        </p:nvSpPr>
        <p:spPr>
          <a:xfrm>
            <a:off x="4571963" y="3908943"/>
            <a:ext cx="3470100" cy="6798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1" i="0" sz="17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50" name="Google Shape;250;g2bc15a603a7_0_5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p:cSld name="TITLE_AND_BODY_3">
    <p:spTree>
      <p:nvGrpSpPr>
        <p:cNvPr id="251" name="Shape 251"/>
        <p:cNvGrpSpPr/>
        <p:nvPr/>
      </p:nvGrpSpPr>
      <p:grpSpPr>
        <a:xfrm>
          <a:off x="0" y="0"/>
          <a:ext cx="0" cy="0"/>
          <a:chOff x="0" y="0"/>
          <a:chExt cx="0" cy="0"/>
        </a:xfrm>
      </p:grpSpPr>
      <p:sp>
        <p:nvSpPr>
          <p:cNvPr id="252" name="Google Shape;252;g2bc15a603a7_0_545"/>
          <p:cNvSpPr txBox="1"/>
          <p:nvPr>
            <p:ph idx="12" type="sldNum"/>
          </p:nvPr>
        </p:nvSpPr>
        <p:spPr>
          <a:xfrm>
            <a:off x="8189878"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53" name="Google Shape;253;g2bc15a603a7_0_545"/>
          <p:cNvPicPr preferRelativeResize="0"/>
          <p:nvPr/>
        </p:nvPicPr>
        <p:blipFill rotWithShape="1">
          <a:blip r:embed="rId2">
            <a:alphaModFix/>
          </a:blip>
          <a:srcRect b="0" l="0" r="25160" t="0"/>
          <a:stretch/>
        </p:blipFill>
        <p:spPr>
          <a:xfrm>
            <a:off x="7865053" y="2102775"/>
            <a:ext cx="1278949" cy="2830899"/>
          </a:xfrm>
          <a:prstGeom prst="rect">
            <a:avLst/>
          </a:prstGeom>
          <a:noFill/>
          <a:ln>
            <a:noFill/>
          </a:ln>
        </p:spPr>
      </p:pic>
      <p:sp>
        <p:nvSpPr>
          <p:cNvPr id="254" name="Google Shape;254;g2bc15a603a7_0_5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5" name="Google Shape;255;g2bc15a603a7_0_545"/>
          <p:cNvSpPr txBox="1"/>
          <p:nvPr>
            <p:ph idx="1" type="body"/>
          </p:nvPr>
        </p:nvSpPr>
        <p:spPr>
          <a:xfrm>
            <a:off x="311944" y="1184672"/>
            <a:ext cx="7950900" cy="35958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extLst>
    <p:ext uri="{DCECCB84-F9BA-43D5-87BE-67443E8EF086}">
      <p15:sldGuideLst>
        <p15:guide id="1" pos="28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3" name="Google Shape;33;p3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 name="Google Shape;34;p30"/>
          <p:cNvPicPr preferRelativeResize="0"/>
          <p:nvPr/>
        </p:nvPicPr>
        <p:blipFill rotWithShape="1">
          <a:blip r:embed="rId2">
            <a:alphaModFix/>
          </a:blip>
          <a:srcRect b="0" l="0" r="0" t="0"/>
          <a:stretch/>
        </p:blipFill>
        <p:spPr>
          <a:xfrm>
            <a:off x="3540213" y="2992650"/>
            <a:ext cx="2063574" cy="19545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1_Caption">
    <p:spTree>
      <p:nvGrpSpPr>
        <p:cNvPr id="256" name="Shape 256"/>
        <p:cNvGrpSpPr/>
        <p:nvPr/>
      </p:nvGrpSpPr>
      <p:grpSpPr>
        <a:xfrm>
          <a:off x="0" y="0"/>
          <a:ext cx="0" cy="0"/>
          <a:chOff x="0" y="0"/>
          <a:chExt cx="0" cy="0"/>
        </a:xfrm>
      </p:grpSpPr>
      <p:pic>
        <p:nvPicPr>
          <p:cNvPr id="257" name="Google Shape;257;g2bc15a603a7_0_550"/>
          <p:cNvPicPr preferRelativeResize="0"/>
          <p:nvPr/>
        </p:nvPicPr>
        <p:blipFill rotWithShape="1">
          <a:blip r:embed="rId2">
            <a:alphaModFix/>
          </a:blip>
          <a:srcRect b="2123" l="2195" r="1073" t="0"/>
          <a:stretch/>
        </p:blipFill>
        <p:spPr>
          <a:xfrm>
            <a:off x="1531013" y="253238"/>
            <a:ext cx="6036845" cy="4538344"/>
          </a:xfrm>
          <a:prstGeom prst="rect">
            <a:avLst/>
          </a:prstGeom>
          <a:noFill/>
          <a:ln>
            <a:noFill/>
          </a:ln>
        </p:spPr>
      </p:pic>
      <p:sp>
        <p:nvSpPr>
          <p:cNvPr id="258" name="Google Shape;258;g2bc15a603a7_0_550"/>
          <p:cNvSpPr txBox="1"/>
          <p:nvPr>
            <p:ph type="title"/>
          </p:nvPr>
        </p:nvSpPr>
        <p:spPr>
          <a:xfrm>
            <a:off x="0" y="5309919"/>
            <a:ext cx="2052900" cy="226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6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9" name="Google Shape;259;g2bc15a603a7_0_550"/>
          <p:cNvSpPr txBox="1"/>
          <p:nvPr>
            <p:ph idx="1" type="body"/>
          </p:nvPr>
        </p:nvSpPr>
        <p:spPr>
          <a:xfrm>
            <a:off x="0" y="5664993"/>
            <a:ext cx="2950500" cy="1078800"/>
          </a:xfrm>
          <a:prstGeom prst="rect">
            <a:avLst/>
          </a:prstGeom>
          <a:noFill/>
          <a:ln>
            <a:noFill/>
          </a:ln>
        </p:spPr>
        <p:txBody>
          <a:bodyPr anchorCtr="0" anchor="t" bIns="91425" lIns="91425" spcFirstLastPara="1" rIns="91425" wrap="square" tIns="91425">
            <a:noAutofit/>
          </a:bodyPr>
          <a:lstStyle>
            <a:lvl1pPr indent="-228600" lvl="0" marL="457200" algn="l">
              <a:lnSpc>
                <a:spcPct val="100000"/>
              </a:lnSpc>
              <a:spcBef>
                <a:spcPts val="0"/>
              </a:spcBef>
              <a:spcAft>
                <a:spcPts val="0"/>
              </a:spcAft>
              <a:buSzPts val="1800"/>
              <a:buNone/>
              <a:defRPr sz="600">
                <a:solidFill>
                  <a:schemeClr val="lt1"/>
                </a:solidFil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0" name="Google Shape;260;g2bc15a603a7_0_55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Line">
  <p:cSld name="1_Title and body BY Line">
    <p:spTree>
      <p:nvGrpSpPr>
        <p:cNvPr id="261" name="Shape 261"/>
        <p:cNvGrpSpPr/>
        <p:nvPr/>
      </p:nvGrpSpPr>
      <p:grpSpPr>
        <a:xfrm>
          <a:off x="0" y="0"/>
          <a:ext cx="0" cy="0"/>
          <a:chOff x="0" y="0"/>
          <a:chExt cx="0" cy="0"/>
        </a:xfrm>
      </p:grpSpPr>
      <p:sp>
        <p:nvSpPr>
          <p:cNvPr id="262" name="Google Shape;262;g2bc15a603a7_0_554"/>
          <p:cNvSpPr txBox="1"/>
          <p:nvPr>
            <p:ph idx="12" type="sldNum"/>
          </p:nvPr>
        </p:nvSpPr>
        <p:spPr>
          <a:xfrm>
            <a:off x="8189878"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3" name="Google Shape;263;g2bc15a603a7_0_554"/>
          <p:cNvPicPr preferRelativeResize="0"/>
          <p:nvPr/>
        </p:nvPicPr>
        <p:blipFill rotWithShape="1">
          <a:blip r:embed="rId2">
            <a:alphaModFix/>
          </a:blip>
          <a:srcRect b="0" l="0" r="25160" t="0"/>
          <a:stretch/>
        </p:blipFill>
        <p:spPr>
          <a:xfrm>
            <a:off x="7865053" y="2102775"/>
            <a:ext cx="1278949" cy="2830899"/>
          </a:xfrm>
          <a:prstGeom prst="rect">
            <a:avLst/>
          </a:prstGeom>
          <a:noFill/>
          <a:ln>
            <a:noFill/>
          </a:ln>
        </p:spPr>
      </p:pic>
      <p:pic>
        <p:nvPicPr>
          <p:cNvPr id="264" name="Google Shape;264;g2bc15a603a7_0_554"/>
          <p:cNvPicPr preferRelativeResize="0"/>
          <p:nvPr/>
        </p:nvPicPr>
        <p:blipFill rotWithShape="1">
          <a:blip r:embed="rId3">
            <a:alphaModFix/>
          </a:blip>
          <a:srcRect b="0" l="0" r="0" t="0"/>
          <a:stretch/>
        </p:blipFill>
        <p:spPr>
          <a:xfrm>
            <a:off x="457200" y="1140275"/>
            <a:ext cx="1287626" cy="132052"/>
          </a:xfrm>
          <a:prstGeom prst="rect">
            <a:avLst/>
          </a:prstGeom>
          <a:noFill/>
          <a:ln>
            <a:noFill/>
          </a:ln>
        </p:spPr>
      </p:pic>
      <p:sp>
        <p:nvSpPr>
          <p:cNvPr id="265" name="Google Shape;265;g2bc15a603a7_0_5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66" name="Google Shape;266;g2bc15a603a7_0_554"/>
          <p:cNvSpPr txBox="1"/>
          <p:nvPr>
            <p:ph idx="1" type="body"/>
          </p:nvPr>
        </p:nvSpPr>
        <p:spPr>
          <a:xfrm>
            <a:off x="457201" y="1371601"/>
            <a:ext cx="4361400" cy="22671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67" name="Google Shape;267;g2bc15a603a7_0_554"/>
          <p:cNvSpPr/>
          <p:nvPr>
            <p:ph idx="2" type="pic"/>
          </p:nvPr>
        </p:nvSpPr>
        <p:spPr>
          <a:xfrm>
            <a:off x="5089328" y="1140343"/>
            <a:ext cx="2505000" cy="3793200"/>
          </a:xfrm>
          <a:prstGeom prst="rect">
            <a:avLst/>
          </a:prstGeom>
          <a:noFill/>
          <a:ln>
            <a:noFill/>
          </a:ln>
        </p:spPr>
      </p:sp>
      <p:sp>
        <p:nvSpPr>
          <p:cNvPr id="268" name="Google Shape;268;g2bc15a603a7_0_554"/>
          <p:cNvSpPr txBox="1"/>
          <p:nvPr>
            <p:ph idx="3" type="body"/>
          </p:nvPr>
        </p:nvSpPr>
        <p:spPr>
          <a:xfrm>
            <a:off x="311944" y="4448175"/>
            <a:ext cx="4021800" cy="5727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sz="110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extLst>
    <p:ext uri="{DCECCB84-F9BA-43D5-87BE-67443E8EF086}">
      <p15:sldGuideLst>
        <p15:guide id="1" pos="288">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69" name="Shape 269"/>
        <p:cNvGrpSpPr/>
        <p:nvPr/>
      </p:nvGrpSpPr>
      <p:grpSpPr>
        <a:xfrm>
          <a:off x="0" y="0"/>
          <a:ext cx="0" cy="0"/>
          <a:chOff x="0" y="0"/>
          <a:chExt cx="0" cy="0"/>
        </a:xfrm>
      </p:grpSpPr>
      <p:sp>
        <p:nvSpPr>
          <p:cNvPr id="270" name="Google Shape;270;g2bc15a603a7_0_562"/>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71" name="Google Shape;271;g2bc15a603a7_0_5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2" name="Google Shape;272;g2bc15a603a7_0_562"/>
          <p:cNvSpPr txBox="1"/>
          <p:nvPr>
            <p:ph idx="1" type="body"/>
          </p:nvPr>
        </p:nvSpPr>
        <p:spPr>
          <a:xfrm>
            <a:off x="457201" y="1371601"/>
            <a:ext cx="4361400" cy="22671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73" name="Google Shape;273;g2bc15a603a7_0_562"/>
          <p:cNvSpPr/>
          <p:nvPr>
            <p:ph idx="2" type="pic"/>
          </p:nvPr>
        </p:nvSpPr>
        <p:spPr>
          <a:xfrm>
            <a:off x="4766119" y="1108013"/>
            <a:ext cx="3727200" cy="3699000"/>
          </a:xfrm>
          <a:prstGeom prst="rect">
            <a:avLst/>
          </a:prstGeom>
          <a:noFill/>
          <a:ln>
            <a:noFill/>
          </a:ln>
        </p:spPr>
      </p:sp>
      <p:sp>
        <p:nvSpPr>
          <p:cNvPr id="274" name="Google Shape;274;g2bc15a603a7_0_562"/>
          <p:cNvSpPr txBox="1"/>
          <p:nvPr>
            <p:ph idx="3" type="body"/>
          </p:nvPr>
        </p:nvSpPr>
        <p:spPr>
          <a:xfrm>
            <a:off x="311944" y="4448175"/>
            <a:ext cx="4021800" cy="5727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sz="110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1_One column text 1 1">
    <p:spTree>
      <p:nvGrpSpPr>
        <p:cNvPr id="275" name="Shape 275"/>
        <p:cNvGrpSpPr/>
        <p:nvPr/>
      </p:nvGrpSpPr>
      <p:grpSpPr>
        <a:xfrm>
          <a:off x="0" y="0"/>
          <a:ext cx="0" cy="0"/>
          <a:chOff x="0" y="0"/>
          <a:chExt cx="0" cy="0"/>
        </a:xfrm>
      </p:grpSpPr>
      <p:sp>
        <p:nvSpPr>
          <p:cNvPr id="276" name="Google Shape;276;g2bc15a603a7_0_568"/>
          <p:cNvSpPr/>
          <p:nvPr>
            <p:ph idx="2" type="pic"/>
          </p:nvPr>
        </p:nvSpPr>
        <p:spPr>
          <a:xfrm>
            <a:off x="4791075" y="304800"/>
            <a:ext cx="3514800" cy="4581600"/>
          </a:xfrm>
          <a:prstGeom prst="rect">
            <a:avLst/>
          </a:prstGeom>
          <a:noFill/>
          <a:ln>
            <a:noFill/>
          </a:ln>
        </p:spPr>
      </p:sp>
      <p:sp>
        <p:nvSpPr>
          <p:cNvPr id="277" name="Google Shape;277;g2bc15a603a7_0_568"/>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8" name="Google Shape;278;g2bc15a603a7_0_568"/>
          <p:cNvPicPr preferRelativeResize="0"/>
          <p:nvPr/>
        </p:nvPicPr>
        <p:blipFill rotWithShape="1">
          <a:blip r:embed="rId2">
            <a:alphaModFix/>
          </a:blip>
          <a:srcRect b="0" l="0" r="0" t="0"/>
          <a:stretch/>
        </p:blipFill>
        <p:spPr>
          <a:xfrm>
            <a:off x="457200" y="1237249"/>
            <a:ext cx="1264400" cy="130100"/>
          </a:xfrm>
          <a:prstGeom prst="rect">
            <a:avLst/>
          </a:prstGeom>
          <a:noFill/>
          <a:ln>
            <a:noFill/>
          </a:ln>
        </p:spPr>
      </p:pic>
      <p:sp>
        <p:nvSpPr>
          <p:cNvPr id="279" name="Google Shape;279;g2bc15a603a7_0_568"/>
          <p:cNvSpPr txBox="1"/>
          <p:nvPr>
            <p:ph type="title"/>
          </p:nvPr>
        </p:nvSpPr>
        <p:spPr>
          <a:xfrm>
            <a:off x="457200" y="574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0" name="Google Shape;280;g2bc15a603a7_0_568"/>
          <p:cNvSpPr txBox="1"/>
          <p:nvPr>
            <p:ph idx="1" type="body"/>
          </p:nvPr>
        </p:nvSpPr>
        <p:spPr>
          <a:xfrm>
            <a:off x="457200" y="1738775"/>
            <a:ext cx="4695900" cy="2238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81" name="Google Shape;281;g2bc15a603a7_0_568"/>
          <p:cNvSpPr txBox="1"/>
          <p:nvPr>
            <p:ph idx="3" type="body"/>
          </p:nvPr>
        </p:nvSpPr>
        <p:spPr>
          <a:xfrm>
            <a:off x="352425" y="4568429"/>
            <a:ext cx="3838500" cy="3180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sz="110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p:cSld name="1_Title and body BY">
    <p:spTree>
      <p:nvGrpSpPr>
        <p:cNvPr id="282" name="Shape 282"/>
        <p:cNvGrpSpPr/>
        <p:nvPr/>
      </p:nvGrpSpPr>
      <p:grpSpPr>
        <a:xfrm>
          <a:off x="0" y="0"/>
          <a:ext cx="0" cy="0"/>
          <a:chOff x="0" y="0"/>
          <a:chExt cx="0" cy="0"/>
        </a:xfrm>
      </p:grpSpPr>
      <p:sp>
        <p:nvSpPr>
          <p:cNvPr id="283" name="Google Shape;283;g2bc15a603a7_0_575"/>
          <p:cNvSpPr/>
          <p:nvPr>
            <p:ph idx="2" type="pic"/>
          </p:nvPr>
        </p:nvSpPr>
        <p:spPr>
          <a:xfrm>
            <a:off x="4943475" y="401663"/>
            <a:ext cx="3352800" cy="4389300"/>
          </a:xfrm>
          <a:prstGeom prst="rect">
            <a:avLst/>
          </a:prstGeom>
          <a:noFill/>
          <a:ln>
            <a:noFill/>
          </a:ln>
        </p:spPr>
      </p:sp>
      <p:pic>
        <p:nvPicPr>
          <p:cNvPr id="284" name="Google Shape;284;g2bc15a603a7_0_575"/>
          <p:cNvPicPr preferRelativeResize="0"/>
          <p:nvPr/>
        </p:nvPicPr>
        <p:blipFill rotWithShape="1">
          <a:blip r:embed="rId2">
            <a:alphaModFix/>
          </a:blip>
          <a:srcRect b="0" l="0" r="25160" t="0"/>
          <a:stretch/>
        </p:blipFill>
        <p:spPr>
          <a:xfrm>
            <a:off x="7865053" y="2102775"/>
            <a:ext cx="1278949" cy="2830899"/>
          </a:xfrm>
          <a:prstGeom prst="rect">
            <a:avLst/>
          </a:prstGeom>
          <a:noFill/>
          <a:ln>
            <a:noFill/>
          </a:ln>
        </p:spPr>
      </p:pic>
      <p:sp>
        <p:nvSpPr>
          <p:cNvPr id="285" name="Google Shape;285;g2bc15a603a7_0_575"/>
          <p:cNvSpPr txBox="1"/>
          <p:nvPr>
            <p:ph type="title"/>
          </p:nvPr>
        </p:nvSpPr>
        <p:spPr>
          <a:xfrm>
            <a:off x="311700" y="445025"/>
            <a:ext cx="43461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6" name="Google Shape;286;g2bc15a603a7_0_575"/>
          <p:cNvSpPr txBox="1"/>
          <p:nvPr>
            <p:ph idx="1" type="body"/>
          </p:nvPr>
        </p:nvSpPr>
        <p:spPr>
          <a:xfrm>
            <a:off x="247650" y="4429125"/>
            <a:ext cx="4410000" cy="5049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sz="90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87" name="Google Shape;287;g2bc15a603a7_0_575"/>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pos="288">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8" name="Shape 288"/>
        <p:cNvGrpSpPr/>
        <p:nvPr/>
      </p:nvGrpSpPr>
      <p:grpSpPr>
        <a:xfrm>
          <a:off x="0" y="0"/>
          <a:ext cx="0" cy="0"/>
          <a:chOff x="0" y="0"/>
          <a:chExt cx="0" cy="0"/>
        </a:xfrm>
      </p:grpSpPr>
      <p:sp>
        <p:nvSpPr>
          <p:cNvPr id="289" name="Google Shape;289;g2bc15a603a7_0_580"/>
          <p:cNvSpPr/>
          <p:nvPr>
            <p:ph idx="2" type="pic"/>
          </p:nvPr>
        </p:nvSpPr>
        <p:spPr>
          <a:xfrm>
            <a:off x="1485900" y="1299419"/>
            <a:ext cx="6181800" cy="3269400"/>
          </a:xfrm>
          <a:prstGeom prst="rect">
            <a:avLst/>
          </a:prstGeom>
          <a:noFill/>
          <a:ln>
            <a:noFill/>
          </a:ln>
        </p:spPr>
      </p:sp>
      <p:sp>
        <p:nvSpPr>
          <p:cNvPr id="290" name="Google Shape;290;g2bc15a603a7_0_580"/>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1" name="Google Shape;291;g2bc15a603a7_0_58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2" name="Google Shape;292;g2bc15a603a7_0_580"/>
          <p:cNvSpPr txBox="1"/>
          <p:nvPr>
            <p:ph idx="1" type="body"/>
          </p:nvPr>
        </p:nvSpPr>
        <p:spPr>
          <a:xfrm>
            <a:off x="571500" y="4698206"/>
            <a:ext cx="5095800" cy="2715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sz="1100"/>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3" name="Shape 293"/>
        <p:cNvGrpSpPr/>
        <p:nvPr/>
      </p:nvGrpSpPr>
      <p:grpSpPr>
        <a:xfrm>
          <a:off x="0" y="0"/>
          <a:ext cx="0" cy="0"/>
          <a:chOff x="0" y="0"/>
          <a:chExt cx="0" cy="0"/>
        </a:xfrm>
      </p:grpSpPr>
      <p:sp>
        <p:nvSpPr>
          <p:cNvPr id="294" name="Google Shape;294;g2bc15a603a7_0_585"/>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95" name="Google Shape;295;g2bc15a603a7_0_585"/>
          <p:cNvPicPr preferRelativeResize="0"/>
          <p:nvPr/>
        </p:nvPicPr>
        <p:blipFill rotWithShape="1">
          <a:blip r:embed="rId2">
            <a:alphaModFix/>
          </a:blip>
          <a:srcRect b="0" l="0" r="0" t="0"/>
          <a:stretch/>
        </p:blipFill>
        <p:spPr>
          <a:xfrm>
            <a:off x="3540212" y="2992650"/>
            <a:ext cx="2063574" cy="195450"/>
          </a:xfrm>
          <a:prstGeom prst="rect">
            <a:avLst/>
          </a:prstGeom>
          <a:noFill/>
          <a:ln>
            <a:noFill/>
          </a:ln>
        </p:spPr>
      </p:pic>
      <p:sp>
        <p:nvSpPr>
          <p:cNvPr id="296" name="Google Shape;296;g2bc15a603a7_0_585"/>
          <p:cNvSpPr txBox="1"/>
          <p:nvPr>
            <p:ph type="title"/>
          </p:nvPr>
        </p:nvSpPr>
        <p:spPr>
          <a:xfrm>
            <a:off x="311737" y="2285438"/>
            <a:ext cx="85206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loseout 1">
  <p:cSld name="1_Thank you/Closeout 1">
    <p:spTree>
      <p:nvGrpSpPr>
        <p:cNvPr id="297" name="Shape 297"/>
        <p:cNvGrpSpPr/>
        <p:nvPr/>
      </p:nvGrpSpPr>
      <p:grpSpPr>
        <a:xfrm>
          <a:off x="0" y="0"/>
          <a:ext cx="0" cy="0"/>
          <a:chOff x="0" y="0"/>
          <a:chExt cx="0" cy="0"/>
        </a:xfrm>
      </p:grpSpPr>
      <p:pic>
        <p:nvPicPr>
          <p:cNvPr id="298" name="Google Shape;298;g2bc15a603a7_0_589"/>
          <p:cNvPicPr preferRelativeResize="0"/>
          <p:nvPr/>
        </p:nvPicPr>
        <p:blipFill rotWithShape="1">
          <a:blip r:embed="rId2">
            <a:alphaModFix/>
          </a:blip>
          <a:srcRect b="0" l="0" r="0" t="0"/>
          <a:stretch/>
        </p:blipFill>
        <p:spPr>
          <a:xfrm>
            <a:off x="406200" y="471425"/>
            <a:ext cx="2374100" cy="641000"/>
          </a:xfrm>
          <a:prstGeom prst="rect">
            <a:avLst/>
          </a:prstGeom>
          <a:noFill/>
          <a:ln>
            <a:noFill/>
          </a:ln>
        </p:spPr>
      </p:pic>
      <p:sp>
        <p:nvSpPr>
          <p:cNvPr id="299" name="Google Shape;299;g2bc15a603a7_0_589"/>
          <p:cNvSpPr txBox="1"/>
          <p:nvPr/>
        </p:nvSpPr>
        <p:spPr>
          <a:xfrm>
            <a:off x="6314700" y="224100"/>
            <a:ext cx="2517600" cy="594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1600"/>
              </a:spcAft>
              <a:buClr>
                <a:srgbClr val="000000"/>
              </a:buClr>
              <a:buSzPts val="2800"/>
              <a:buFont typeface="Arial"/>
              <a:buNone/>
            </a:pPr>
            <a:r>
              <a:rPr b="1" i="0" lang="en" sz="2800" u="none" cap="none" strike="noStrike">
                <a:solidFill>
                  <a:srgbClr val="434343"/>
                </a:solidFill>
                <a:latin typeface="Arial"/>
                <a:ea typeface="Arial"/>
                <a:cs typeface="Arial"/>
                <a:sym typeface="Arial"/>
              </a:rPr>
              <a:t>rhntc.org</a:t>
            </a:r>
            <a:endParaRPr b="1" i="0" sz="2800" u="none" cap="none" strike="noStrike">
              <a:solidFill>
                <a:srgbClr val="434343"/>
              </a:solidFill>
              <a:latin typeface="Arial"/>
              <a:ea typeface="Arial"/>
              <a:cs typeface="Arial"/>
              <a:sym typeface="Arial"/>
            </a:endParaRPr>
          </a:p>
        </p:txBody>
      </p:sp>
      <p:pic>
        <p:nvPicPr>
          <p:cNvPr id="300" name="Google Shape;300;g2bc15a603a7_0_589"/>
          <p:cNvPicPr preferRelativeResize="0"/>
          <p:nvPr/>
        </p:nvPicPr>
        <p:blipFill rotWithShape="1">
          <a:blip r:embed="rId3">
            <a:alphaModFix/>
          </a:blip>
          <a:srcRect b="0" l="0" r="0" t="0"/>
          <a:stretch/>
        </p:blipFill>
        <p:spPr>
          <a:xfrm rot="5400000">
            <a:off x="4201005" y="2131730"/>
            <a:ext cx="1087600" cy="90900"/>
          </a:xfrm>
          <a:prstGeom prst="rect">
            <a:avLst/>
          </a:prstGeom>
          <a:noFill/>
          <a:ln>
            <a:noFill/>
          </a:ln>
        </p:spPr>
      </p:pic>
      <p:sp>
        <p:nvSpPr>
          <p:cNvPr id="301" name="Google Shape;301;g2bc15a603a7_0_589"/>
          <p:cNvSpPr txBox="1"/>
          <p:nvPr>
            <p:ph type="title"/>
          </p:nvPr>
        </p:nvSpPr>
        <p:spPr>
          <a:xfrm>
            <a:off x="484542" y="1804001"/>
            <a:ext cx="39600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4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2" name="Google Shape;302;g2bc15a603a7_0_589"/>
          <p:cNvSpPr txBox="1"/>
          <p:nvPr>
            <p:ph idx="1" type="body"/>
          </p:nvPr>
        </p:nvSpPr>
        <p:spPr>
          <a:xfrm>
            <a:off x="4867275" y="1790700"/>
            <a:ext cx="3743400" cy="7812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0" i="0" sz="18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3" name="Google Shape;303;g2bc15a603a7_0_589"/>
          <p:cNvSpPr txBox="1"/>
          <p:nvPr>
            <p:ph idx="2" type="body"/>
          </p:nvPr>
        </p:nvSpPr>
        <p:spPr>
          <a:xfrm>
            <a:off x="514589" y="2878075"/>
            <a:ext cx="3743400" cy="4365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1" i="0" sz="1900" u="none" cap="none" strike="noStrike">
                <a:solidFill>
                  <a:srgbClr val="434343"/>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4" name="Google Shape;304;g2bc15a603a7_0_589"/>
          <p:cNvSpPr txBox="1"/>
          <p:nvPr>
            <p:ph idx="3" type="body"/>
          </p:nvPr>
        </p:nvSpPr>
        <p:spPr>
          <a:xfrm>
            <a:off x="514589" y="3446000"/>
            <a:ext cx="3743400" cy="3546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0" i="0" sz="1600" u="sng" cap="none" strike="noStrike">
                <a:solidFill>
                  <a:schemeClr val="hlink"/>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5" name="Google Shape;305;g2bc15a603a7_0_589"/>
          <p:cNvSpPr txBox="1"/>
          <p:nvPr>
            <p:ph idx="4" type="body"/>
          </p:nvPr>
        </p:nvSpPr>
        <p:spPr>
          <a:xfrm>
            <a:off x="406200" y="4317599"/>
            <a:ext cx="8499600" cy="572700"/>
          </a:xfrm>
          <a:prstGeom prst="rect">
            <a:avLst/>
          </a:prstGeom>
          <a:noFill/>
          <a:ln>
            <a:noFill/>
          </a:ln>
        </p:spPr>
        <p:txBody>
          <a:bodyPr anchorCtr="0" anchor="t" bIns="91425" lIns="91425" spcFirstLastPara="1" rIns="91425" wrap="square" tIns="91425">
            <a:noAutofit/>
          </a:bodyPr>
          <a:lstStyle>
            <a:lvl1pPr indent="-228600" lvl="0" marL="457200" algn="l">
              <a:lnSpc>
                <a:spcPct val="115000"/>
              </a:lnSpc>
              <a:spcBef>
                <a:spcPts val="0"/>
              </a:spcBef>
              <a:spcAft>
                <a:spcPts val="0"/>
              </a:spcAft>
              <a:buSzPts val="1800"/>
              <a:buNone/>
              <a:defRPr b="0" i="1" sz="800" u="none" cap="none" strike="noStrike">
                <a:solidFill>
                  <a:schemeClr val="dk1"/>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06" name="Google Shape;306;g2bc15a603a7_0_58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434343"/>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w to Contact Us 1">
  <p:cSld name="How to Contact Us 1">
    <p:spTree>
      <p:nvGrpSpPr>
        <p:cNvPr id="307" name="Shape 307"/>
        <p:cNvGrpSpPr/>
        <p:nvPr/>
      </p:nvGrpSpPr>
      <p:grpSpPr>
        <a:xfrm>
          <a:off x="0" y="0"/>
          <a:ext cx="0" cy="0"/>
          <a:chOff x="0" y="0"/>
          <a:chExt cx="0" cy="0"/>
        </a:xfrm>
      </p:grpSpPr>
      <p:pic>
        <p:nvPicPr>
          <p:cNvPr id="308" name="Google Shape;308;g2bc15a603a7_0_598"/>
          <p:cNvPicPr preferRelativeResize="0"/>
          <p:nvPr/>
        </p:nvPicPr>
        <p:blipFill rotWithShape="1">
          <a:blip r:embed="rId2">
            <a:alphaModFix/>
          </a:blip>
          <a:srcRect b="0" l="0" r="0" t="0"/>
          <a:stretch/>
        </p:blipFill>
        <p:spPr>
          <a:xfrm>
            <a:off x="466563" y="2320435"/>
            <a:ext cx="1282224" cy="744625"/>
          </a:xfrm>
          <a:prstGeom prst="rect">
            <a:avLst/>
          </a:prstGeom>
          <a:noFill/>
          <a:ln>
            <a:noFill/>
          </a:ln>
        </p:spPr>
      </p:pic>
      <p:pic>
        <p:nvPicPr>
          <p:cNvPr id="309" name="Google Shape;309;g2bc15a603a7_0_598"/>
          <p:cNvPicPr preferRelativeResize="0"/>
          <p:nvPr/>
        </p:nvPicPr>
        <p:blipFill rotWithShape="1">
          <a:blip r:embed="rId3">
            <a:alphaModFix/>
          </a:blip>
          <a:srcRect b="0" l="0" r="0" t="0"/>
          <a:stretch/>
        </p:blipFill>
        <p:spPr>
          <a:xfrm>
            <a:off x="2519968" y="2093747"/>
            <a:ext cx="908376" cy="914000"/>
          </a:xfrm>
          <a:prstGeom prst="rect">
            <a:avLst/>
          </a:prstGeom>
          <a:noFill/>
          <a:ln>
            <a:noFill/>
          </a:ln>
        </p:spPr>
      </p:pic>
      <p:pic>
        <p:nvPicPr>
          <p:cNvPr id="310" name="Google Shape;310;g2bc15a603a7_0_598"/>
          <p:cNvPicPr preferRelativeResize="0"/>
          <p:nvPr/>
        </p:nvPicPr>
        <p:blipFill rotWithShape="1">
          <a:blip r:embed="rId4">
            <a:alphaModFix/>
          </a:blip>
          <a:srcRect b="0" l="0" r="0" t="0"/>
          <a:stretch/>
        </p:blipFill>
        <p:spPr>
          <a:xfrm>
            <a:off x="4199524" y="2240875"/>
            <a:ext cx="1078889" cy="744613"/>
          </a:xfrm>
          <a:prstGeom prst="rect">
            <a:avLst/>
          </a:prstGeom>
          <a:noFill/>
          <a:ln>
            <a:noFill/>
          </a:ln>
        </p:spPr>
      </p:pic>
      <p:pic>
        <p:nvPicPr>
          <p:cNvPr id="311" name="Google Shape;311;g2bc15a603a7_0_598"/>
          <p:cNvPicPr preferRelativeResize="0"/>
          <p:nvPr/>
        </p:nvPicPr>
        <p:blipFill rotWithShape="1">
          <a:blip r:embed="rId5">
            <a:alphaModFix/>
          </a:blip>
          <a:srcRect b="0" l="0" r="29952" t="0"/>
          <a:stretch/>
        </p:blipFill>
        <p:spPr>
          <a:xfrm rot="-5400000">
            <a:off x="6744400" y="-943749"/>
            <a:ext cx="1353249" cy="3200249"/>
          </a:xfrm>
          <a:prstGeom prst="rect">
            <a:avLst/>
          </a:prstGeom>
          <a:noFill/>
          <a:ln>
            <a:noFill/>
          </a:ln>
        </p:spPr>
      </p:pic>
      <p:pic>
        <p:nvPicPr>
          <p:cNvPr id="312" name="Google Shape;312;g2bc15a603a7_0_598"/>
          <p:cNvPicPr preferRelativeResize="0"/>
          <p:nvPr/>
        </p:nvPicPr>
        <p:blipFill rotWithShape="1">
          <a:blip r:embed="rId6">
            <a:alphaModFix/>
          </a:blip>
          <a:srcRect b="0" l="0" r="0" t="0"/>
          <a:stretch/>
        </p:blipFill>
        <p:spPr>
          <a:xfrm>
            <a:off x="455725" y="1678925"/>
            <a:ext cx="1346475" cy="124825"/>
          </a:xfrm>
          <a:prstGeom prst="rect">
            <a:avLst/>
          </a:prstGeom>
          <a:noFill/>
          <a:ln>
            <a:noFill/>
          </a:ln>
        </p:spPr>
      </p:pic>
      <p:pic>
        <p:nvPicPr>
          <p:cNvPr id="313" name="Google Shape;313;g2bc15a603a7_0_598"/>
          <p:cNvPicPr preferRelativeResize="0"/>
          <p:nvPr/>
        </p:nvPicPr>
        <p:blipFill rotWithShape="1">
          <a:blip r:embed="rId7">
            <a:alphaModFix/>
          </a:blip>
          <a:srcRect b="0" l="0" r="0" t="0"/>
          <a:stretch/>
        </p:blipFill>
        <p:spPr>
          <a:xfrm>
            <a:off x="7716600" y="2114751"/>
            <a:ext cx="571277" cy="914001"/>
          </a:xfrm>
          <a:prstGeom prst="rect">
            <a:avLst/>
          </a:prstGeom>
          <a:noFill/>
          <a:ln>
            <a:noFill/>
          </a:ln>
        </p:spPr>
      </p:pic>
      <p:pic>
        <p:nvPicPr>
          <p:cNvPr id="314" name="Google Shape;314;g2bc15a603a7_0_598"/>
          <p:cNvPicPr preferRelativeResize="0"/>
          <p:nvPr/>
        </p:nvPicPr>
        <p:blipFill rotWithShape="1">
          <a:blip r:embed="rId8">
            <a:alphaModFix/>
          </a:blip>
          <a:srcRect b="0" l="0" r="0" t="0"/>
          <a:stretch/>
        </p:blipFill>
        <p:spPr>
          <a:xfrm>
            <a:off x="5934475" y="2182950"/>
            <a:ext cx="1126076" cy="870155"/>
          </a:xfrm>
          <a:prstGeom prst="rect">
            <a:avLst/>
          </a:prstGeom>
          <a:noFill/>
          <a:ln>
            <a:noFill/>
          </a:ln>
        </p:spPr>
      </p:pic>
      <p:sp>
        <p:nvSpPr>
          <p:cNvPr id="315" name="Google Shape;315;g2bc15a603a7_0_598"/>
          <p:cNvSpPr txBox="1"/>
          <p:nvPr>
            <p:ph type="title"/>
          </p:nvPr>
        </p:nvSpPr>
        <p:spPr>
          <a:xfrm>
            <a:off x="455725" y="945949"/>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6" name="Google Shape;316;g2bc15a603a7_0_598"/>
          <p:cNvSpPr txBox="1"/>
          <p:nvPr>
            <p:ph idx="1" type="body"/>
          </p:nvPr>
        </p:nvSpPr>
        <p:spPr>
          <a:xfrm>
            <a:off x="281237" y="3178969"/>
            <a:ext cx="1695600" cy="14121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4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17" name="Google Shape;317;g2bc15a603a7_0_598"/>
          <p:cNvSpPr txBox="1"/>
          <p:nvPr>
            <p:ph idx="2" type="body"/>
          </p:nvPr>
        </p:nvSpPr>
        <p:spPr>
          <a:xfrm>
            <a:off x="2126431" y="3178968"/>
            <a:ext cx="1695600" cy="14121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4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18" name="Google Shape;318;g2bc15a603a7_0_598"/>
          <p:cNvSpPr txBox="1"/>
          <p:nvPr>
            <p:ph idx="3" type="body"/>
          </p:nvPr>
        </p:nvSpPr>
        <p:spPr>
          <a:xfrm>
            <a:off x="3891243" y="3161437"/>
            <a:ext cx="1695600" cy="14121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4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19" name="Google Shape;319;g2bc15a603a7_0_598"/>
          <p:cNvSpPr txBox="1"/>
          <p:nvPr>
            <p:ph idx="4" type="body"/>
          </p:nvPr>
        </p:nvSpPr>
        <p:spPr>
          <a:xfrm>
            <a:off x="5656055" y="3161436"/>
            <a:ext cx="1695600" cy="14121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4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20" name="Google Shape;320;g2bc15a603a7_0_598"/>
          <p:cNvSpPr txBox="1"/>
          <p:nvPr>
            <p:ph idx="5" type="body"/>
          </p:nvPr>
        </p:nvSpPr>
        <p:spPr>
          <a:xfrm>
            <a:off x="7440152" y="3161435"/>
            <a:ext cx="1695600" cy="1412100"/>
          </a:xfrm>
          <a:prstGeom prst="rect">
            <a:avLst/>
          </a:prstGeom>
          <a:noFill/>
          <a:ln>
            <a:noFill/>
          </a:ln>
        </p:spPr>
        <p:txBody>
          <a:bodyPr anchorCtr="0" anchor="t" bIns="91425" lIns="91425" spcFirstLastPara="1" rIns="91425" wrap="square" tIns="91425">
            <a:noAutofit/>
          </a:bodyPr>
          <a:lstStyle>
            <a:lvl1pPr indent="-228600" lvl="0" marL="457200" algn="ctr">
              <a:lnSpc>
                <a:spcPct val="115000"/>
              </a:lnSpc>
              <a:spcBef>
                <a:spcPts val="0"/>
              </a:spcBef>
              <a:spcAft>
                <a:spcPts val="0"/>
              </a:spcAft>
              <a:buSzPts val="1800"/>
              <a:buNone/>
              <a:defRPr b="0" i="0" sz="1400" u="none" cap="none" strike="noStrike">
                <a:solidFill>
                  <a:schemeClr val="dk2"/>
                </a:solidFill>
                <a:latin typeface="Arial"/>
                <a:ea typeface="Arial"/>
                <a:cs typeface="Arial"/>
                <a:sym typeface="Arial"/>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21" name="Google Shape;321;g2bc15a603a7_0_59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p:cSld name="TITLE_AND_BODY_1_3">
    <p:spTree>
      <p:nvGrpSpPr>
        <p:cNvPr id="322" name="Shape 322"/>
        <p:cNvGrpSpPr/>
        <p:nvPr/>
      </p:nvGrpSpPr>
      <p:grpSpPr>
        <a:xfrm>
          <a:off x="0" y="0"/>
          <a:ext cx="0" cy="0"/>
          <a:chOff x="0" y="0"/>
          <a:chExt cx="0" cy="0"/>
        </a:xfrm>
      </p:grpSpPr>
      <p:sp>
        <p:nvSpPr>
          <p:cNvPr id="323" name="Google Shape;323;g2bc15a603a7_0_612"/>
          <p:cNvSpPr txBox="1"/>
          <p:nvPr>
            <p:ph type="title"/>
          </p:nvPr>
        </p:nvSpPr>
        <p:spPr>
          <a:xfrm>
            <a:off x="364125" y="11062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4" name="Google Shape;324;g2bc15a603a7_0_612"/>
          <p:cNvSpPr txBox="1"/>
          <p:nvPr>
            <p:ph idx="1" type="body"/>
          </p:nvPr>
        </p:nvSpPr>
        <p:spPr>
          <a:xfrm>
            <a:off x="567425" y="2047425"/>
            <a:ext cx="7429800" cy="262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25" name="Google Shape;325;g2bc15a603a7_0_612"/>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26" name="Google Shape;326;g2bc15a603a7_0_612"/>
          <p:cNvPicPr preferRelativeResize="0"/>
          <p:nvPr/>
        </p:nvPicPr>
        <p:blipFill rotWithShape="1">
          <a:blip r:embed="rId2">
            <a:alphaModFix/>
          </a:blip>
          <a:srcRect b="0" l="0" r="29952" t="0"/>
          <a:stretch/>
        </p:blipFill>
        <p:spPr>
          <a:xfrm rot="-5400000">
            <a:off x="6744400" y="-943749"/>
            <a:ext cx="1353249" cy="320024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2">
  <p:cSld name="TITLE_AND_BODY_1_1">
    <p:spTree>
      <p:nvGrpSpPr>
        <p:cNvPr id="35" name="Shape 35"/>
        <p:cNvGrpSpPr/>
        <p:nvPr/>
      </p:nvGrpSpPr>
      <p:grpSpPr>
        <a:xfrm>
          <a:off x="0" y="0"/>
          <a:ext cx="0" cy="0"/>
          <a:chOff x="0" y="0"/>
          <a:chExt cx="0" cy="0"/>
        </a:xfrm>
      </p:grpSpPr>
      <p:sp>
        <p:nvSpPr>
          <p:cNvPr id="36" name="Google Shape;36;p33"/>
          <p:cNvSpPr txBox="1"/>
          <p:nvPr>
            <p:ph type="title"/>
          </p:nvPr>
        </p:nvSpPr>
        <p:spPr>
          <a:xfrm>
            <a:off x="356616" y="415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 name="Google Shape;37;p33"/>
          <p:cNvSpPr txBox="1"/>
          <p:nvPr>
            <p:ph idx="1" type="body"/>
          </p:nvPr>
        </p:nvSpPr>
        <p:spPr>
          <a:xfrm>
            <a:off x="566928" y="1276375"/>
            <a:ext cx="8520600" cy="3292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8" name="Google Shape;38;p33"/>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 name="Google Shape;39;p33"/>
          <p:cNvPicPr preferRelativeResize="0"/>
          <p:nvPr/>
        </p:nvPicPr>
        <p:blipFill rotWithShape="1">
          <a:blip r:embed="rId2">
            <a:alphaModFix/>
          </a:blip>
          <a:srcRect b="0" l="0" r="0" t="0"/>
          <a:stretch/>
        </p:blipFill>
        <p:spPr>
          <a:xfrm>
            <a:off x="457200" y="988113"/>
            <a:ext cx="1612884" cy="134775"/>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Content">
  <p:cSld name="One Column Content">
    <p:spTree>
      <p:nvGrpSpPr>
        <p:cNvPr id="327" name="Shape 327"/>
        <p:cNvGrpSpPr/>
        <p:nvPr/>
      </p:nvGrpSpPr>
      <p:grpSpPr>
        <a:xfrm>
          <a:off x="0" y="0"/>
          <a:ext cx="0" cy="0"/>
          <a:chOff x="0" y="0"/>
          <a:chExt cx="0" cy="0"/>
        </a:xfrm>
      </p:grpSpPr>
      <p:sp>
        <p:nvSpPr>
          <p:cNvPr id="328" name="Google Shape;328;g2bc15a603a7_0_617"/>
          <p:cNvSpPr txBox="1"/>
          <p:nvPr>
            <p:ph type="title"/>
          </p:nvPr>
        </p:nvSpPr>
        <p:spPr>
          <a:xfrm>
            <a:off x="628650" y="906780"/>
            <a:ext cx="7886700" cy="447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2"/>
              </a:buClr>
              <a:buSzPts val="2100"/>
              <a:buFont typeface="Arial"/>
              <a:buNone/>
              <a:defRPr sz="21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9" name="Google Shape;329;g2bc15a603a7_0_617"/>
          <p:cNvSpPr txBox="1"/>
          <p:nvPr>
            <p:ph idx="1" type="body"/>
          </p:nvPr>
        </p:nvSpPr>
        <p:spPr>
          <a:xfrm>
            <a:off x="628650" y="1775464"/>
            <a:ext cx="7886700" cy="2721300"/>
          </a:xfrm>
          <a:prstGeom prst="rect">
            <a:avLst/>
          </a:prstGeom>
          <a:noFill/>
          <a:ln>
            <a:noFill/>
          </a:ln>
        </p:spPr>
        <p:txBody>
          <a:bodyPr anchorCtr="0" anchor="t" bIns="34275" lIns="68575" spcFirstLastPara="1" rIns="68575" wrap="square" tIns="34275">
            <a:normAutofit/>
          </a:bodyPr>
          <a:lstStyle>
            <a:lvl1pPr indent="-336550" lvl="0" marL="457200" marR="0" algn="l">
              <a:lnSpc>
                <a:spcPct val="90000"/>
              </a:lnSpc>
              <a:spcBef>
                <a:spcPts val="600"/>
              </a:spcBef>
              <a:spcAft>
                <a:spcPts val="0"/>
              </a:spcAft>
              <a:buClr>
                <a:schemeClr val="dk1"/>
              </a:buClr>
              <a:buSzPts val="1700"/>
              <a:buFont typeface="Arial"/>
              <a:buChar char="•"/>
              <a:defRPr/>
            </a:lvl1pPr>
            <a:lvl2pPr indent="-323850" lvl="1" marL="914400" marR="0" algn="l">
              <a:lnSpc>
                <a:spcPct val="90000"/>
              </a:lnSpc>
              <a:spcBef>
                <a:spcPts val="600"/>
              </a:spcBef>
              <a:spcAft>
                <a:spcPts val="0"/>
              </a:spcAft>
              <a:buClr>
                <a:schemeClr val="dk2"/>
              </a:buClr>
              <a:buSzPts val="1500"/>
              <a:buChar char="○"/>
              <a:defRPr/>
            </a:lvl2pPr>
            <a:lvl3pPr indent="-317500" lvl="2" marL="1371600" marR="0" algn="l">
              <a:lnSpc>
                <a:spcPct val="90000"/>
              </a:lnSpc>
              <a:spcBef>
                <a:spcPts val="600"/>
              </a:spcBef>
              <a:spcAft>
                <a:spcPts val="0"/>
              </a:spcAft>
              <a:buClr>
                <a:schemeClr val="dk1"/>
              </a:buClr>
              <a:buSzPts val="1400"/>
              <a:buChar char="■"/>
              <a:defRPr/>
            </a:lvl3pPr>
            <a:lvl4pPr indent="-317500" lvl="3" marL="1828800" algn="l">
              <a:lnSpc>
                <a:spcPct val="90000"/>
              </a:lnSpc>
              <a:spcBef>
                <a:spcPts val="400"/>
              </a:spcBef>
              <a:spcAft>
                <a:spcPts val="0"/>
              </a:spcAft>
              <a:buClr>
                <a:schemeClr val="accent1"/>
              </a:buClr>
              <a:buSzPts val="1400"/>
              <a:buChar char="●"/>
              <a:defRPr/>
            </a:lvl4pPr>
            <a:lvl5pPr indent="-317500" lvl="4" marL="2286000" algn="l">
              <a:lnSpc>
                <a:spcPct val="90000"/>
              </a:lnSpc>
              <a:spcBef>
                <a:spcPts val="1600"/>
              </a:spcBef>
              <a:spcAft>
                <a:spcPts val="0"/>
              </a:spcAft>
              <a:buClr>
                <a:schemeClr val="dk2"/>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330" name="Google Shape;330;g2bc15a603a7_0_6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331" name="Google Shape;331;g2bc15a603a7_0_6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p:cSld name="TITLE_AND_BODY_1_1_1_2">
    <p:spTree>
      <p:nvGrpSpPr>
        <p:cNvPr id="332" name="Shape 332"/>
        <p:cNvGrpSpPr/>
        <p:nvPr/>
      </p:nvGrpSpPr>
      <p:grpSpPr>
        <a:xfrm>
          <a:off x="0" y="0"/>
          <a:ext cx="0" cy="0"/>
          <a:chOff x="0" y="0"/>
          <a:chExt cx="0" cy="0"/>
        </a:xfrm>
      </p:grpSpPr>
      <p:sp>
        <p:nvSpPr>
          <p:cNvPr id="333" name="Google Shape;333;g2bc15a603a7_0_622"/>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4" name="Google Shape;334;g2bc15a603a7_0_622"/>
          <p:cNvSpPr txBox="1"/>
          <p:nvPr>
            <p:ph idx="1" type="body"/>
          </p:nvPr>
        </p:nvSpPr>
        <p:spPr>
          <a:xfrm>
            <a:off x="604925" y="1909950"/>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35" name="Google Shape;335;g2bc15a603a7_0_622"/>
          <p:cNvSpPr txBox="1"/>
          <p:nvPr>
            <p:ph idx="12" type="sldNum"/>
          </p:nvPr>
        </p:nvSpPr>
        <p:spPr>
          <a:xfrm>
            <a:off x="8686253"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36" name="Google Shape;336;g2bc15a603a7_0_622"/>
          <p:cNvPicPr preferRelativeResize="0"/>
          <p:nvPr/>
        </p:nvPicPr>
        <p:blipFill rotWithShape="1">
          <a:blip r:embed="rId2">
            <a:alphaModFix/>
          </a:blip>
          <a:srcRect b="29001" l="0" r="0" t="0"/>
          <a:stretch/>
        </p:blipFill>
        <p:spPr>
          <a:xfrm>
            <a:off x="6064600" y="4005025"/>
            <a:ext cx="2836151" cy="11384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Line">
  <p:cSld name="TITLE_AND_BODY_1_1_1_1_1">
    <p:spTree>
      <p:nvGrpSpPr>
        <p:cNvPr id="337" name="Shape 337"/>
        <p:cNvGrpSpPr/>
        <p:nvPr/>
      </p:nvGrpSpPr>
      <p:grpSpPr>
        <a:xfrm>
          <a:off x="0" y="0"/>
          <a:ext cx="0" cy="0"/>
          <a:chOff x="0" y="0"/>
          <a:chExt cx="0" cy="0"/>
        </a:xfrm>
      </p:grpSpPr>
      <p:sp>
        <p:nvSpPr>
          <p:cNvPr id="338" name="Google Shape;338;g2bc15a603a7_0_627"/>
          <p:cNvSpPr txBox="1"/>
          <p:nvPr>
            <p:ph type="title"/>
          </p:nvPr>
        </p:nvSpPr>
        <p:spPr>
          <a:xfrm>
            <a:off x="356616" y="504825"/>
            <a:ext cx="609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9" name="Google Shape;339;g2bc15a603a7_0_627"/>
          <p:cNvSpPr txBox="1"/>
          <p:nvPr>
            <p:ph idx="1" type="body"/>
          </p:nvPr>
        </p:nvSpPr>
        <p:spPr>
          <a:xfrm>
            <a:off x="594360" y="1469950"/>
            <a:ext cx="6610500" cy="256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40" name="Google Shape;340;g2bc15a603a7_0_627"/>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1" name="Google Shape;341;g2bc15a603a7_0_627"/>
          <p:cNvPicPr preferRelativeResize="0"/>
          <p:nvPr/>
        </p:nvPicPr>
        <p:blipFill rotWithShape="1">
          <a:blip r:embed="rId2">
            <a:alphaModFix/>
          </a:blip>
          <a:srcRect b="29001" l="0" r="0" t="0"/>
          <a:stretch/>
        </p:blipFill>
        <p:spPr>
          <a:xfrm>
            <a:off x="153075" y="4088525"/>
            <a:ext cx="2628126" cy="1054975"/>
          </a:xfrm>
          <a:prstGeom prst="rect">
            <a:avLst/>
          </a:prstGeom>
          <a:noFill/>
          <a:ln>
            <a:noFill/>
          </a:ln>
        </p:spPr>
      </p:pic>
      <p:pic>
        <p:nvPicPr>
          <p:cNvPr id="342" name="Google Shape;342;g2bc15a603a7_0_627"/>
          <p:cNvPicPr preferRelativeResize="0"/>
          <p:nvPr/>
        </p:nvPicPr>
        <p:blipFill rotWithShape="1">
          <a:blip r:embed="rId3">
            <a:alphaModFix/>
          </a:blip>
          <a:srcRect b="0" l="0" r="0" t="0"/>
          <a:stretch/>
        </p:blipFill>
        <p:spPr>
          <a:xfrm>
            <a:off x="457200" y="1097280"/>
            <a:ext cx="1487147" cy="134775"/>
          </a:xfrm>
          <a:prstGeom prst="rect">
            <a:avLst/>
          </a:prstGeom>
          <a:noFill/>
          <a:ln>
            <a:noFill/>
          </a:ln>
        </p:spPr>
      </p:pic>
      <p:pic>
        <p:nvPicPr>
          <p:cNvPr id="343" name="Google Shape;343;g2bc15a603a7_0_627"/>
          <p:cNvPicPr preferRelativeResize="0"/>
          <p:nvPr/>
        </p:nvPicPr>
        <p:blipFill rotWithShape="1">
          <a:blip r:embed="rId4">
            <a:alphaModFix/>
          </a:blip>
          <a:srcRect b="7347" l="49197" r="0" t="0"/>
          <a:stretch/>
        </p:blipFill>
        <p:spPr>
          <a:xfrm rot="10797854">
            <a:off x="7223775" y="-24421"/>
            <a:ext cx="1939225" cy="371374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Line">
  <p:cSld name="TITLE_AND_BODY_1">
    <p:spTree>
      <p:nvGrpSpPr>
        <p:cNvPr id="344" name="Shape 344"/>
        <p:cNvGrpSpPr/>
        <p:nvPr/>
      </p:nvGrpSpPr>
      <p:grpSpPr>
        <a:xfrm>
          <a:off x="0" y="0"/>
          <a:ext cx="0" cy="0"/>
          <a:chOff x="0" y="0"/>
          <a:chExt cx="0" cy="0"/>
        </a:xfrm>
      </p:grpSpPr>
      <p:sp>
        <p:nvSpPr>
          <p:cNvPr id="345" name="Google Shape;345;g2bc15a603a7_0_634"/>
          <p:cNvSpPr txBox="1"/>
          <p:nvPr>
            <p:ph type="title"/>
          </p:nvPr>
        </p:nvSpPr>
        <p:spPr>
          <a:xfrm>
            <a:off x="364125" y="11062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46" name="Google Shape;346;g2bc15a603a7_0_634"/>
          <p:cNvSpPr txBox="1"/>
          <p:nvPr>
            <p:ph idx="1" type="body"/>
          </p:nvPr>
        </p:nvSpPr>
        <p:spPr>
          <a:xfrm>
            <a:off x="567425" y="2047425"/>
            <a:ext cx="7429800" cy="262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47" name="Google Shape;347;g2bc15a603a7_0_634"/>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48" name="Google Shape;348;g2bc15a603a7_0_634"/>
          <p:cNvPicPr preferRelativeResize="0"/>
          <p:nvPr/>
        </p:nvPicPr>
        <p:blipFill rotWithShape="1">
          <a:blip r:embed="rId2">
            <a:alphaModFix/>
          </a:blip>
          <a:srcRect b="0" l="0" r="29952" t="0"/>
          <a:stretch/>
        </p:blipFill>
        <p:spPr>
          <a:xfrm rot="-5400000">
            <a:off x="6744400" y="-943749"/>
            <a:ext cx="1353249" cy="3200249"/>
          </a:xfrm>
          <a:prstGeom prst="rect">
            <a:avLst/>
          </a:prstGeom>
          <a:noFill/>
          <a:ln>
            <a:noFill/>
          </a:ln>
        </p:spPr>
      </p:pic>
      <p:pic>
        <p:nvPicPr>
          <p:cNvPr id="349" name="Google Shape;349;g2bc15a603a7_0_634"/>
          <p:cNvPicPr preferRelativeResize="0"/>
          <p:nvPr/>
        </p:nvPicPr>
        <p:blipFill rotWithShape="1">
          <a:blip r:embed="rId3">
            <a:alphaModFix/>
          </a:blip>
          <a:srcRect b="0" l="0" r="0" t="0"/>
          <a:stretch/>
        </p:blipFill>
        <p:spPr>
          <a:xfrm>
            <a:off x="455725" y="1678925"/>
            <a:ext cx="1346475" cy="124825"/>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p:cSld name="CUSTOM_2">
    <p:spTree>
      <p:nvGrpSpPr>
        <p:cNvPr id="350" name="Shape 350"/>
        <p:cNvGrpSpPr/>
        <p:nvPr/>
      </p:nvGrpSpPr>
      <p:grpSpPr>
        <a:xfrm>
          <a:off x="0" y="0"/>
          <a:ext cx="0" cy="0"/>
          <a:chOff x="0" y="0"/>
          <a:chExt cx="0" cy="0"/>
        </a:xfrm>
      </p:grpSpPr>
      <p:sp>
        <p:nvSpPr>
          <p:cNvPr id="351" name="Google Shape;351;g2bc15a603a7_0_640"/>
          <p:cNvSpPr txBox="1"/>
          <p:nvPr>
            <p:ph type="title"/>
          </p:nvPr>
        </p:nvSpPr>
        <p:spPr>
          <a:xfrm>
            <a:off x="828850" y="2047075"/>
            <a:ext cx="25872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2" name="Google Shape;352;g2bc15a603a7_0_640"/>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53" name="Google Shape;353;g2bc15a603a7_0_640"/>
          <p:cNvPicPr preferRelativeResize="0"/>
          <p:nvPr/>
        </p:nvPicPr>
        <p:blipFill rotWithShape="1">
          <a:blip r:embed="rId2">
            <a:alphaModFix/>
          </a:blip>
          <a:srcRect b="0" l="0" r="0" t="0"/>
          <a:stretch/>
        </p:blipFill>
        <p:spPr>
          <a:xfrm rot="-5400000">
            <a:off x="3299455" y="2456579"/>
            <a:ext cx="912600" cy="93584"/>
          </a:xfrm>
          <a:prstGeom prst="rect">
            <a:avLst/>
          </a:prstGeom>
          <a:noFill/>
          <a:ln>
            <a:noFill/>
          </a:ln>
        </p:spPr>
      </p:pic>
      <p:pic>
        <p:nvPicPr>
          <p:cNvPr id="354" name="Google Shape;354;g2bc15a603a7_0_640"/>
          <p:cNvPicPr preferRelativeResize="0"/>
          <p:nvPr/>
        </p:nvPicPr>
        <p:blipFill rotWithShape="1">
          <a:blip r:embed="rId3">
            <a:alphaModFix/>
          </a:blip>
          <a:srcRect b="0" l="0" r="25160" t="0"/>
          <a:stretch/>
        </p:blipFill>
        <p:spPr>
          <a:xfrm>
            <a:off x="7865053" y="1014125"/>
            <a:ext cx="1278949" cy="2830899"/>
          </a:xfrm>
          <a:prstGeom prst="rect">
            <a:avLst/>
          </a:prstGeom>
          <a:noFill/>
          <a:ln>
            <a:noFill/>
          </a:ln>
        </p:spPr>
      </p:pic>
      <p:sp>
        <p:nvSpPr>
          <p:cNvPr id="355" name="Google Shape;355;g2bc15a603a7_0_640"/>
          <p:cNvSpPr txBox="1"/>
          <p:nvPr>
            <p:ph idx="1" type="body"/>
          </p:nvPr>
        </p:nvSpPr>
        <p:spPr>
          <a:xfrm>
            <a:off x="4095475" y="1977125"/>
            <a:ext cx="3099600" cy="1114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2">
  <p:cSld name="TITLE_AND_BODY_1_1">
    <p:spTree>
      <p:nvGrpSpPr>
        <p:cNvPr id="356" name="Shape 356"/>
        <p:cNvGrpSpPr/>
        <p:nvPr/>
      </p:nvGrpSpPr>
      <p:grpSpPr>
        <a:xfrm>
          <a:off x="0" y="0"/>
          <a:ext cx="0" cy="0"/>
          <a:chOff x="0" y="0"/>
          <a:chExt cx="0" cy="0"/>
        </a:xfrm>
      </p:grpSpPr>
      <p:sp>
        <p:nvSpPr>
          <p:cNvPr id="357" name="Google Shape;357;g2bc15a603a7_0_646"/>
          <p:cNvSpPr txBox="1"/>
          <p:nvPr>
            <p:ph type="title"/>
          </p:nvPr>
        </p:nvSpPr>
        <p:spPr>
          <a:xfrm>
            <a:off x="356616" y="415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58" name="Google Shape;358;g2bc15a603a7_0_646"/>
          <p:cNvSpPr txBox="1"/>
          <p:nvPr>
            <p:ph idx="1" type="body"/>
          </p:nvPr>
        </p:nvSpPr>
        <p:spPr>
          <a:xfrm>
            <a:off x="566928" y="1276375"/>
            <a:ext cx="8520600" cy="3292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59" name="Google Shape;359;g2bc15a603a7_0_646"/>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0" name="Google Shape;360;g2bc15a603a7_0_646"/>
          <p:cNvPicPr preferRelativeResize="0"/>
          <p:nvPr/>
        </p:nvPicPr>
        <p:blipFill rotWithShape="1">
          <a:blip r:embed="rId2">
            <a:alphaModFix/>
          </a:blip>
          <a:srcRect b="0" l="0" r="0" t="0"/>
          <a:stretch/>
        </p:blipFill>
        <p:spPr>
          <a:xfrm>
            <a:off x="457200" y="988112"/>
            <a:ext cx="1612884" cy="134775"/>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p:cSld name="TITLE_AND_BODY_1_1_1">
    <p:spTree>
      <p:nvGrpSpPr>
        <p:cNvPr id="361" name="Shape 361"/>
        <p:cNvGrpSpPr/>
        <p:nvPr/>
      </p:nvGrpSpPr>
      <p:grpSpPr>
        <a:xfrm>
          <a:off x="0" y="0"/>
          <a:ext cx="0" cy="0"/>
          <a:chOff x="0" y="0"/>
          <a:chExt cx="0" cy="0"/>
        </a:xfrm>
      </p:grpSpPr>
      <p:sp>
        <p:nvSpPr>
          <p:cNvPr id="362" name="Google Shape;362;g2bc15a603a7_0_651"/>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3" name="Google Shape;363;g2bc15a603a7_0_651"/>
          <p:cNvSpPr txBox="1"/>
          <p:nvPr>
            <p:ph idx="1" type="body"/>
          </p:nvPr>
        </p:nvSpPr>
        <p:spPr>
          <a:xfrm>
            <a:off x="585875" y="2090925"/>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64" name="Google Shape;364;g2bc15a603a7_0_651"/>
          <p:cNvSpPr txBox="1"/>
          <p:nvPr>
            <p:ph idx="12" type="sldNum"/>
          </p:nvPr>
        </p:nvSpPr>
        <p:spPr>
          <a:xfrm>
            <a:off x="8686253"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65" name="Google Shape;365;g2bc15a603a7_0_651"/>
          <p:cNvPicPr preferRelativeResize="0"/>
          <p:nvPr/>
        </p:nvPicPr>
        <p:blipFill rotWithShape="1">
          <a:blip r:embed="rId2">
            <a:alphaModFix/>
          </a:blip>
          <a:srcRect b="29001" l="0" r="0" t="0"/>
          <a:stretch/>
        </p:blipFill>
        <p:spPr>
          <a:xfrm>
            <a:off x="6064600" y="4005025"/>
            <a:ext cx="2836151" cy="1138475"/>
          </a:xfrm>
          <a:prstGeom prst="rect">
            <a:avLst/>
          </a:prstGeom>
          <a:noFill/>
          <a:ln>
            <a:noFill/>
          </a:ln>
        </p:spPr>
      </p:pic>
      <p:pic>
        <p:nvPicPr>
          <p:cNvPr id="366" name="Google Shape;366;g2bc15a603a7_0_651"/>
          <p:cNvPicPr preferRelativeResize="0"/>
          <p:nvPr/>
        </p:nvPicPr>
        <p:blipFill rotWithShape="1">
          <a:blip r:embed="rId3">
            <a:alphaModFix/>
          </a:blip>
          <a:srcRect b="0" l="0" r="0" t="0"/>
          <a:stretch/>
        </p:blipFill>
        <p:spPr>
          <a:xfrm>
            <a:off x="457200" y="1783080"/>
            <a:ext cx="1612884" cy="13477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Line">
  <p:cSld name="TITLE_AND_BODY_1_1_1_1">
    <p:spTree>
      <p:nvGrpSpPr>
        <p:cNvPr id="367" name="Shape 367"/>
        <p:cNvGrpSpPr/>
        <p:nvPr/>
      </p:nvGrpSpPr>
      <p:grpSpPr>
        <a:xfrm>
          <a:off x="0" y="0"/>
          <a:ext cx="0" cy="0"/>
          <a:chOff x="0" y="0"/>
          <a:chExt cx="0" cy="0"/>
        </a:xfrm>
      </p:grpSpPr>
      <p:sp>
        <p:nvSpPr>
          <p:cNvPr id="368" name="Google Shape;368;g2bc15a603a7_0_657"/>
          <p:cNvSpPr txBox="1"/>
          <p:nvPr>
            <p:ph type="title"/>
          </p:nvPr>
        </p:nvSpPr>
        <p:spPr>
          <a:xfrm>
            <a:off x="356616" y="1350350"/>
            <a:ext cx="6558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69" name="Google Shape;369;g2bc15a603a7_0_657"/>
          <p:cNvSpPr txBox="1"/>
          <p:nvPr>
            <p:ph idx="1" type="body"/>
          </p:nvPr>
        </p:nvSpPr>
        <p:spPr>
          <a:xfrm>
            <a:off x="594360" y="2202175"/>
            <a:ext cx="6823800" cy="2366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70" name="Google Shape;370;g2bc15a603a7_0_657"/>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1" name="Google Shape;371;g2bc15a603a7_0_657"/>
          <p:cNvPicPr preferRelativeResize="0"/>
          <p:nvPr/>
        </p:nvPicPr>
        <p:blipFill rotWithShape="1">
          <a:blip r:embed="rId2">
            <a:alphaModFix/>
          </a:blip>
          <a:srcRect b="0" l="0" r="0" t="0"/>
          <a:stretch/>
        </p:blipFill>
        <p:spPr>
          <a:xfrm>
            <a:off x="457200" y="1923049"/>
            <a:ext cx="1264400" cy="130100"/>
          </a:xfrm>
          <a:prstGeom prst="rect">
            <a:avLst/>
          </a:prstGeom>
          <a:noFill/>
          <a:ln>
            <a:noFill/>
          </a:ln>
        </p:spPr>
      </p:pic>
      <p:pic>
        <p:nvPicPr>
          <p:cNvPr id="372" name="Google Shape;372;g2bc15a603a7_0_657"/>
          <p:cNvPicPr preferRelativeResize="0"/>
          <p:nvPr/>
        </p:nvPicPr>
        <p:blipFill rotWithShape="1">
          <a:blip r:embed="rId3">
            <a:alphaModFix/>
          </a:blip>
          <a:srcRect b="0" l="26653" r="0" t="23283"/>
          <a:stretch/>
        </p:blipFill>
        <p:spPr>
          <a:xfrm rot="5397968">
            <a:off x="6680011" y="-149470"/>
            <a:ext cx="2345726" cy="2595815"/>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
  <p:cSld name="TITLE_AND_BODY_1_1_1_1_4">
    <p:spTree>
      <p:nvGrpSpPr>
        <p:cNvPr id="373" name="Shape 373"/>
        <p:cNvGrpSpPr/>
        <p:nvPr/>
      </p:nvGrpSpPr>
      <p:grpSpPr>
        <a:xfrm>
          <a:off x="0" y="0"/>
          <a:ext cx="0" cy="0"/>
          <a:chOff x="0" y="0"/>
          <a:chExt cx="0" cy="0"/>
        </a:xfrm>
      </p:grpSpPr>
      <p:sp>
        <p:nvSpPr>
          <p:cNvPr id="374" name="Google Shape;374;g2bc15a603a7_0_663"/>
          <p:cNvSpPr txBox="1"/>
          <p:nvPr>
            <p:ph type="title"/>
          </p:nvPr>
        </p:nvSpPr>
        <p:spPr>
          <a:xfrm>
            <a:off x="356616" y="1350350"/>
            <a:ext cx="6558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75" name="Google Shape;375;g2bc15a603a7_0_663"/>
          <p:cNvSpPr txBox="1"/>
          <p:nvPr>
            <p:ph idx="1" type="body"/>
          </p:nvPr>
        </p:nvSpPr>
        <p:spPr>
          <a:xfrm>
            <a:off x="594360" y="2202175"/>
            <a:ext cx="6823800" cy="2366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76" name="Google Shape;376;g2bc15a603a7_0_663"/>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77" name="Google Shape;377;g2bc15a603a7_0_663"/>
          <p:cNvPicPr preferRelativeResize="0"/>
          <p:nvPr/>
        </p:nvPicPr>
        <p:blipFill rotWithShape="1">
          <a:blip r:embed="rId2">
            <a:alphaModFix/>
          </a:blip>
          <a:srcRect b="0" l="26653" r="0" t="23283"/>
          <a:stretch/>
        </p:blipFill>
        <p:spPr>
          <a:xfrm rot="5397968">
            <a:off x="6680011" y="-149470"/>
            <a:ext cx="2345726" cy="2595815"/>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
  <p:cSld name="TITLE_AND_BODY_1_1_1_1_1_2">
    <p:spTree>
      <p:nvGrpSpPr>
        <p:cNvPr id="378" name="Shape 378"/>
        <p:cNvGrpSpPr/>
        <p:nvPr/>
      </p:nvGrpSpPr>
      <p:grpSpPr>
        <a:xfrm>
          <a:off x="0" y="0"/>
          <a:ext cx="0" cy="0"/>
          <a:chOff x="0" y="0"/>
          <a:chExt cx="0" cy="0"/>
        </a:xfrm>
      </p:grpSpPr>
      <p:sp>
        <p:nvSpPr>
          <p:cNvPr id="379" name="Google Shape;379;g2bc15a603a7_0_668"/>
          <p:cNvSpPr txBox="1"/>
          <p:nvPr>
            <p:ph type="title"/>
          </p:nvPr>
        </p:nvSpPr>
        <p:spPr>
          <a:xfrm>
            <a:off x="356616" y="504825"/>
            <a:ext cx="609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0" name="Google Shape;380;g2bc15a603a7_0_668"/>
          <p:cNvSpPr txBox="1"/>
          <p:nvPr>
            <p:ph idx="1" type="body"/>
          </p:nvPr>
        </p:nvSpPr>
        <p:spPr>
          <a:xfrm>
            <a:off x="594360" y="1469950"/>
            <a:ext cx="6610500" cy="256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381" name="Google Shape;381;g2bc15a603a7_0_668"/>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2" name="Google Shape;382;g2bc15a603a7_0_668"/>
          <p:cNvPicPr preferRelativeResize="0"/>
          <p:nvPr/>
        </p:nvPicPr>
        <p:blipFill rotWithShape="1">
          <a:blip r:embed="rId2">
            <a:alphaModFix/>
          </a:blip>
          <a:srcRect b="29001" l="0" r="0" t="0"/>
          <a:stretch/>
        </p:blipFill>
        <p:spPr>
          <a:xfrm>
            <a:off x="153075" y="4088525"/>
            <a:ext cx="2628126" cy="1054975"/>
          </a:xfrm>
          <a:prstGeom prst="rect">
            <a:avLst/>
          </a:prstGeom>
          <a:noFill/>
          <a:ln>
            <a:noFill/>
          </a:ln>
        </p:spPr>
      </p:pic>
      <p:pic>
        <p:nvPicPr>
          <p:cNvPr id="383" name="Google Shape;383;g2bc15a603a7_0_668"/>
          <p:cNvPicPr preferRelativeResize="0"/>
          <p:nvPr/>
        </p:nvPicPr>
        <p:blipFill rotWithShape="1">
          <a:blip r:embed="rId3">
            <a:alphaModFix/>
          </a:blip>
          <a:srcRect b="7347" l="49197" r="0" t="0"/>
          <a:stretch/>
        </p:blipFill>
        <p:spPr>
          <a:xfrm rot="10797854">
            <a:off x="7223775" y="-24421"/>
            <a:ext cx="1939225" cy="371374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p:cSld name="TITLE_AND_BODY_3">
    <p:spTree>
      <p:nvGrpSpPr>
        <p:cNvPr id="40" name="Shape 40"/>
        <p:cNvGrpSpPr/>
        <p:nvPr/>
      </p:nvGrpSpPr>
      <p:grpSpPr>
        <a:xfrm>
          <a:off x="0" y="0"/>
          <a:ext cx="0" cy="0"/>
          <a:chOff x="0" y="0"/>
          <a:chExt cx="0" cy="0"/>
        </a:xfrm>
      </p:grpSpPr>
      <p:sp>
        <p:nvSpPr>
          <p:cNvPr id="41" name="Google Shape;41;p31"/>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2" name="Google Shape;42;p31"/>
          <p:cNvSpPr txBox="1"/>
          <p:nvPr>
            <p:ph idx="1" type="body"/>
          </p:nvPr>
        </p:nvSpPr>
        <p:spPr>
          <a:xfrm>
            <a:off x="688375" y="1321400"/>
            <a:ext cx="6982800" cy="2963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3" name="Google Shape;43;p31"/>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31"/>
          <p:cNvPicPr preferRelativeResize="0"/>
          <p:nvPr/>
        </p:nvPicPr>
        <p:blipFill rotWithShape="1">
          <a:blip r:embed="rId2">
            <a:alphaModFix/>
          </a:blip>
          <a:srcRect b="0" l="0" r="25160" t="0"/>
          <a:stretch/>
        </p:blipFill>
        <p:spPr>
          <a:xfrm>
            <a:off x="7865052" y="2102775"/>
            <a:ext cx="1278949" cy="2830899"/>
          </a:xfrm>
          <a:prstGeom prst="rect">
            <a:avLst/>
          </a:prstGeom>
          <a:noFill/>
          <a:ln>
            <a:noFill/>
          </a:ln>
        </p:spPr>
      </p:pic>
    </p:spTree>
  </p:cSld>
  <p:clrMapOvr>
    <a:masterClrMapping/>
  </p:clrMapOvr>
  <p:extLst>
    <p:ext uri="{DCECCB84-F9BA-43D5-87BE-67443E8EF086}">
      <p15:sldGuideLst>
        <p15:guide id="1" pos="288">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RP">
  <p:cSld name="TITLE_AND_TWO_COLUMNS_1">
    <p:spTree>
      <p:nvGrpSpPr>
        <p:cNvPr id="384" name="Shape 384"/>
        <p:cNvGrpSpPr/>
        <p:nvPr/>
      </p:nvGrpSpPr>
      <p:grpSpPr>
        <a:xfrm>
          <a:off x="0" y="0"/>
          <a:ext cx="0" cy="0"/>
          <a:chOff x="0" y="0"/>
          <a:chExt cx="0" cy="0"/>
        </a:xfrm>
      </p:grpSpPr>
      <p:sp>
        <p:nvSpPr>
          <p:cNvPr id="385" name="Google Shape;385;g2bc15a603a7_0_674"/>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86" name="Google Shape;386;g2bc15a603a7_0_674"/>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87" name="Google Shape;387;g2bc15a603a7_0_674"/>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88" name="Google Shape;388;g2bc15a603a7_0_674"/>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89" name="Google Shape;389;g2bc15a603a7_0_674"/>
          <p:cNvPicPr preferRelativeResize="0"/>
          <p:nvPr/>
        </p:nvPicPr>
        <p:blipFill rotWithShape="1">
          <a:blip r:embed="rId2">
            <a:alphaModFix/>
          </a:blip>
          <a:srcRect b="0" l="0" r="0" t="0"/>
          <a:stretch/>
        </p:blipFill>
        <p:spPr>
          <a:xfrm>
            <a:off x="457200" y="911912"/>
            <a:ext cx="1612884" cy="134775"/>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YR Line">
  <p:cSld name="TITLE_ONLY_1">
    <p:spTree>
      <p:nvGrpSpPr>
        <p:cNvPr id="390" name="Shape 390"/>
        <p:cNvGrpSpPr/>
        <p:nvPr/>
      </p:nvGrpSpPr>
      <p:grpSpPr>
        <a:xfrm>
          <a:off x="0" y="0"/>
          <a:ext cx="0" cy="0"/>
          <a:chOff x="0" y="0"/>
          <a:chExt cx="0" cy="0"/>
        </a:xfrm>
      </p:grpSpPr>
      <p:sp>
        <p:nvSpPr>
          <p:cNvPr id="391" name="Google Shape;391;g2bc15a603a7_0_680"/>
          <p:cNvSpPr txBox="1"/>
          <p:nvPr>
            <p:ph type="title"/>
          </p:nvPr>
        </p:nvSpPr>
        <p:spPr>
          <a:xfrm>
            <a:off x="356616"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92" name="Google Shape;392;g2bc15a603a7_0_680"/>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93" name="Google Shape;393;g2bc15a603a7_0_680"/>
          <p:cNvPicPr preferRelativeResize="0"/>
          <p:nvPr/>
        </p:nvPicPr>
        <p:blipFill rotWithShape="1">
          <a:blip r:embed="rId2">
            <a:alphaModFix/>
          </a:blip>
          <a:srcRect b="0" l="0" r="0" t="0"/>
          <a:stretch/>
        </p:blipFill>
        <p:spPr>
          <a:xfrm>
            <a:off x="457200" y="1008649"/>
            <a:ext cx="1264400" cy="1301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394" name="Shape 394"/>
        <p:cNvGrpSpPr/>
        <p:nvPr/>
      </p:nvGrpSpPr>
      <p:grpSpPr>
        <a:xfrm>
          <a:off x="0" y="0"/>
          <a:ext cx="0" cy="0"/>
          <a:chOff x="0" y="0"/>
          <a:chExt cx="0" cy="0"/>
        </a:xfrm>
      </p:grpSpPr>
      <p:sp>
        <p:nvSpPr>
          <p:cNvPr id="395" name="Google Shape;395;g2bc15a603a7_0_684"/>
          <p:cNvSpPr txBox="1"/>
          <p:nvPr>
            <p:ph type="title"/>
          </p:nvPr>
        </p:nvSpPr>
        <p:spPr>
          <a:xfrm>
            <a:off x="387900" y="555600"/>
            <a:ext cx="3075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96" name="Google Shape;396;g2bc15a603a7_0_684"/>
          <p:cNvSpPr txBox="1"/>
          <p:nvPr>
            <p:ph idx="1" type="body"/>
          </p:nvPr>
        </p:nvSpPr>
        <p:spPr>
          <a:xfrm>
            <a:off x="59436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97" name="Google Shape;397;g2bc15a603a7_0_684"/>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MAIN_POINT">
    <p:spTree>
      <p:nvGrpSpPr>
        <p:cNvPr id="398" name="Shape 398"/>
        <p:cNvGrpSpPr/>
        <p:nvPr/>
      </p:nvGrpSpPr>
      <p:grpSpPr>
        <a:xfrm>
          <a:off x="0" y="0"/>
          <a:ext cx="0" cy="0"/>
          <a:chOff x="0" y="0"/>
          <a:chExt cx="0" cy="0"/>
        </a:xfrm>
      </p:grpSpPr>
      <p:sp>
        <p:nvSpPr>
          <p:cNvPr id="399" name="Google Shape;399;g2bc15a603a7_0_68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0" name="Google Shape;400;g2bc15a603a7_0_688"/>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01" name="Google Shape;401;g2bc15a603a7_0_688"/>
          <p:cNvPicPr preferRelativeResize="0"/>
          <p:nvPr/>
        </p:nvPicPr>
        <p:blipFill rotWithShape="1">
          <a:blip r:embed="rId2">
            <a:alphaModFix/>
          </a:blip>
          <a:srcRect b="0" l="0" r="0" t="0"/>
          <a:stretch/>
        </p:blipFill>
        <p:spPr>
          <a:xfrm>
            <a:off x="639800" y="3371775"/>
            <a:ext cx="2063574" cy="19545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02" name="Shape 402"/>
        <p:cNvGrpSpPr/>
        <p:nvPr/>
      </p:nvGrpSpPr>
      <p:grpSpPr>
        <a:xfrm>
          <a:off x="0" y="0"/>
          <a:ext cx="0" cy="0"/>
          <a:chOff x="0" y="0"/>
          <a:chExt cx="0" cy="0"/>
        </a:xfrm>
      </p:grpSpPr>
      <p:sp>
        <p:nvSpPr>
          <p:cNvPr id="403" name="Google Shape;403;g2bc15a603a7_0_69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404" name="Google Shape;404;g2bc15a603a7_0_69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5" name="Google Shape;405;g2bc15a603a7_0_69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06" name="Google Shape;406;g2bc15a603a7_0_69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7" name="Google Shape;407;g2bc15a603a7_0_692"/>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08" name="Shape 408"/>
        <p:cNvGrpSpPr/>
        <p:nvPr/>
      </p:nvGrpSpPr>
      <p:grpSpPr>
        <a:xfrm>
          <a:off x="0" y="0"/>
          <a:ext cx="0" cy="0"/>
          <a:chOff x="0" y="0"/>
          <a:chExt cx="0" cy="0"/>
        </a:xfrm>
      </p:grpSpPr>
      <p:sp>
        <p:nvSpPr>
          <p:cNvPr id="409" name="Google Shape;409;g2bc15a603a7_0_698"/>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10" name="Google Shape;410;g2bc15a603a7_0_698"/>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11" name="Google Shape;411;g2bc15a603a7_0_698"/>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3">
    <p:spTree>
      <p:nvGrpSpPr>
        <p:cNvPr id="412" name="Shape 412"/>
        <p:cNvGrpSpPr/>
        <p:nvPr/>
      </p:nvGrpSpPr>
      <p:grpSpPr>
        <a:xfrm>
          <a:off x="0" y="0"/>
          <a:ext cx="0" cy="0"/>
          <a:chOff x="0" y="0"/>
          <a:chExt cx="0" cy="0"/>
        </a:xfrm>
      </p:grpSpPr>
      <p:sp>
        <p:nvSpPr>
          <p:cNvPr id="413" name="Google Shape;413;g2bc15a603a7_0_70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pic>
        <p:nvPicPr>
          <p:cNvPr id="414" name="Google Shape;414;g2bc15a603a7_0_702"/>
          <p:cNvPicPr preferRelativeResize="0"/>
          <p:nvPr/>
        </p:nvPicPr>
        <p:blipFill rotWithShape="1">
          <a:blip r:embed="rId2">
            <a:alphaModFix/>
          </a:blip>
          <a:srcRect b="0" l="0" r="0" t="0"/>
          <a:stretch/>
        </p:blipFill>
        <p:spPr>
          <a:xfrm>
            <a:off x="495300" y="2838450"/>
            <a:ext cx="7961338" cy="229355"/>
          </a:xfrm>
          <a:prstGeom prst="rect">
            <a:avLst/>
          </a:prstGeom>
          <a:noFill/>
          <a:ln>
            <a:noFill/>
          </a:ln>
        </p:spPr>
      </p:pic>
      <p:cxnSp>
        <p:nvCxnSpPr>
          <p:cNvPr id="415" name="Google Shape;415;g2bc15a603a7_0_702"/>
          <p:cNvCxnSpPr/>
          <p:nvPr/>
        </p:nvCxnSpPr>
        <p:spPr>
          <a:xfrm>
            <a:off x="694325" y="2084250"/>
            <a:ext cx="0" cy="670200"/>
          </a:xfrm>
          <a:prstGeom prst="straightConnector1">
            <a:avLst/>
          </a:prstGeom>
          <a:noFill/>
          <a:ln cap="flat" cmpd="sng" w="28575">
            <a:solidFill>
              <a:schemeClr val="dk2"/>
            </a:solidFill>
            <a:prstDash val="solid"/>
            <a:round/>
            <a:headEnd len="sm" w="sm" type="none"/>
            <a:tailEnd len="sm" w="sm" type="none"/>
          </a:ln>
        </p:spPr>
      </p:cxnSp>
      <p:cxnSp>
        <p:nvCxnSpPr>
          <p:cNvPr id="416" name="Google Shape;416;g2bc15a603a7_0_702"/>
          <p:cNvCxnSpPr/>
          <p:nvPr/>
        </p:nvCxnSpPr>
        <p:spPr>
          <a:xfrm>
            <a:off x="2554775" y="3164375"/>
            <a:ext cx="0" cy="670200"/>
          </a:xfrm>
          <a:prstGeom prst="straightConnector1">
            <a:avLst/>
          </a:prstGeom>
          <a:noFill/>
          <a:ln cap="flat" cmpd="sng" w="28575">
            <a:solidFill>
              <a:schemeClr val="dk2"/>
            </a:solidFill>
            <a:prstDash val="solid"/>
            <a:round/>
            <a:headEnd len="sm" w="sm" type="none"/>
            <a:tailEnd len="sm" w="sm" type="none"/>
          </a:ln>
        </p:spPr>
      </p:cxnSp>
      <p:cxnSp>
        <p:nvCxnSpPr>
          <p:cNvPr id="417" name="Google Shape;417;g2bc15a603a7_0_702"/>
          <p:cNvCxnSpPr/>
          <p:nvPr/>
        </p:nvCxnSpPr>
        <p:spPr>
          <a:xfrm>
            <a:off x="4475975" y="2084250"/>
            <a:ext cx="0" cy="670200"/>
          </a:xfrm>
          <a:prstGeom prst="straightConnector1">
            <a:avLst/>
          </a:prstGeom>
          <a:noFill/>
          <a:ln cap="flat" cmpd="sng" w="28575">
            <a:solidFill>
              <a:schemeClr val="dk2"/>
            </a:solidFill>
            <a:prstDash val="solid"/>
            <a:round/>
            <a:headEnd len="sm" w="sm" type="none"/>
            <a:tailEnd len="sm" w="sm" type="none"/>
          </a:ln>
        </p:spPr>
      </p:cxnSp>
      <p:cxnSp>
        <p:nvCxnSpPr>
          <p:cNvPr id="418" name="Google Shape;418;g2bc15a603a7_0_702"/>
          <p:cNvCxnSpPr/>
          <p:nvPr/>
        </p:nvCxnSpPr>
        <p:spPr>
          <a:xfrm>
            <a:off x="6429000" y="3164375"/>
            <a:ext cx="0" cy="670200"/>
          </a:xfrm>
          <a:prstGeom prst="straightConnector1">
            <a:avLst/>
          </a:prstGeom>
          <a:noFill/>
          <a:ln cap="flat" cmpd="sng" w="28575">
            <a:solidFill>
              <a:schemeClr val="dk2"/>
            </a:solidFill>
            <a:prstDash val="solid"/>
            <a:round/>
            <a:headEnd len="sm" w="sm" type="none"/>
            <a:tailEnd len="sm" w="sm" type="none"/>
          </a:ln>
        </p:spPr>
      </p:cxnSp>
      <p:sp>
        <p:nvSpPr>
          <p:cNvPr id="419" name="Google Shape;419;g2bc15a603a7_0_702"/>
          <p:cNvSpPr txBox="1"/>
          <p:nvPr>
            <p:ph idx="1" type="body"/>
          </p:nvPr>
        </p:nvSpPr>
        <p:spPr>
          <a:xfrm>
            <a:off x="665850" y="1603800"/>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0" name="Google Shape;420;g2bc15a603a7_0_702"/>
          <p:cNvSpPr txBox="1"/>
          <p:nvPr>
            <p:ph idx="2" type="body"/>
          </p:nvPr>
        </p:nvSpPr>
        <p:spPr>
          <a:xfrm>
            <a:off x="2586700" y="3415850"/>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1" name="Google Shape;421;g2bc15a603a7_0_702"/>
          <p:cNvSpPr txBox="1"/>
          <p:nvPr>
            <p:ph idx="3" type="body"/>
          </p:nvPr>
        </p:nvSpPr>
        <p:spPr>
          <a:xfrm>
            <a:off x="4533700" y="1603800"/>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2" name="Google Shape;422;g2bc15a603a7_0_702"/>
          <p:cNvSpPr txBox="1"/>
          <p:nvPr>
            <p:ph idx="4" type="body"/>
          </p:nvPr>
        </p:nvSpPr>
        <p:spPr>
          <a:xfrm>
            <a:off x="6556675" y="3164375"/>
            <a:ext cx="1691700" cy="1053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3" name="Google Shape;423;g2bc15a603a7_0_70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Closeout 1">
  <p:cSld name="BLANK_1">
    <p:spTree>
      <p:nvGrpSpPr>
        <p:cNvPr id="424" name="Shape 424"/>
        <p:cNvGrpSpPr/>
        <p:nvPr/>
      </p:nvGrpSpPr>
      <p:grpSpPr>
        <a:xfrm>
          <a:off x="0" y="0"/>
          <a:ext cx="0" cy="0"/>
          <a:chOff x="0" y="0"/>
          <a:chExt cx="0" cy="0"/>
        </a:xfrm>
      </p:grpSpPr>
      <p:sp>
        <p:nvSpPr>
          <p:cNvPr id="425" name="Google Shape;425;g2bc15a603a7_0_713"/>
          <p:cNvSpPr txBox="1"/>
          <p:nvPr>
            <p:ph idx="1" type="body"/>
          </p:nvPr>
        </p:nvSpPr>
        <p:spPr>
          <a:xfrm>
            <a:off x="263300" y="4348575"/>
            <a:ext cx="6051300" cy="594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6" name="Google Shape;426;g2bc15a603a7_0_713"/>
          <p:cNvSpPr txBox="1"/>
          <p:nvPr>
            <p:ph idx="2" type="body"/>
          </p:nvPr>
        </p:nvSpPr>
        <p:spPr>
          <a:xfrm>
            <a:off x="4970950" y="1946900"/>
            <a:ext cx="3231600" cy="64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7" name="Google Shape;427;g2bc15a603a7_0_713"/>
          <p:cNvSpPr txBox="1"/>
          <p:nvPr>
            <p:ph type="title"/>
          </p:nvPr>
        </p:nvSpPr>
        <p:spPr>
          <a:xfrm>
            <a:off x="849850" y="1800838"/>
            <a:ext cx="3806700" cy="742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428" name="Google Shape;428;g2bc15a603a7_0_713"/>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429" name="Google Shape;429;g2bc15a603a7_0_713"/>
          <p:cNvPicPr preferRelativeResize="0"/>
          <p:nvPr/>
        </p:nvPicPr>
        <p:blipFill rotWithShape="1">
          <a:blip r:embed="rId2">
            <a:alphaModFix/>
          </a:blip>
          <a:srcRect b="0" l="0" r="0" t="0"/>
          <a:stretch/>
        </p:blipFill>
        <p:spPr>
          <a:xfrm>
            <a:off x="406200" y="471425"/>
            <a:ext cx="2374100" cy="641000"/>
          </a:xfrm>
          <a:prstGeom prst="rect">
            <a:avLst/>
          </a:prstGeom>
          <a:noFill/>
          <a:ln>
            <a:noFill/>
          </a:ln>
        </p:spPr>
      </p:pic>
      <p:sp>
        <p:nvSpPr>
          <p:cNvPr id="430" name="Google Shape;430;g2bc15a603a7_0_713"/>
          <p:cNvSpPr txBox="1"/>
          <p:nvPr/>
        </p:nvSpPr>
        <p:spPr>
          <a:xfrm>
            <a:off x="6314700" y="224100"/>
            <a:ext cx="2517600" cy="5946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1600"/>
              </a:spcAft>
              <a:buClr>
                <a:srgbClr val="000000"/>
              </a:buClr>
              <a:buSzPts val="2800"/>
              <a:buFont typeface="Arial"/>
              <a:buNone/>
            </a:pPr>
            <a:r>
              <a:rPr b="1" i="0" lang="en" sz="2800" u="none" cap="none" strike="noStrike">
                <a:solidFill>
                  <a:srgbClr val="434343"/>
                </a:solidFill>
                <a:latin typeface="Arial"/>
                <a:ea typeface="Arial"/>
                <a:cs typeface="Arial"/>
                <a:sym typeface="Arial"/>
              </a:rPr>
              <a:t>rhntc.org</a:t>
            </a:r>
            <a:endParaRPr b="1" i="0" sz="2800" u="none" cap="none" strike="noStrike">
              <a:solidFill>
                <a:srgbClr val="434343"/>
              </a:solidFill>
              <a:latin typeface="Arial"/>
              <a:ea typeface="Arial"/>
              <a:cs typeface="Arial"/>
              <a:sym typeface="Arial"/>
            </a:endParaRPr>
          </a:p>
        </p:txBody>
      </p:sp>
      <p:sp>
        <p:nvSpPr>
          <p:cNvPr id="431" name="Google Shape;431;g2bc15a603a7_0_713"/>
          <p:cNvSpPr txBox="1"/>
          <p:nvPr>
            <p:ph idx="3" type="subTitle"/>
          </p:nvPr>
        </p:nvSpPr>
        <p:spPr>
          <a:xfrm>
            <a:off x="849850" y="3231750"/>
            <a:ext cx="3170700" cy="8796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600"/>
              <a:buNone/>
              <a:defRPr sz="1600"/>
            </a:lvl1pPr>
            <a:lvl2pPr lvl="1" algn="l">
              <a:lnSpc>
                <a:spcPct val="115000"/>
              </a:lnSpc>
              <a:spcBef>
                <a:spcPts val="1600"/>
              </a:spcBef>
              <a:spcAft>
                <a:spcPts val="0"/>
              </a:spcAft>
              <a:buSzPts val="1400"/>
              <a:buNone/>
              <a:defRPr/>
            </a:lvl2pPr>
            <a:lvl3pPr lvl="2" algn="l">
              <a:lnSpc>
                <a:spcPct val="115000"/>
              </a:lnSpc>
              <a:spcBef>
                <a:spcPts val="1600"/>
              </a:spcBef>
              <a:spcAft>
                <a:spcPts val="0"/>
              </a:spcAft>
              <a:buSzPts val="1400"/>
              <a:buNone/>
              <a:defRPr/>
            </a:lvl3pPr>
            <a:lvl4pPr lvl="3" algn="l">
              <a:lnSpc>
                <a:spcPct val="115000"/>
              </a:lnSpc>
              <a:spcBef>
                <a:spcPts val="1600"/>
              </a:spcBef>
              <a:spcAft>
                <a:spcPts val="0"/>
              </a:spcAft>
              <a:buSzPts val="1400"/>
              <a:buNone/>
              <a:defRPr/>
            </a:lvl4pPr>
            <a:lvl5pPr lvl="4" algn="l">
              <a:lnSpc>
                <a:spcPct val="115000"/>
              </a:lnSpc>
              <a:spcBef>
                <a:spcPts val="1600"/>
              </a:spcBef>
              <a:spcAft>
                <a:spcPts val="0"/>
              </a:spcAft>
              <a:buSzPts val="1400"/>
              <a:buNone/>
              <a:defRPr/>
            </a:lvl5pPr>
            <a:lvl6pPr lvl="5" algn="l">
              <a:lnSpc>
                <a:spcPct val="115000"/>
              </a:lnSpc>
              <a:spcBef>
                <a:spcPts val="1600"/>
              </a:spcBef>
              <a:spcAft>
                <a:spcPts val="0"/>
              </a:spcAft>
              <a:buSzPts val="1400"/>
              <a:buNone/>
              <a:defRPr/>
            </a:lvl6pPr>
            <a:lvl7pPr lvl="6" algn="l">
              <a:lnSpc>
                <a:spcPct val="115000"/>
              </a:lnSpc>
              <a:spcBef>
                <a:spcPts val="1600"/>
              </a:spcBef>
              <a:spcAft>
                <a:spcPts val="0"/>
              </a:spcAft>
              <a:buSzPts val="1400"/>
              <a:buNone/>
              <a:defRPr/>
            </a:lvl7pPr>
            <a:lvl8pPr lvl="7" algn="l">
              <a:lnSpc>
                <a:spcPct val="115000"/>
              </a:lnSpc>
              <a:spcBef>
                <a:spcPts val="1600"/>
              </a:spcBef>
              <a:spcAft>
                <a:spcPts val="0"/>
              </a:spcAft>
              <a:buSzPts val="1400"/>
              <a:buNone/>
              <a:defRPr/>
            </a:lvl8pPr>
            <a:lvl9pPr lvl="8" algn="l">
              <a:lnSpc>
                <a:spcPct val="115000"/>
              </a:lnSpc>
              <a:spcBef>
                <a:spcPts val="1600"/>
              </a:spcBef>
              <a:spcAft>
                <a:spcPts val="1600"/>
              </a:spcAft>
              <a:buSzPts val="1400"/>
              <a:buNone/>
              <a:defRPr/>
            </a:lvl9pPr>
          </a:lstStyle>
          <a:p/>
        </p:txBody>
      </p:sp>
      <p:sp>
        <p:nvSpPr>
          <p:cNvPr id="432" name="Google Shape;432;g2bc15a603a7_0_713"/>
          <p:cNvSpPr txBox="1"/>
          <p:nvPr/>
        </p:nvSpPr>
        <p:spPr>
          <a:xfrm>
            <a:off x="849850" y="2877350"/>
            <a:ext cx="3107100" cy="360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 sz="1900" u="none" cap="none" strike="noStrike">
                <a:solidFill>
                  <a:srgbClr val="434343"/>
                </a:solidFill>
                <a:latin typeface="Arial"/>
                <a:ea typeface="Arial"/>
                <a:cs typeface="Arial"/>
                <a:sym typeface="Arial"/>
              </a:rPr>
              <a:t>CONTACT US</a:t>
            </a:r>
            <a:endParaRPr b="0" i="0" sz="100" u="none" cap="none" strike="noStrike">
              <a:solidFill>
                <a:srgbClr val="000000"/>
              </a:solidFill>
              <a:latin typeface="Arial"/>
              <a:ea typeface="Arial"/>
              <a:cs typeface="Arial"/>
              <a:sym typeface="Arial"/>
            </a:endParaRPr>
          </a:p>
        </p:txBody>
      </p:sp>
      <p:pic>
        <p:nvPicPr>
          <p:cNvPr id="433" name="Google Shape;433;g2bc15a603a7_0_713"/>
          <p:cNvPicPr preferRelativeResize="0"/>
          <p:nvPr/>
        </p:nvPicPr>
        <p:blipFill rotWithShape="1">
          <a:blip r:embed="rId3">
            <a:alphaModFix/>
          </a:blip>
          <a:srcRect b="0" l="0" r="0" t="0"/>
          <a:stretch/>
        </p:blipFill>
        <p:spPr>
          <a:xfrm rot="5400000">
            <a:off x="4201005" y="2131730"/>
            <a:ext cx="1087600" cy="909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w to Contact Us">
  <p:cSld name="CUSTOM_4">
    <p:spTree>
      <p:nvGrpSpPr>
        <p:cNvPr id="434" name="Shape 434"/>
        <p:cNvGrpSpPr/>
        <p:nvPr/>
      </p:nvGrpSpPr>
      <p:grpSpPr>
        <a:xfrm>
          <a:off x="0" y="0"/>
          <a:ext cx="0" cy="0"/>
          <a:chOff x="0" y="0"/>
          <a:chExt cx="0" cy="0"/>
        </a:xfrm>
      </p:grpSpPr>
      <p:sp>
        <p:nvSpPr>
          <p:cNvPr id="435" name="Google Shape;435;g2bc15a603a7_0_723"/>
          <p:cNvSpPr txBox="1"/>
          <p:nvPr>
            <p:ph type="title"/>
          </p:nvPr>
        </p:nvSpPr>
        <p:spPr>
          <a:xfrm>
            <a:off x="356616" y="1115568"/>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pic>
        <p:nvPicPr>
          <p:cNvPr id="436" name="Google Shape;436;g2bc15a603a7_0_723"/>
          <p:cNvPicPr preferRelativeResize="0"/>
          <p:nvPr/>
        </p:nvPicPr>
        <p:blipFill rotWithShape="1">
          <a:blip r:embed="rId2">
            <a:alphaModFix/>
          </a:blip>
          <a:srcRect b="0" l="0" r="0" t="0"/>
          <a:stretch/>
        </p:blipFill>
        <p:spPr>
          <a:xfrm>
            <a:off x="466563" y="2320435"/>
            <a:ext cx="1282224" cy="744625"/>
          </a:xfrm>
          <a:prstGeom prst="rect">
            <a:avLst/>
          </a:prstGeom>
          <a:noFill/>
          <a:ln>
            <a:noFill/>
          </a:ln>
        </p:spPr>
      </p:pic>
      <p:pic>
        <p:nvPicPr>
          <p:cNvPr id="437" name="Google Shape;437;g2bc15a603a7_0_723"/>
          <p:cNvPicPr preferRelativeResize="0"/>
          <p:nvPr/>
        </p:nvPicPr>
        <p:blipFill rotWithShape="1">
          <a:blip r:embed="rId3">
            <a:alphaModFix/>
          </a:blip>
          <a:srcRect b="0" l="0" r="0" t="0"/>
          <a:stretch/>
        </p:blipFill>
        <p:spPr>
          <a:xfrm>
            <a:off x="2519968" y="2093747"/>
            <a:ext cx="908376" cy="914000"/>
          </a:xfrm>
          <a:prstGeom prst="rect">
            <a:avLst/>
          </a:prstGeom>
          <a:noFill/>
          <a:ln>
            <a:noFill/>
          </a:ln>
        </p:spPr>
      </p:pic>
      <p:pic>
        <p:nvPicPr>
          <p:cNvPr id="438" name="Google Shape;438;g2bc15a603a7_0_723"/>
          <p:cNvPicPr preferRelativeResize="0"/>
          <p:nvPr/>
        </p:nvPicPr>
        <p:blipFill rotWithShape="1">
          <a:blip r:embed="rId4">
            <a:alphaModFix/>
          </a:blip>
          <a:srcRect b="0" l="0" r="0" t="0"/>
          <a:stretch/>
        </p:blipFill>
        <p:spPr>
          <a:xfrm>
            <a:off x="4199524" y="2240875"/>
            <a:ext cx="1078889" cy="744613"/>
          </a:xfrm>
          <a:prstGeom prst="rect">
            <a:avLst/>
          </a:prstGeom>
          <a:noFill/>
          <a:ln>
            <a:noFill/>
          </a:ln>
        </p:spPr>
      </p:pic>
      <p:pic>
        <p:nvPicPr>
          <p:cNvPr id="439" name="Google Shape;439;g2bc15a603a7_0_723"/>
          <p:cNvPicPr preferRelativeResize="0"/>
          <p:nvPr/>
        </p:nvPicPr>
        <p:blipFill rotWithShape="1">
          <a:blip r:embed="rId5">
            <a:alphaModFix/>
          </a:blip>
          <a:srcRect b="0" l="0" r="0" t="0"/>
          <a:stretch/>
        </p:blipFill>
        <p:spPr>
          <a:xfrm>
            <a:off x="6049594" y="2263937"/>
            <a:ext cx="908376" cy="698478"/>
          </a:xfrm>
          <a:prstGeom prst="rect">
            <a:avLst/>
          </a:prstGeom>
          <a:noFill/>
          <a:ln>
            <a:noFill/>
          </a:ln>
        </p:spPr>
      </p:pic>
      <p:sp>
        <p:nvSpPr>
          <p:cNvPr id="440" name="Google Shape;440;g2bc15a603a7_0_723"/>
          <p:cNvSpPr txBox="1"/>
          <p:nvPr>
            <p:ph idx="1" type="body"/>
          </p:nvPr>
        </p:nvSpPr>
        <p:spPr>
          <a:xfrm>
            <a:off x="455725"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41" name="Google Shape;441;g2bc15a603a7_0_723"/>
          <p:cNvSpPr txBox="1"/>
          <p:nvPr>
            <p:ph idx="2" type="body"/>
          </p:nvPr>
        </p:nvSpPr>
        <p:spPr>
          <a:xfrm>
            <a:off x="2264060"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42" name="Google Shape;442;g2bc15a603a7_0_723"/>
          <p:cNvSpPr txBox="1"/>
          <p:nvPr>
            <p:ph idx="3" type="body"/>
          </p:nvPr>
        </p:nvSpPr>
        <p:spPr>
          <a:xfrm>
            <a:off x="4028869"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43" name="Google Shape;443;g2bc15a603a7_0_723"/>
          <p:cNvSpPr txBox="1"/>
          <p:nvPr>
            <p:ph idx="4" type="body"/>
          </p:nvPr>
        </p:nvSpPr>
        <p:spPr>
          <a:xfrm>
            <a:off x="5738466"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pic>
        <p:nvPicPr>
          <p:cNvPr id="444" name="Google Shape;444;g2bc15a603a7_0_723"/>
          <p:cNvPicPr preferRelativeResize="0"/>
          <p:nvPr/>
        </p:nvPicPr>
        <p:blipFill rotWithShape="1">
          <a:blip r:embed="rId6">
            <a:alphaModFix/>
          </a:blip>
          <a:srcRect b="0" l="0" r="29952" t="0"/>
          <a:stretch/>
        </p:blipFill>
        <p:spPr>
          <a:xfrm rot="-5400000">
            <a:off x="6744400" y="-943749"/>
            <a:ext cx="1353249" cy="3200249"/>
          </a:xfrm>
          <a:prstGeom prst="rect">
            <a:avLst/>
          </a:prstGeom>
          <a:noFill/>
          <a:ln>
            <a:noFill/>
          </a:ln>
        </p:spPr>
      </p:pic>
      <p:pic>
        <p:nvPicPr>
          <p:cNvPr id="445" name="Google Shape;445;g2bc15a603a7_0_723"/>
          <p:cNvPicPr preferRelativeResize="0"/>
          <p:nvPr/>
        </p:nvPicPr>
        <p:blipFill rotWithShape="1">
          <a:blip r:embed="rId7">
            <a:alphaModFix/>
          </a:blip>
          <a:srcRect b="0" l="0" r="0" t="0"/>
          <a:stretch/>
        </p:blipFill>
        <p:spPr>
          <a:xfrm>
            <a:off x="455725" y="1678925"/>
            <a:ext cx="1346475" cy="124825"/>
          </a:xfrm>
          <a:prstGeom prst="rect">
            <a:avLst/>
          </a:prstGeom>
          <a:noFill/>
          <a:ln>
            <a:noFill/>
          </a:ln>
        </p:spPr>
      </p:pic>
      <p:pic>
        <p:nvPicPr>
          <p:cNvPr id="446" name="Google Shape;446;g2bc15a603a7_0_723"/>
          <p:cNvPicPr preferRelativeResize="0"/>
          <p:nvPr/>
        </p:nvPicPr>
        <p:blipFill rotWithShape="1">
          <a:blip r:embed="rId8">
            <a:alphaModFix/>
          </a:blip>
          <a:srcRect b="0" l="0" r="0" t="0"/>
          <a:stretch/>
        </p:blipFill>
        <p:spPr>
          <a:xfrm>
            <a:off x="7729150" y="2131338"/>
            <a:ext cx="602325" cy="963699"/>
          </a:xfrm>
          <a:prstGeom prst="rect">
            <a:avLst/>
          </a:prstGeom>
          <a:noFill/>
          <a:ln>
            <a:noFill/>
          </a:ln>
        </p:spPr>
      </p:pic>
      <p:sp>
        <p:nvSpPr>
          <p:cNvPr id="447" name="Google Shape;447;g2bc15a603a7_0_723"/>
          <p:cNvSpPr txBox="1"/>
          <p:nvPr>
            <p:ph idx="5" type="body"/>
          </p:nvPr>
        </p:nvSpPr>
        <p:spPr>
          <a:xfrm>
            <a:off x="7320212" y="3129325"/>
            <a:ext cx="1420200" cy="1220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48" name="Google Shape;448;g2bc15a603a7_0_72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hoto">
  <p:cSld name="SECTION_HEADER_1_1_1">
    <p:bg>
      <p:bgPr>
        <a:solidFill>
          <a:schemeClr val="lt1"/>
        </a:solidFill>
      </p:bgPr>
    </p:bg>
    <p:spTree>
      <p:nvGrpSpPr>
        <p:cNvPr id="449" name="Shape 449"/>
        <p:cNvGrpSpPr/>
        <p:nvPr/>
      </p:nvGrpSpPr>
      <p:grpSpPr>
        <a:xfrm>
          <a:off x="0" y="0"/>
          <a:ext cx="0" cy="0"/>
          <a:chOff x="0" y="0"/>
          <a:chExt cx="0" cy="0"/>
        </a:xfrm>
      </p:grpSpPr>
      <p:pic>
        <p:nvPicPr>
          <p:cNvPr id="450" name="Google Shape;450;g2bc15a603a7_0_737"/>
          <p:cNvPicPr preferRelativeResize="0"/>
          <p:nvPr/>
        </p:nvPicPr>
        <p:blipFill rotWithShape="1">
          <a:blip r:embed="rId2">
            <a:alphaModFix/>
          </a:blip>
          <a:srcRect b="0" l="0" r="0" t="0"/>
          <a:stretch/>
        </p:blipFill>
        <p:spPr>
          <a:xfrm rot="1966834">
            <a:off x="1608456" y="1431484"/>
            <a:ext cx="2268038" cy="2399764"/>
          </a:xfrm>
          <a:prstGeom prst="rect">
            <a:avLst/>
          </a:prstGeom>
          <a:noFill/>
          <a:ln>
            <a:noFill/>
          </a:ln>
        </p:spPr>
      </p:pic>
      <p:sp>
        <p:nvSpPr>
          <p:cNvPr id="451" name="Google Shape;451;g2bc15a603a7_0_737"/>
          <p:cNvSpPr txBox="1"/>
          <p:nvPr>
            <p:ph type="title"/>
          </p:nvPr>
        </p:nvSpPr>
        <p:spPr>
          <a:xfrm>
            <a:off x="356616" y="54290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2" name="Google Shape;452;g2bc15a603a7_0_737"/>
          <p:cNvSpPr txBox="1"/>
          <p:nvPr>
            <p:ph idx="1" type="body"/>
          </p:nvPr>
        </p:nvSpPr>
        <p:spPr>
          <a:xfrm>
            <a:off x="1635032" y="3974897"/>
            <a:ext cx="2066100" cy="1011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53" name="Google Shape;453;g2bc15a603a7_0_73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1">
    <p:spTree>
      <p:nvGrpSpPr>
        <p:cNvPr id="45" name="Shape 45"/>
        <p:cNvGrpSpPr/>
        <p:nvPr/>
      </p:nvGrpSpPr>
      <p:grpSpPr>
        <a:xfrm>
          <a:off x="0" y="0"/>
          <a:ext cx="0" cy="0"/>
          <a:chOff x="0" y="0"/>
          <a:chExt cx="0" cy="0"/>
        </a:xfrm>
      </p:grpSpPr>
      <p:pic>
        <p:nvPicPr>
          <p:cNvPr id="46" name="Google Shape;46;p26"/>
          <p:cNvPicPr preferRelativeResize="0"/>
          <p:nvPr/>
        </p:nvPicPr>
        <p:blipFill rotWithShape="1">
          <a:blip r:embed="rId2">
            <a:alphaModFix/>
          </a:blip>
          <a:srcRect b="603" l="743" r="1252" t="317"/>
          <a:stretch/>
        </p:blipFill>
        <p:spPr>
          <a:xfrm rot="5400000">
            <a:off x="1985263" y="-2027438"/>
            <a:ext cx="5127799" cy="9182675"/>
          </a:xfrm>
          <a:prstGeom prst="rect">
            <a:avLst/>
          </a:prstGeom>
          <a:noFill/>
          <a:ln>
            <a:noFill/>
          </a:ln>
        </p:spPr>
      </p:pic>
      <p:pic>
        <p:nvPicPr>
          <p:cNvPr id="47" name="Google Shape;47;p26"/>
          <p:cNvPicPr preferRelativeResize="0"/>
          <p:nvPr/>
        </p:nvPicPr>
        <p:blipFill rotWithShape="1">
          <a:blip r:embed="rId3">
            <a:alphaModFix/>
          </a:blip>
          <a:srcRect b="0" l="0" r="0" t="0"/>
          <a:stretch/>
        </p:blipFill>
        <p:spPr>
          <a:xfrm>
            <a:off x="5349739" y="1614500"/>
            <a:ext cx="5146921" cy="5143499"/>
          </a:xfrm>
          <a:prstGeom prst="rect">
            <a:avLst/>
          </a:prstGeom>
          <a:noFill/>
          <a:ln>
            <a:noFill/>
          </a:ln>
        </p:spPr>
      </p:pic>
      <p:sp>
        <p:nvSpPr>
          <p:cNvPr id="48" name="Google Shape;48;p26"/>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49" name="Google Shape;49;p26"/>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Photos">
  <p:cSld name="SECTION_HEADER_1_1">
    <p:bg>
      <p:bgPr>
        <a:solidFill>
          <a:schemeClr val="lt1"/>
        </a:solidFill>
      </p:bgPr>
    </p:bg>
    <p:spTree>
      <p:nvGrpSpPr>
        <p:cNvPr id="454" name="Shape 454"/>
        <p:cNvGrpSpPr/>
        <p:nvPr/>
      </p:nvGrpSpPr>
      <p:grpSpPr>
        <a:xfrm>
          <a:off x="0" y="0"/>
          <a:ext cx="0" cy="0"/>
          <a:chOff x="0" y="0"/>
          <a:chExt cx="0" cy="0"/>
        </a:xfrm>
      </p:grpSpPr>
      <p:pic>
        <p:nvPicPr>
          <p:cNvPr id="455" name="Google Shape;455;g2bc15a603a7_0_741"/>
          <p:cNvPicPr preferRelativeResize="0"/>
          <p:nvPr/>
        </p:nvPicPr>
        <p:blipFill rotWithShape="1">
          <a:blip r:embed="rId2">
            <a:alphaModFix/>
          </a:blip>
          <a:srcRect b="0" l="0" r="0" t="0"/>
          <a:stretch/>
        </p:blipFill>
        <p:spPr>
          <a:xfrm rot="1967865">
            <a:off x="987656" y="1802160"/>
            <a:ext cx="1847191" cy="1955007"/>
          </a:xfrm>
          <a:prstGeom prst="rect">
            <a:avLst/>
          </a:prstGeom>
          <a:noFill/>
          <a:ln>
            <a:noFill/>
          </a:ln>
        </p:spPr>
      </p:pic>
      <p:pic>
        <p:nvPicPr>
          <p:cNvPr id="456" name="Google Shape;456;g2bc15a603a7_0_741"/>
          <p:cNvPicPr preferRelativeResize="0"/>
          <p:nvPr/>
        </p:nvPicPr>
        <p:blipFill rotWithShape="1">
          <a:blip r:embed="rId3">
            <a:alphaModFix/>
          </a:blip>
          <a:srcRect b="0" l="0" r="0" t="0"/>
          <a:stretch/>
        </p:blipFill>
        <p:spPr>
          <a:xfrm rot="-7572287">
            <a:off x="3651855" y="1766864"/>
            <a:ext cx="1836998" cy="1928515"/>
          </a:xfrm>
          <a:prstGeom prst="rect">
            <a:avLst/>
          </a:prstGeom>
          <a:noFill/>
          <a:ln>
            <a:noFill/>
          </a:ln>
        </p:spPr>
      </p:pic>
      <p:pic>
        <p:nvPicPr>
          <p:cNvPr id="457" name="Google Shape;457;g2bc15a603a7_0_741"/>
          <p:cNvPicPr preferRelativeResize="0"/>
          <p:nvPr/>
        </p:nvPicPr>
        <p:blipFill rotWithShape="1">
          <a:blip r:embed="rId2">
            <a:alphaModFix/>
          </a:blip>
          <a:srcRect b="0" l="0" r="0" t="0"/>
          <a:stretch/>
        </p:blipFill>
        <p:spPr>
          <a:xfrm rot="7765833">
            <a:off x="6275629" y="1867158"/>
            <a:ext cx="1847191" cy="1955007"/>
          </a:xfrm>
          <a:prstGeom prst="rect">
            <a:avLst/>
          </a:prstGeom>
          <a:noFill/>
          <a:ln>
            <a:noFill/>
          </a:ln>
        </p:spPr>
      </p:pic>
      <p:sp>
        <p:nvSpPr>
          <p:cNvPr id="458" name="Google Shape;458;g2bc15a603a7_0_741"/>
          <p:cNvSpPr txBox="1"/>
          <p:nvPr>
            <p:ph type="title"/>
          </p:nvPr>
        </p:nvSpPr>
        <p:spPr>
          <a:xfrm>
            <a:off x="74445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59" name="Google Shape;459;g2bc15a603a7_0_741"/>
          <p:cNvSpPr txBox="1"/>
          <p:nvPr>
            <p:ph idx="1" type="body"/>
          </p:nvPr>
        </p:nvSpPr>
        <p:spPr>
          <a:xfrm>
            <a:off x="10094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60" name="Google Shape;460;g2bc15a603a7_0_741"/>
          <p:cNvSpPr txBox="1"/>
          <p:nvPr>
            <p:ph idx="2" type="body"/>
          </p:nvPr>
        </p:nvSpPr>
        <p:spPr>
          <a:xfrm>
            <a:off x="386067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61" name="Google Shape;461;g2bc15a603a7_0_741"/>
          <p:cNvSpPr txBox="1"/>
          <p:nvPr>
            <p:ph idx="3" type="body"/>
          </p:nvPr>
        </p:nvSpPr>
        <p:spPr>
          <a:xfrm>
            <a:off x="6448825" y="3874400"/>
            <a:ext cx="1682400" cy="824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62" name="Google Shape;462;g2bc15a603a7_0_74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s 1">
  <p:cSld name="SECTION_HEADER_1_2">
    <p:bg>
      <p:bgPr>
        <a:solidFill>
          <a:schemeClr val="lt1"/>
        </a:solidFill>
      </p:bgPr>
    </p:bg>
    <p:spTree>
      <p:nvGrpSpPr>
        <p:cNvPr id="463" name="Shape 463"/>
        <p:cNvGrpSpPr/>
        <p:nvPr/>
      </p:nvGrpSpPr>
      <p:grpSpPr>
        <a:xfrm>
          <a:off x="0" y="0"/>
          <a:ext cx="0" cy="0"/>
          <a:chOff x="0" y="0"/>
          <a:chExt cx="0" cy="0"/>
        </a:xfrm>
      </p:grpSpPr>
      <p:pic>
        <p:nvPicPr>
          <p:cNvPr id="464" name="Google Shape;464;g2bc15a603a7_0_749"/>
          <p:cNvPicPr preferRelativeResize="0"/>
          <p:nvPr/>
        </p:nvPicPr>
        <p:blipFill rotWithShape="1">
          <a:blip r:embed="rId2">
            <a:alphaModFix/>
          </a:blip>
          <a:srcRect b="0" l="0" r="0" t="0"/>
          <a:stretch/>
        </p:blipFill>
        <p:spPr>
          <a:xfrm rot="1967865">
            <a:off x="527156" y="1753610"/>
            <a:ext cx="1847191" cy="1955007"/>
          </a:xfrm>
          <a:prstGeom prst="rect">
            <a:avLst/>
          </a:prstGeom>
          <a:noFill/>
          <a:ln>
            <a:noFill/>
          </a:ln>
        </p:spPr>
      </p:pic>
      <p:pic>
        <p:nvPicPr>
          <p:cNvPr id="465" name="Google Shape;465;g2bc15a603a7_0_749"/>
          <p:cNvPicPr preferRelativeResize="0"/>
          <p:nvPr/>
        </p:nvPicPr>
        <p:blipFill rotWithShape="1">
          <a:blip r:embed="rId3">
            <a:alphaModFix/>
          </a:blip>
          <a:srcRect b="0" l="0" r="0" t="0"/>
          <a:stretch/>
        </p:blipFill>
        <p:spPr>
          <a:xfrm rot="-7572287">
            <a:off x="2573824" y="1766864"/>
            <a:ext cx="1836998" cy="1928515"/>
          </a:xfrm>
          <a:prstGeom prst="rect">
            <a:avLst/>
          </a:prstGeom>
          <a:noFill/>
          <a:ln>
            <a:noFill/>
          </a:ln>
        </p:spPr>
      </p:pic>
      <p:pic>
        <p:nvPicPr>
          <p:cNvPr id="466" name="Google Shape;466;g2bc15a603a7_0_749"/>
          <p:cNvPicPr preferRelativeResize="0"/>
          <p:nvPr/>
        </p:nvPicPr>
        <p:blipFill rotWithShape="1">
          <a:blip r:embed="rId3">
            <a:alphaModFix/>
          </a:blip>
          <a:srcRect b="0" l="0" r="0" t="0"/>
          <a:stretch/>
        </p:blipFill>
        <p:spPr>
          <a:xfrm rot="1373658">
            <a:off x="6756623" y="1789650"/>
            <a:ext cx="1837000" cy="1928517"/>
          </a:xfrm>
          <a:prstGeom prst="rect">
            <a:avLst/>
          </a:prstGeom>
          <a:noFill/>
          <a:ln>
            <a:noFill/>
          </a:ln>
        </p:spPr>
      </p:pic>
      <p:pic>
        <p:nvPicPr>
          <p:cNvPr id="467" name="Google Shape;467;g2bc15a603a7_0_749"/>
          <p:cNvPicPr preferRelativeResize="0"/>
          <p:nvPr/>
        </p:nvPicPr>
        <p:blipFill rotWithShape="1">
          <a:blip r:embed="rId2">
            <a:alphaModFix/>
          </a:blip>
          <a:srcRect b="0" l="0" r="0" t="0"/>
          <a:stretch/>
        </p:blipFill>
        <p:spPr>
          <a:xfrm rot="-9110201">
            <a:off x="4661854" y="1753608"/>
            <a:ext cx="1847189" cy="1955008"/>
          </a:xfrm>
          <a:prstGeom prst="rect">
            <a:avLst/>
          </a:prstGeom>
          <a:noFill/>
          <a:ln>
            <a:noFill/>
          </a:ln>
        </p:spPr>
      </p:pic>
      <p:sp>
        <p:nvSpPr>
          <p:cNvPr id="468" name="Google Shape;468;g2bc15a603a7_0_749"/>
          <p:cNvSpPr txBox="1"/>
          <p:nvPr>
            <p:ph type="title"/>
          </p:nvPr>
        </p:nvSpPr>
        <p:spPr>
          <a:xfrm>
            <a:off x="381000" y="836450"/>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69" name="Google Shape;469;g2bc15a603a7_0_749"/>
          <p:cNvSpPr txBox="1"/>
          <p:nvPr>
            <p:ph idx="1" type="body"/>
          </p:nvPr>
        </p:nvSpPr>
        <p:spPr>
          <a:xfrm>
            <a:off x="619125" y="3924300"/>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70" name="Google Shape;470;g2bc15a603a7_0_749"/>
          <p:cNvSpPr txBox="1"/>
          <p:nvPr>
            <p:ph idx="2" type="body"/>
          </p:nvPr>
        </p:nvSpPr>
        <p:spPr>
          <a:xfrm>
            <a:off x="2744575" y="3924300"/>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71" name="Google Shape;471;g2bc15a603a7_0_749"/>
          <p:cNvSpPr txBox="1"/>
          <p:nvPr>
            <p:ph idx="3" type="body"/>
          </p:nvPr>
        </p:nvSpPr>
        <p:spPr>
          <a:xfrm>
            <a:off x="4761500" y="3876675"/>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72" name="Google Shape;472;g2bc15a603a7_0_749"/>
          <p:cNvSpPr txBox="1"/>
          <p:nvPr>
            <p:ph idx="4" type="body"/>
          </p:nvPr>
        </p:nvSpPr>
        <p:spPr>
          <a:xfrm>
            <a:off x="6851175" y="4053075"/>
            <a:ext cx="1495500" cy="1057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73" name="Google Shape;473;g2bc15a603a7_0_74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
    <p:spTree>
      <p:nvGrpSpPr>
        <p:cNvPr id="474" name="Shape 474"/>
        <p:cNvGrpSpPr/>
        <p:nvPr/>
      </p:nvGrpSpPr>
      <p:grpSpPr>
        <a:xfrm>
          <a:off x="0" y="0"/>
          <a:ext cx="0" cy="0"/>
          <a:chOff x="0" y="0"/>
          <a:chExt cx="0" cy="0"/>
        </a:xfrm>
      </p:grpSpPr>
      <p:pic>
        <p:nvPicPr>
          <p:cNvPr id="475" name="Google Shape;475;g2bc15a603a7_0_759"/>
          <p:cNvPicPr preferRelativeResize="0"/>
          <p:nvPr/>
        </p:nvPicPr>
        <p:blipFill rotWithShape="1">
          <a:blip r:embed="rId2">
            <a:alphaModFix/>
          </a:blip>
          <a:srcRect b="0" l="0" r="0" t="0"/>
          <a:stretch/>
        </p:blipFill>
        <p:spPr>
          <a:xfrm>
            <a:off x="0" y="0"/>
            <a:ext cx="9144000" cy="5189301"/>
          </a:xfrm>
          <a:prstGeom prst="rect">
            <a:avLst/>
          </a:prstGeom>
          <a:noFill/>
          <a:ln>
            <a:noFill/>
          </a:ln>
        </p:spPr>
      </p:pic>
      <p:pic>
        <p:nvPicPr>
          <p:cNvPr id="476" name="Google Shape;476;g2bc15a603a7_0_759"/>
          <p:cNvPicPr preferRelativeResize="0"/>
          <p:nvPr/>
        </p:nvPicPr>
        <p:blipFill rotWithShape="1">
          <a:blip r:embed="rId3">
            <a:alphaModFix/>
          </a:blip>
          <a:srcRect b="0" l="0" r="0" t="0"/>
          <a:stretch/>
        </p:blipFill>
        <p:spPr>
          <a:xfrm>
            <a:off x="5349739" y="1614500"/>
            <a:ext cx="5146921" cy="5143499"/>
          </a:xfrm>
          <a:prstGeom prst="rect">
            <a:avLst/>
          </a:prstGeom>
          <a:noFill/>
          <a:ln>
            <a:noFill/>
          </a:ln>
        </p:spPr>
      </p:pic>
      <p:sp>
        <p:nvSpPr>
          <p:cNvPr id="477" name="Google Shape;477;g2bc15a603a7_0_759"/>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478" name="Google Shape;478;g2bc15a603a7_0_759"/>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1">
    <p:spTree>
      <p:nvGrpSpPr>
        <p:cNvPr id="479" name="Shape 479"/>
        <p:cNvGrpSpPr/>
        <p:nvPr/>
      </p:nvGrpSpPr>
      <p:grpSpPr>
        <a:xfrm>
          <a:off x="0" y="0"/>
          <a:ext cx="0" cy="0"/>
          <a:chOff x="0" y="0"/>
          <a:chExt cx="0" cy="0"/>
        </a:xfrm>
      </p:grpSpPr>
      <p:pic>
        <p:nvPicPr>
          <p:cNvPr id="480" name="Google Shape;480;g2bc15a603a7_0_763"/>
          <p:cNvPicPr preferRelativeResize="0"/>
          <p:nvPr/>
        </p:nvPicPr>
        <p:blipFill rotWithShape="1">
          <a:blip r:embed="rId2">
            <a:alphaModFix/>
          </a:blip>
          <a:srcRect b="603" l="744" r="1253" t="317"/>
          <a:stretch/>
        </p:blipFill>
        <p:spPr>
          <a:xfrm rot="5400000">
            <a:off x="1985263" y="-2027438"/>
            <a:ext cx="5127799" cy="9182675"/>
          </a:xfrm>
          <a:prstGeom prst="rect">
            <a:avLst/>
          </a:prstGeom>
          <a:noFill/>
          <a:ln>
            <a:noFill/>
          </a:ln>
        </p:spPr>
      </p:pic>
      <p:pic>
        <p:nvPicPr>
          <p:cNvPr id="481" name="Google Shape;481;g2bc15a603a7_0_763"/>
          <p:cNvPicPr preferRelativeResize="0"/>
          <p:nvPr/>
        </p:nvPicPr>
        <p:blipFill rotWithShape="1">
          <a:blip r:embed="rId3">
            <a:alphaModFix/>
          </a:blip>
          <a:srcRect b="0" l="0" r="0" t="0"/>
          <a:stretch/>
        </p:blipFill>
        <p:spPr>
          <a:xfrm>
            <a:off x="5349739" y="1614500"/>
            <a:ext cx="5146921" cy="5143499"/>
          </a:xfrm>
          <a:prstGeom prst="rect">
            <a:avLst/>
          </a:prstGeom>
          <a:noFill/>
          <a:ln>
            <a:noFill/>
          </a:ln>
        </p:spPr>
      </p:pic>
      <p:sp>
        <p:nvSpPr>
          <p:cNvPr id="482" name="Google Shape;482;g2bc15a603a7_0_763"/>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483" name="Google Shape;483;g2bc15a603a7_0_76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CUSTOM_1_1">
    <p:bg>
      <p:bgPr>
        <a:solidFill>
          <a:schemeClr val="lt1"/>
        </a:solidFill>
      </p:bgPr>
    </p:bg>
    <p:spTree>
      <p:nvGrpSpPr>
        <p:cNvPr id="484" name="Shape 484"/>
        <p:cNvGrpSpPr/>
        <p:nvPr/>
      </p:nvGrpSpPr>
      <p:grpSpPr>
        <a:xfrm>
          <a:off x="0" y="0"/>
          <a:ext cx="0" cy="0"/>
          <a:chOff x="0" y="0"/>
          <a:chExt cx="0" cy="0"/>
        </a:xfrm>
      </p:grpSpPr>
      <p:pic>
        <p:nvPicPr>
          <p:cNvPr id="485" name="Google Shape;485;g2bc15a603a7_0_767"/>
          <p:cNvPicPr preferRelativeResize="0"/>
          <p:nvPr/>
        </p:nvPicPr>
        <p:blipFill rotWithShape="1">
          <a:blip r:embed="rId2">
            <a:alphaModFix/>
          </a:blip>
          <a:srcRect b="0" l="0" r="0" t="0"/>
          <a:stretch/>
        </p:blipFill>
        <p:spPr>
          <a:xfrm>
            <a:off x="0" y="0"/>
            <a:ext cx="9144000" cy="5143501"/>
          </a:xfrm>
          <a:prstGeom prst="rect">
            <a:avLst/>
          </a:prstGeom>
          <a:noFill/>
          <a:ln>
            <a:noFill/>
          </a:ln>
        </p:spPr>
      </p:pic>
      <p:pic>
        <p:nvPicPr>
          <p:cNvPr id="486" name="Google Shape;486;g2bc15a603a7_0_767"/>
          <p:cNvPicPr preferRelativeResize="0"/>
          <p:nvPr/>
        </p:nvPicPr>
        <p:blipFill rotWithShape="1">
          <a:blip r:embed="rId3">
            <a:alphaModFix/>
          </a:blip>
          <a:srcRect b="0" l="0" r="0" t="0"/>
          <a:stretch/>
        </p:blipFill>
        <p:spPr>
          <a:xfrm>
            <a:off x="5349739" y="1614500"/>
            <a:ext cx="5146921" cy="5143499"/>
          </a:xfrm>
          <a:prstGeom prst="rect">
            <a:avLst/>
          </a:prstGeom>
          <a:noFill/>
          <a:ln>
            <a:noFill/>
          </a:ln>
        </p:spPr>
      </p:pic>
      <p:sp>
        <p:nvSpPr>
          <p:cNvPr id="487" name="Google Shape;487;g2bc15a603a7_0_767"/>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800"/>
              <a:buNone/>
              <a:defRPr>
                <a:solidFill>
                  <a:srgbClr val="FFFFFF"/>
                </a:solidFill>
              </a:defRPr>
            </a:lvl1pPr>
            <a:lvl2pPr lvl="1" algn="l">
              <a:lnSpc>
                <a:spcPct val="100000"/>
              </a:lnSpc>
              <a:spcBef>
                <a:spcPts val="0"/>
              </a:spcBef>
              <a:spcAft>
                <a:spcPts val="0"/>
              </a:spcAft>
              <a:buSzPts val="2800"/>
              <a:buNone/>
              <a:defRPr>
                <a:latin typeface="Lato"/>
                <a:ea typeface="Lato"/>
                <a:cs typeface="Lato"/>
                <a:sym typeface="Lato"/>
              </a:defRPr>
            </a:lvl2pPr>
            <a:lvl3pPr lvl="2" algn="l">
              <a:lnSpc>
                <a:spcPct val="100000"/>
              </a:lnSpc>
              <a:spcBef>
                <a:spcPts val="0"/>
              </a:spcBef>
              <a:spcAft>
                <a:spcPts val="0"/>
              </a:spcAft>
              <a:buSzPts val="2800"/>
              <a:buNone/>
              <a:defRPr>
                <a:latin typeface="Lato"/>
                <a:ea typeface="Lato"/>
                <a:cs typeface="Lato"/>
                <a:sym typeface="Lato"/>
              </a:defRPr>
            </a:lvl3pPr>
            <a:lvl4pPr lvl="3" algn="l">
              <a:lnSpc>
                <a:spcPct val="100000"/>
              </a:lnSpc>
              <a:spcBef>
                <a:spcPts val="0"/>
              </a:spcBef>
              <a:spcAft>
                <a:spcPts val="0"/>
              </a:spcAft>
              <a:buSzPts val="2800"/>
              <a:buNone/>
              <a:defRPr>
                <a:latin typeface="Lato"/>
                <a:ea typeface="Lato"/>
                <a:cs typeface="Lato"/>
                <a:sym typeface="Lato"/>
              </a:defRPr>
            </a:lvl4pPr>
            <a:lvl5pPr lvl="4" algn="l">
              <a:lnSpc>
                <a:spcPct val="100000"/>
              </a:lnSpc>
              <a:spcBef>
                <a:spcPts val="0"/>
              </a:spcBef>
              <a:spcAft>
                <a:spcPts val="0"/>
              </a:spcAft>
              <a:buSzPts val="2800"/>
              <a:buNone/>
              <a:defRPr>
                <a:latin typeface="Lato"/>
                <a:ea typeface="Lato"/>
                <a:cs typeface="Lato"/>
                <a:sym typeface="Lato"/>
              </a:defRPr>
            </a:lvl5pPr>
            <a:lvl6pPr lvl="5" algn="l">
              <a:lnSpc>
                <a:spcPct val="100000"/>
              </a:lnSpc>
              <a:spcBef>
                <a:spcPts val="0"/>
              </a:spcBef>
              <a:spcAft>
                <a:spcPts val="0"/>
              </a:spcAft>
              <a:buSzPts val="2800"/>
              <a:buNone/>
              <a:defRPr>
                <a:latin typeface="Lato"/>
                <a:ea typeface="Lato"/>
                <a:cs typeface="Lato"/>
                <a:sym typeface="Lato"/>
              </a:defRPr>
            </a:lvl6pPr>
            <a:lvl7pPr lvl="6" algn="l">
              <a:lnSpc>
                <a:spcPct val="100000"/>
              </a:lnSpc>
              <a:spcBef>
                <a:spcPts val="0"/>
              </a:spcBef>
              <a:spcAft>
                <a:spcPts val="0"/>
              </a:spcAft>
              <a:buSzPts val="2800"/>
              <a:buNone/>
              <a:defRPr>
                <a:latin typeface="Lato"/>
                <a:ea typeface="Lato"/>
                <a:cs typeface="Lato"/>
                <a:sym typeface="Lato"/>
              </a:defRPr>
            </a:lvl7pPr>
            <a:lvl8pPr lvl="7" algn="l">
              <a:lnSpc>
                <a:spcPct val="100000"/>
              </a:lnSpc>
              <a:spcBef>
                <a:spcPts val="0"/>
              </a:spcBef>
              <a:spcAft>
                <a:spcPts val="0"/>
              </a:spcAft>
              <a:buSzPts val="2800"/>
              <a:buNone/>
              <a:defRPr>
                <a:latin typeface="Lato"/>
                <a:ea typeface="Lato"/>
                <a:cs typeface="Lato"/>
                <a:sym typeface="Lato"/>
              </a:defRPr>
            </a:lvl8pPr>
            <a:lvl9pPr lvl="8" algn="l">
              <a:lnSpc>
                <a:spcPct val="100000"/>
              </a:lnSpc>
              <a:spcBef>
                <a:spcPts val="0"/>
              </a:spcBef>
              <a:spcAft>
                <a:spcPts val="0"/>
              </a:spcAft>
              <a:buSzPts val="2800"/>
              <a:buNone/>
              <a:defRPr>
                <a:latin typeface="Lato"/>
                <a:ea typeface="Lato"/>
                <a:cs typeface="Lato"/>
                <a:sym typeface="Lato"/>
              </a:defRPr>
            </a:lvl9pPr>
          </a:lstStyle>
          <a:p/>
        </p:txBody>
      </p:sp>
      <p:sp>
        <p:nvSpPr>
          <p:cNvPr id="488" name="Google Shape;488;g2bc15a603a7_0_76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blipFill>
          <a:blip r:embed="rId2">
            <a:alphaModFix/>
          </a:blip>
          <a:stretch>
            <a:fillRect/>
          </a:stretch>
        </a:blipFill>
      </p:bgPr>
    </p:bg>
    <p:spTree>
      <p:nvGrpSpPr>
        <p:cNvPr id="489" name="Shape 489"/>
        <p:cNvGrpSpPr/>
        <p:nvPr/>
      </p:nvGrpSpPr>
      <p:grpSpPr>
        <a:xfrm>
          <a:off x="0" y="0"/>
          <a:ext cx="0" cy="0"/>
          <a:chOff x="0" y="0"/>
          <a:chExt cx="0" cy="0"/>
        </a:xfrm>
      </p:grpSpPr>
      <p:sp>
        <p:nvSpPr>
          <p:cNvPr id="490" name="Google Shape;490;g2bc15a603a7_0_771"/>
          <p:cNvSpPr txBox="1"/>
          <p:nvPr>
            <p:ph type="title"/>
          </p:nvPr>
        </p:nvSpPr>
        <p:spPr>
          <a:xfrm>
            <a:off x="620110" y="847800"/>
            <a:ext cx="6356100" cy="16404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700"/>
              <a:buFont typeface="Arial"/>
              <a:buNone/>
              <a:defRPr b="1" i="0" sz="270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1" name="Google Shape;491;g2bc15a603a7_0_771"/>
          <p:cNvSpPr txBox="1"/>
          <p:nvPr>
            <p:ph idx="1" type="subTitle"/>
          </p:nvPr>
        </p:nvSpPr>
        <p:spPr>
          <a:xfrm>
            <a:off x="620110" y="2934950"/>
            <a:ext cx="6858000" cy="12417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1800"/>
              <a:buNone/>
              <a:defRPr b="0" i="0" sz="1800">
                <a:solidFill>
                  <a:schemeClr val="lt1"/>
                </a:solidFill>
                <a:latin typeface="Arial"/>
                <a:ea typeface="Arial"/>
                <a:cs typeface="Arial"/>
                <a:sym typeface="Arial"/>
              </a:defRPr>
            </a:lvl1pPr>
            <a:lvl2pPr lvl="1" algn="ctr">
              <a:lnSpc>
                <a:spcPct val="90000"/>
              </a:lnSpc>
              <a:spcBef>
                <a:spcPts val="400"/>
              </a:spcBef>
              <a:spcAft>
                <a:spcPts val="0"/>
              </a:spcAft>
              <a:buClr>
                <a:schemeClr val="lt2"/>
              </a:buClr>
              <a:buSzPts val="1500"/>
              <a:buNone/>
              <a:defRPr sz="1500"/>
            </a:lvl2pPr>
            <a:lvl3pPr lvl="2" algn="ctr">
              <a:lnSpc>
                <a:spcPct val="90000"/>
              </a:lnSpc>
              <a:spcBef>
                <a:spcPts val="1600"/>
              </a:spcBef>
              <a:spcAft>
                <a:spcPts val="0"/>
              </a:spcAft>
              <a:buClr>
                <a:schemeClr val="lt1"/>
              </a:buClr>
              <a:buSzPts val="1400"/>
              <a:buNone/>
              <a:defRPr sz="1400"/>
            </a:lvl3pPr>
            <a:lvl4pPr lvl="3" algn="ctr">
              <a:lnSpc>
                <a:spcPct val="90000"/>
              </a:lnSpc>
              <a:spcBef>
                <a:spcPts val="1600"/>
              </a:spcBef>
              <a:spcAft>
                <a:spcPts val="0"/>
              </a:spcAft>
              <a:buClr>
                <a:schemeClr val="accent1"/>
              </a:buClr>
              <a:buSzPts val="1200"/>
              <a:buNone/>
              <a:defRPr sz="1200"/>
            </a:lvl4pPr>
            <a:lvl5pPr lvl="4" algn="ctr">
              <a:lnSpc>
                <a:spcPct val="90000"/>
              </a:lnSpc>
              <a:spcBef>
                <a:spcPts val="1600"/>
              </a:spcBef>
              <a:spcAft>
                <a:spcPts val="0"/>
              </a:spcAft>
              <a:buClr>
                <a:schemeClr val="lt2"/>
              </a:buClr>
              <a:buSzPts val="1200"/>
              <a:buNone/>
              <a:defRPr sz="1200"/>
            </a:lvl5pPr>
            <a:lvl6pPr lvl="5" algn="ctr">
              <a:lnSpc>
                <a:spcPct val="90000"/>
              </a:lnSpc>
              <a:spcBef>
                <a:spcPts val="1600"/>
              </a:spcBef>
              <a:spcAft>
                <a:spcPts val="0"/>
              </a:spcAft>
              <a:buClr>
                <a:schemeClr val="lt1"/>
              </a:buClr>
              <a:buSzPts val="1200"/>
              <a:buNone/>
              <a:defRPr sz="1200"/>
            </a:lvl6pPr>
            <a:lvl7pPr lvl="6" algn="ctr">
              <a:lnSpc>
                <a:spcPct val="90000"/>
              </a:lnSpc>
              <a:spcBef>
                <a:spcPts val="1600"/>
              </a:spcBef>
              <a:spcAft>
                <a:spcPts val="0"/>
              </a:spcAft>
              <a:buClr>
                <a:schemeClr val="lt1"/>
              </a:buClr>
              <a:buSzPts val="1200"/>
              <a:buNone/>
              <a:defRPr sz="1200"/>
            </a:lvl7pPr>
            <a:lvl8pPr lvl="7" algn="ctr">
              <a:lnSpc>
                <a:spcPct val="90000"/>
              </a:lnSpc>
              <a:spcBef>
                <a:spcPts val="1600"/>
              </a:spcBef>
              <a:spcAft>
                <a:spcPts val="0"/>
              </a:spcAft>
              <a:buClr>
                <a:schemeClr val="lt1"/>
              </a:buClr>
              <a:buSzPts val="1200"/>
              <a:buNone/>
              <a:defRPr sz="1200"/>
            </a:lvl8pPr>
            <a:lvl9pPr lvl="8" algn="ctr">
              <a:lnSpc>
                <a:spcPct val="90000"/>
              </a:lnSpc>
              <a:spcBef>
                <a:spcPts val="1600"/>
              </a:spcBef>
              <a:spcAft>
                <a:spcPts val="1600"/>
              </a:spcAft>
              <a:buClr>
                <a:schemeClr val="lt1"/>
              </a:buClr>
              <a:buSzPts val="1200"/>
              <a:buNone/>
              <a:defRPr sz="1200"/>
            </a:lvl9pPr>
          </a:lstStyle>
          <a:p/>
        </p:txBody>
      </p:sp>
      <p:cxnSp>
        <p:nvCxnSpPr>
          <p:cNvPr id="492" name="Google Shape;492;g2bc15a603a7_0_771"/>
          <p:cNvCxnSpPr/>
          <p:nvPr/>
        </p:nvCxnSpPr>
        <p:spPr>
          <a:xfrm>
            <a:off x="706721" y="2857932"/>
            <a:ext cx="497700" cy="0"/>
          </a:xfrm>
          <a:prstGeom prst="straightConnector1">
            <a:avLst/>
          </a:prstGeom>
          <a:noFill/>
          <a:ln cap="flat" cmpd="sng" w="12700">
            <a:solidFill>
              <a:schemeClr val="lt2"/>
            </a:solidFill>
            <a:prstDash val="solid"/>
            <a:miter lim="800000"/>
            <a:headEnd len="sm" w="sm" type="none"/>
            <a:tailEnd len="sm" w="sm" type="none"/>
          </a:ln>
        </p:spPr>
      </p:cxnSp>
      <p:pic>
        <p:nvPicPr>
          <p:cNvPr id="493" name="Google Shape;493;g2bc15a603a7_0_771"/>
          <p:cNvPicPr preferRelativeResize="0"/>
          <p:nvPr/>
        </p:nvPicPr>
        <p:blipFill rotWithShape="1">
          <a:blip r:embed="rId3">
            <a:alphaModFix/>
          </a:blip>
          <a:srcRect b="0" l="0" r="0" t="0"/>
          <a:stretch/>
        </p:blipFill>
        <p:spPr>
          <a:xfrm>
            <a:off x="620110" y="4513954"/>
            <a:ext cx="1930988" cy="376341"/>
          </a:xfrm>
          <a:prstGeom prst="rect">
            <a:avLst/>
          </a:prstGeom>
          <a:noFill/>
          <a:ln>
            <a:noFill/>
          </a:ln>
        </p:spPr>
      </p:pic>
      <p:sp>
        <p:nvSpPr>
          <p:cNvPr id="494" name="Google Shape;494;g2bc15a603a7_0_771"/>
          <p:cNvSpPr txBox="1"/>
          <p:nvPr>
            <p:ph idx="11" type="ftr"/>
          </p:nvPr>
        </p:nvSpPr>
        <p:spPr>
          <a:xfrm>
            <a:off x="620110" y="4213007"/>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5" name="Google Shape;495;g2bc15a603a7_0_77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Two Column Content">
    <p:spTree>
      <p:nvGrpSpPr>
        <p:cNvPr id="496" name="Shape 496"/>
        <p:cNvGrpSpPr/>
        <p:nvPr/>
      </p:nvGrpSpPr>
      <p:grpSpPr>
        <a:xfrm>
          <a:off x="0" y="0"/>
          <a:ext cx="0" cy="0"/>
          <a:chOff x="0" y="0"/>
          <a:chExt cx="0" cy="0"/>
        </a:xfrm>
      </p:grpSpPr>
      <p:sp>
        <p:nvSpPr>
          <p:cNvPr id="497" name="Google Shape;497;g2bc15a603a7_0_777"/>
          <p:cNvSpPr txBox="1"/>
          <p:nvPr>
            <p:ph type="title"/>
          </p:nvPr>
        </p:nvSpPr>
        <p:spPr>
          <a:xfrm>
            <a:off x="628650" y="906780"/>
            <a:ext cx="7886700" cy="447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2"/>
              </a:buClr>
              <a:buSzPts val="2100"/>
              <a:buFont typeface="Arial"/>
              <a:buNone/>
              <a:defRPr sz="21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98" name="Google Shape;498;g2bc15a603a7_0_7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499" name="Google Shape;499;g2bc15a603a7_0_7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00" name="Google Shape;500;g2bc15a603a7_0_777"/>
          <p:cNvSpPr txBox="1"/>
          <p:nvPr>
            <p:ph idx="1" type="body"/>
          </p:nvPr>
        </p:nvSpPr>
        <p:spPr>
          <a:xfrm>
            <a:off x="628650" y="1777603"/>
            <a:ext cx="3737100" cy="27192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800"/>
              </a:spcBef>
              <a:spcAft>
                <a:spcPts val="0"/>
              </a:spcAft>
              <a:buClr>
                <a:schemeClr val="dk1"/>
              </a:buClr>
              <a:buSzPts val="1700"/>
              <a:buFont typeface="Arial"/>
              <a:buNone/>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accent1"/>
              </a:buClr>
              <a:buSzPts val="1400"/>
              <a:buChar char="●"/>
              <a:defRPr/>
            </a:lvl4pPr>
            <a:lvl5pPr indent="-317500" lvl="4" marL="2286000" algn="l">
              <a:lnSpc>
                <a:spcPct val="90000"/>
              </a:lnSpc>
              <a:spcBef>
                <a:spcPts val="1600"/>
              </a:spcBef>
              <a:spcAft>
                <a:spcPts val="0"/>
              </a:spcAft>
              <a:buClr>
                <a:schemeClr val="dk2"/>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501" name="Google Shape;501;g2bc15a603a7_0_777"/>
          <p:cNvSpPr txBox="1"/>
          <p:nvPr>
            <p:ph idx="2" type="body"/>
          </p:nvPr>
        </p:nvSpPr>
        <p:spPr>
          <a:xfrm>
            <a:off x="4778295" y="1777602"/>
            <a:ext cx="3737100" cy="27192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800"/>
              </a:spcBef>
              <a:spcAft>
                <a:spcPts val="0"/>
              </a:spcAft>
              <a:buClr>
                <a:schemeClr val="dk1"/>
              </a:buClr>
              <a:buSzPts val="1700"/>
              <a:buFont typeface="Arial"/>
              <a:buNone/>
              <a:defRPr/>
            </a:lvl1pPr>
            <a:lvl2pPr indent="-317500" lvl="1" marL="914400" algn="l">
              <a:lnSpc>
                <a:spcPct val="90000"/>
              </a:lnSpc>
              <a:spcBef>
                <a:spcPts val="400"/>
              </a:spcBef>
              <a:spcAft>
                <a:spcPts val="0"/>
              </a:spcAft>
              <a:buClr>
                <a:schemeClr val="dk2"/>
              </a:buClr>
              <a:buSzPts val="1400"/>
              <a:buChar char="○"/>
              <a:defRPr/>
            </a:lvl2pPr>
            <a:lvl3pPr indent="-317500" lvl="2" marL="1371600" algn="l">
              <a:lnSpc>
                <a:spcPct val="90000"/>
              </a:lnSpc>
              <a:spcBef>
                <a:spcPts val="1600"/>
              </a:spcBef>
              <a:spcAft>
                <a:spcPts val="0"/>
              </a:spcAft>
              <a:buClr>
                <a:schemeClr val="dk1"/>
              </a:buClr>
              <a:buSzPts val="1400"/>
              <a:buChar char="■"/>
              <a:defRPr/>
            </a:lvl3pPr>
            <a:lvl4pPr indent="-317500" lvl="3" marL="1828800" algn="l">
              <a:lnSpc>
                <a:spcPct val="90000"/>
              </a:lnSpc>
              <a:spcBef>
                <a:spcPts val="1600"/>
              </a:spcBef>
              <a:spcAft>
                <a:spcPts val="0"/>
              </a:spcAft>
              <a:buClr>
                <a:schemeClr val="accent1"/>
              </a:buClr>
              <a:buSzPts val="1400"/>
              <a:buChar char="●"/>
              <a:defRPr/>
            </a:lvl4pPr>
            <a:lvl5pPr indent="-317500" lvl="4" marL="2286000" algn="l">
              <a:lnSpc>
                <a:spcPct val="90000"/>
              </a:lnSpc>
              <a:spcBef>
                <a:spcPts val="1600"/>
              </a:spcBef>
              <a:spcAft>
                <a:spcPts val="0"/>
              </a:spcAft>
              <a:buClr>
                <a:schemeClr val="dk2"/>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ne Column Content" showMasterSp="0">
  <p:cSld name="1_One Column Content">
    <p:spTree>
      <p:nvGrpSpPr>
        <p:cNvPr id="502" name="Shape 502"/>
        <p:cNvGrpSpPr/>
        <p:nvPr/>
      </p:nvGrpSpPr>
      <p:grpSpPr>
        <a:xfrm>
          <a:off x="0" y="0"/>
          <a:ext cx="0" cy="0"/>
          <a:chOff x="0" y="0"/>
          <a:chExt cx="0" cy="0"/>
        </a:xfrm>
      </p:grpSpPr>
      <p:sp>
        <p:nvSpPr>
          <p:cNvPr id="503" name="Google Shape;503;g2bc15a603a7_0_783"/>
          <p:cNvSpPr txBox="1"/>
          <p:nvPr>
            <p:ph idx="1" type="body"/>
          </p:nvPr>
        </p:nvSpPr>
        <p:spPr>
          <a:xfrm>
            <a:off x="407932" y="826436"/>
            <a:ext cx="7886700" cy="2721300"/>
          </a:xfrm>
          <a:prstGeom prst="rect">
            <a:avLst/>
          </a:prstGeom>
          <a:noFill/>
          <a:ln>
            <a:noFill/>
          </a:ln>
        </p:spPr>
        <p:txBody>
          <a:bodyPr anchorCtr="0" anchor="t" bIns="34275" lIns="68575" spcFirstLastPara="1" rIns="68575" wrap="square" tIns="34275">
            <a:normAutofit/>
          </a:bodyPr>
          <a:lstStyle>
            <a:lvl1pPr indent="-336550" lvl="0" marL="457200" marR="0" algn="l">
              <a:lnSpc>
                <a:spcPct val="90000"/>
              </a:lnSpc>
              <a:spcBef>
                <a:spcPts val="600"/>
              </a:spcBef>
              <a:spcAft>
                <a:spcPts val="0"/>
              </a:spcAft>
              <a:buClr>
                <a:schemeClr val="dk1"/>
              </a:buClr>
              <a:buSzPts val="1700"/>
              <a:buFont typeface="Arial"/>
              <a:buChar char="•"/>
              <a:defRPr/>
            </a:lvl1pPr>
            <a:lvl2pPr indent="-323850" lvl="1" marL="914400" marR="0" algn="l">
              <a:lnSpc>
                <a:spcPct val="90000"/>
              </a:lnSpc>
              <a:spcBef>
                <a:spcPts val="600"/>
              </a:spcBef>
              <a:spcAft>
                <a:spcPts val="0"/>
              </a:spcAft>
              <a:buClr>
                <a:schemeClr val="dk2"/>
              </a:buClr>
              <a:buSzPts val="1500"/>
              <a:buChar char="○"/>
              <a:defRPr/>
            </a:lvl2pPr>
            <a:lvl3pPr indent="-317500" lvl="2" marL="1371600" marR="0" algn="l">
              <a:lnSpc>
                <a:spcPct val="90000"/>
              </a:lnSpc>
              <a:spcBef>
                <a:spcPts val="600"/>
              </a:spcBef>
              <a:spcAft>
                <a:spcPts val="0"/>
              </a:spcAft>
              <a:buClr>
                <a:schemeClr val="dk1"/>
              </a:buClr>
              <a:buSzPts val="1400"/>
              <a:buChar char="■"/>
              <a:defRPr/>
            </a:lvl3pPr>
            <a:lvl4pPr indent="-317500" lvl="3" marL="1828800" algn="l">
              <a:lnSpc>
                <a:spcPct val="90000"/>
              </a:lnSpc>
              <a:spcBef>
                <a:spcPts val="400"/>
              </a:spcBef>
              <a:spcAft>
                <a:spcPts val="0"/>
              </a:spcAft>
              <a:buClr>
                <a:schemeClr val="accent1"/>
              </a:buClr>
              <a:buSzPts val="1400"/>
              <a:buChar char="●"/>
              <a:defRPr/>
            </a:lvl4pPr>
            <a:lvl5pPr indent="-317500" lvl="4" marL="2286000" algn="l">
              <a:lnSpc>
                <a:spcPct val="90000"/>
              </a:lnSpc>
              <a:spcBef>
                <a:spcPts val="1600"/>
              </a:spcBef>
              <a:spcAft>
                <a:spcPts val="0"/>
              </a:spcAft>
              <a:buClr>
                <a:schemeClr val="dk2"/>
              </a:buClr>
              <a:buSzPts val="1400"/>
              <a:buChar char="○"/>
              <a:defRPr/>
            </a:lvl5pPr>
            <a:lvl6pPr indent="-317500" lvl="5" marL="2743200" algn="l">
              <a:lnSpc>
                <a:spcPct val="90000"/>
              </a:lnSpc>
              <a:spcBef>
                <a:spcPts val="1600"/>
              </a:spcBef>
              <a:spcAft>
                <a:spcPts val="0"/>
              </a:spcAft>
              <a:buClr>
                <a:schemeClr val="dk1"/>
              </a:buClr>
              <a:buSzPts val="1400"/>
              <a:buChar char="■"/>
              <a:defRPr/>
            </a:lvl6pPr>
            <a:lvl7pPr indent="-317500" lvl="6" marL="3200400" algn="l">
              <a:lnSpc>
                <a:spcPct val="90000"/>
              </a:lnSpc>
              <a:spcBef>
                <a:spcPts val="1600"/>
              </a:spcBef>
              <a:spcAft>
                <a:spcPts val="0"/>
              </a:spcAft>
              <a:buClr>
                <a:schemeClr val="dk1"/>
              </a:buClr>
              <a:buSzPts val="1400"/>
              <a:buChar char="●"/>
              <a:defRPr/>
            </a:lvl7pPr>
            <a:lvl8pPr indent="-317500" lvl="7" marL="3657600" algn="l">
              <a:lnSpc>
                <a:spcPct val="90000"/>
              </a:lnSpc>
              <a:spcBef>
                <a:spcPts val="1600"/>
              </a:spcBef>
              <a:spcAft>
                <a:spcPts val="0"/>
              </a:spcAft>
              <a:buClr>
                <a:schemeClr val="dk1"/>
              </a:buClr>
              <a:buSzPts val="1400"/>
              <a:buChar char="○"/>
              <a:defRPr/>
            </a:lvl8pPr>
            <a:lvl9pPr indent="-317500" lvl="8" marL="4114800" algn="l">
              <a:lnSpc>
                <a:spcPct val="90000"/>
              </a:lnSpc>
              <a:spcBef>
                <a:spcPts val="1600"/>
              </a:spcBef>
              <a:spcAft>
                <a:spcPts val="1600"/>
              </a:spcAft>
              <a:buClr>
                <a:schemeClr val="dk1"/>
              </a:buClr>
              <a:buSzPts val="1400"/>
              <a:buChar char="■"/>
              <a:defRPr/>
            </a:lvl9pPr>
          </a:lstStyle>
          <a:p/>
        </p:txBody>
      </p:sp>
      <p:sp>
        <p:nvSpPr>
          <p:cNvPr id="504" name="Google Shape;504;g2bc15a603a7_0_783"/>
          <p:cNvSpPr/>
          <p:nvPr/>
        </p:nvSpPr>
        <p:spPr>
          <a:xfrm>
            <a:off x="0" y="4643208"/>
            <a:ext cx="9144000" cy="508500"/>
          </a:xfrm>
          <a:prstGeom prst="rect">
            <a:avLst/>
          </a:prstGeom>
          <a:solidFill>
            <a:srgbClr val="000099"/>
          </a:solidFill>
          <a:ln cap="flat" cmpd="sng" w="12700">
            <a:solidFill>
              <a:srgbClr val="55555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05" name="Google Shape;505;g2bc15a603a7_0_783"/>
          <p:cNvSpPr txBox="1"/>
          <p:nvPr>
            <p:ph type="title"/>
          </p:nvPr>
        </p:nvSpPr>
        <p:spPr>
          <a:xfrm>
            <a:off x="407932" y="4097237"/>
            <a:ext cx="7886700" cy="447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00099"/>
              </a:buClr>
              <a:buSzPts val="2100"/>
              <a:buFont typeface="Arial"/>
              <a:buNone/>
              <a:defRPr sz="2100">
                <a:solidFill>
                  <a:srgbClr val="000099"/>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06" name="Google Shape;506;g2bc15a603a7_0_783"/>
          <p:cNvSpPr txBox="1"/>
          <p:nvPr>
            <p:ph idx="11" type="ftr"/>
          </p:nvPr>
        </p:nvSpPr>
        <p:spPr>
          <a:xfrm>
            <a:off x="3823138" y="167089"/>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07" name="Google Shape;507;g2bc15a603a7_0_783"/>
          <p:cNvSpPr txBox="1"/>
          <p:nvPr>
            <p:ph idx="12" type="sldNum"/>
          </p:nvPr>
        </p:nvSpPr>
        <p:spPr>
          <a:xfrm>
            <a:off x="6909238" y="167609"/>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descr="Graphical user interface, text, application&#10;&#10;Description automatically generated" id="508" name="Google Shape;508;g2bc15a603a7_0_783"/>
          <p:cNvPicPr preferRelativeResize="0"/>
          <p:nvPr/>
        </p:nvPicPr>
        <p:blipFill rotWithShape="1">
          <a:blip r:embed="rId2">
            <a:alphaModFix/>
          </a:blip>
          <a:srcRect b="0" l="0" r="0" t="0"/>
          <a:stretch/>
        </p:blipFill>
        <p:spPr>
          <a:xfrm>
            <a:off x="6811505" y="4686170"/>
            <a:ext cx="2155129" cy="408025"/>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Closing Slide">
    <p:bg>
      <p:bgPr>
        <a:blipFill>
          <a:blip r:embed="rId2">
            <a:alphaModFix/>
          </a:blip>
          <a:stretch>
            <a:fillRect/>
          </a:stretch>
        </a:blipFill>
      </p:bgPr>
    </p:bg>
    <p:spTree>
      <p:nvGrpSpPr>
        <p:cNvPr id="509" name="Shape 509"/>
        <p:cNvGrpSpPr/>
        <p:nvPr/>
      </p:nvGrpSpPr>
      <p:grpSpPr>
        <a:xfrm>
          <a:off x="0" y="0"/>
          <a:ext cx="0" cy="0"/>
          <a:chOff x="0" y="0"/>
          <a:chExt cx="0" cy="0"/>
        </a:xfrm>
      </p:grpSpPr>
      <p:sp>
        <p:nvSpPr>
          <p:cNvPr id="510" name="Google Shape;510;g2bc15a603a7_0_790"/>
          <p:cNvSpPr txBox="1"/>
          <p:nvPr/>
        </p:nvSpPr>
        <p:spPr>
          <a:xfrm>
            <a:off x="9679898" y="1810062"/>
            <a:ext cx="138600" cy="284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pic>
        <p:nvPicPr>
          <p:cNvPr id="511" name="Google Shape;511;g2bc15a603a7_0_790"/>
          <p:cNvPicPr preferRelativeResize="0"/>
          <p:nvPr/>
        </p:nvPicPr>
        <p:blipFill rotWithShape="1">
          <a:blip r:embed="rId3">
            <a:alphaModFix/>
          </a:blip>
          <a:srcRect b="0" l="0" r="0" t="0"/>
          <a:stretch/>
        </p:blipFill>
        <p:spPr>
          <a:xfrm>
            <a:off x="3320740" y="3288462"/>
            <a:ext cx="495300" cy="28575"/>
          </a:xfrm>
          <a:prstGeom prst="rect">
            <a:avLst/>
          </a:prstGeom>
          <a:noFill/>
          <a:ln>
            <a:noFill/>
          </a:ln>
        </p:spPr>
      </p:pic>
      <p:sp>
        <p:nvSpPr>
          <p:cNvPr id="512" name="Google Shape;512;g2bc15a603a7_0_790"/>
          <p:cNvSpPr txBox="1"/>
          <p:nvPr>
            <p:ph idx="11" type="ftr"/>
          </p:nvPr>
        </p:nvSpPr>
        <p:spPr>
          <a:xfrm>
            <a:off x="3234128" y="4767263"/>
            <a:ext cx="30861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513" name="Google Shape;513;g2bc15a603a7_0_790"/>
          <p:cNvSpPr txBox="1"/>
          <p:nvPr>
            <p:ph type="ctrTitle"/>
          </p:nvPr>
        </p:nvSpPr>
        <p:spPr>
          <a:xfrm>
            <a:off x="3234128" y="1310255"/>
            <a:ext cx="5445000" cy="17907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100"/>
              <a:buFont typeface="Arial"/>
              <a:buNone/>
              <a:defRPr b="1" i="0" sz="2100">
                <a:solidFill>
                  <a:schemeClr val="lt1"/>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4" name="Google Shape;514;g2bc15a603a7_0_790"/>
          <p:cNvSpPr txBox="1"/>
          <p:nvPr>
            <p:ph idx="1" type="subTitle"/>
          </p:nvPr>
        </p:nvSpPr>
        <p:spPr>
          <a:xfrm>
            <a:off x="3234128" y="3384530"/>
            <a:ext cx="5445000" cy="12417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lt1"/>
              </a:buClr>
              <a:buSzPts val="1800"/>
              <a:buNone/>
              <a:defRPr b="0" i="0" sz="1800">
                <a:solidFill>
                  <a:schemeClr val="lt1"/>
                </a:solidFill>
                <a:latin typeface="Arial"/>
                <a:ea typeface="Arial"/>
                <a:cs typeface="Arial"/>
                <a:sym typeface="Arial"/>
              </a:defRPr>
            </a:lvl1pPr>
            <a:lvl2pPr lvl="1" algn="ctr">
              <a:lnSpc>
                <a:spcPct val="90000"/>
              </a:lnSpc>
              <a:spcBef>
                <a:spcPts val="400"/>
              </a:spcBef>
              <a:spcAft>
                <a:spcPts val="0"/>
              </a:spcAft>
              <a:buClr>
                <a:schemeClr val="dk2"/>
              </a:buClr>
              <a:buSzPts val="1500"/>
              <a:buNone/>
              <a:defRPr sz="1500"/>
            </a:lvl2pPr>
            <a:lvl3pPr lvl="2" algn="ctr">
              <a:lnSpc>
                <a:spcPct val="90000"/>
              </a:lnSpc>
              <a:spcBef>
                <a:spcPts val="1600"/>
              </a:spcBef>
              <a:spcAft>
                <a:spcPts val="0"/>
              </a:spcAft>
              <a:buClr>
                <a:schemeClr val="dk1"/>
              </a:buClr>
              <a:buSzPts val="1400"/>
              <a:buNone/>
              <a:defRPr sz="1400"/>
            </a:lvl3pPr>
            <a:lvl4pPr lvl="3" algn="ctr">
              <a:lnSpc>
                <a:spcPct val="90000"/>
              </a:lnSpc>
              <a:spcBef>
                <a:spcPts val="1600"/>
              </a:spcBef>
              <a:spcAft>
                <a:spcPts val="0"/>
              </a:spcAft>
              <a:buClr>
                <a:schemeClr val="accent1"/>
              </a:buClr>
              <a:buSzPts val="1200"/>
              <a:buNone/>
              <a:defRPr sz="1200"/>
            </a:lvl4pPr>
            <a:lvl5pPr lvl="4" algn="ctr">
              <a:lnSpc>
                <a:spcPct val="90000"/>
              </a:lnSpc>
              <a:spcBef>
                <a:spcPts val="1600"/>
              </a:spcBef>
              <a:spcAft>
                <a:spcPts val="0"/>
              </a:spcAft>
              <a:buClr>
                <a:schemeClr val="dk2"/>
              </a:buClr>
              <a:buSzPts val="1200"/>
              <a:buNone/>
              <a:defRPr sz="1200"/>
            </a:lvl5pPr>
            <a:lvl6pPr lvl="5" algn="ctr">
              <a:lnSpc>
                <a:spcPct val="90000"/>
              </a:lnSpc>
              <a:spcBef>
                <a:spcPts val="1600"/>
              </a:spcBef>
              <a:spcAft>
                <a:spcPts val="0"/>
              </a:spcAft>
              <a:buClr>
                <a:schemeClr val="dk1"/>
              </a:buClr>
              <a:buSzPts val="1200"/>
              <a:buNone/>
              <a:defRPr sz="1200"/>
            </a:lvl6pPr>
            <a:lvl7pPr lvl="6" algn="ctr">
              <a:lnSpc>
                <a:spcPct val="90000"/>
              </a:lnSpc>
              <a:spcBef>
                <a:spcPts val="1600"/>
              </a:spcBef>
              <a:spcAft>
                <a:spcPts val="0"/>
              </a:spcAft>
              <a:buClr>
                <a:schemeClr val="dk1"/>
              </a:buClr>
              <a:buSzPts val="1200"/>
              <a:buNone/>
              <a:defRPr sz="1200"/>
            </a:lvl7pPr>
            <a:lvl8pPr lvl="7" algn="ctr">
              <a:lnSpc>
                <a:spcPct val="90000"/>
              </a:lnSpc>
              <a:spcBef>
                <a:spcPts val="1600"/>
              </a:spcBef>
              <a:spcAft>
                <a:spcPts val="0"/>
              </a:spcAft>
              <a:buClr>
                <a:schemeClr val="dk1"/>
              </a:buClr>
              <a:buSzPts val="1200"/>
              <a:buNone/>
              <a:defRPr sz="1200"/>
            </a:lvl8pPr>
            <a:lvl9pPr lvl="8" algn="ctr">
              <a:lnSpc>
                <a:spcPct val="90000"/>
              </a:lnSpc>
              <a:spcBef>
                <a:spcPts val="1600"/>
              </a:spcBef>
              <a:spcAft>
                <a:spcPts val="1600"/>
              </a:spcAft>
              <a:buClr>
                <a:schemeClr val="dk1"/>
              </a:buClr>
              <a:buSzPts val="1200"/>
              <a:buNone/>
              <a:defRPr sz="1200"/>
            </a:lvl9pPr>
          </a:lstStyle>
          <a:p/>
        </p:txBody>
      </p:sp>
      <p:pic>
        <p:nvPicPr>
          <p:cNvPr descr="A picture containing logo&#10;&#10;Description automatically generated" id="515" name="Google Shape;515;g2bc15a603a7_0_790"/>
          <p:cNvPicPr preferRelativeResize="0"/>
          <p:nvPr/>
        </p:nvPicPr>
        <p:blipFill rotWithShape="1">
          <a:blip r:embed="rId4">
            <a:alphaModFix/>
          </a:blip>
          <a:srcRect b="0" l="0" r="0" t="0"/>
          <a:stretch/>
        </p:blipFill>
        <p:spPr>
          <a:xfrm>
            <a:off x="3320740" y="415506"/>
            <a:ext cx="2036119" cy="397776"/>
          </a:xfrm>
          <a:prstGeom prst="rect">
            <a:avLst/>
          </a:prstGeom>
          <a:noFill/>
          <a:ln>
            <a:noFill/>
          </a:ln>
        </p:spPr>
      </p:pic>
      <p:sp>
        <p:nvSpPr>
          <p:cNvPr id="516" name="Google Shape;516;g2bc15a603a7_0_79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97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amp;A 1">
  <p:cSld name="CUSTOM_2_1">
    <p:spTree>
      <p:nvGrpSpPr>
        <p:cNvPr id="517" name="Shape 517"/>
        <p:cNvGrpSpPr/>
        <p:nvPr/>
      </p:nvGrpSpPr>
      <p:grpSpPr>
        <a:xfrm>
          <a:off x="0" y="0"/>
          <a:ext cx="0" cy="0"/>
          <a:chOff x="0" y="0"/>
          <a:chExt cx="0" cy="0"/>
        </a:xfrm>
      </p:grpSpPr>
      <p:sp>
        <p:nvSpPr>
          <p:cNvPr id="518" name="Google Shape;518;g2bc15a603a7_0_797"/>
          <p:cNvSpPr txBox="1"/>
          <p:nvPr>
            <p:ph type="title"/>
          </p:nvPr>
        </p:nvSpPr>
        <p:spPr>
          <a:xfrm>
            <a:off x="828850" y="2047075"/>
            <a:ext cx="25872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19" name="Google Shape;519;g2bc15a603a7_0_797"/>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20" name="Google Shape;520;g2bc15a603a7_0_797"/>
          <p:cNvPicPr preferRelativeResize="0"/>
          <p:nvPr/>
        </p:nvPicPr>
        <p:blipFill rotWithShape="1">
          <a:blip r:embed="rId2">
            <a:alphaModFix/>
          </a:blip>
          <a:srcRect b="0" l="0" r="0" t="0"/>
          <a:stretch/>
        </p:blipFill>
        <p:spPr>
          <a:xfrm rot="-5400000">
            <a:off x="3299455" y="2456579"/>
            <a:ext cx="912600" cy="93584"/>
          </a:xfrm>
          <a:prstGeom prst="rect">
            <a:avLst/>
          </a:prstGeom>
          <a:noFill/>
          <a:ln>
            <a:noFill/>
          </a:ln>
        </p:spPr>
      </p:pic>
      <p:pic>
        <p:nvPicPr>
          <p:cNvPr id="521" name="Google Shape;521;g2bc15a603a7_0_797"/>
          <p:cNvPicPr preferRelativeResize="0"/>
          <p:nvPr/>
        </p:nvPicPr>
        <p:blipFill rotWithShape="1">
          <a:blip r:embed="rId3">
            <a:alphaModFix/>
          </a:blip>
          <a:srcRect b="0" l="0" r="25160" t="0"/>
          <a:stretch/>
        </p:blipFill>
        <p:spPr>
          <a:xfrm>
            <a:off x="7865053" y="1014125"/>
            <a:ext cx="1278949" cy="2830899"/>
          </a:xfrm>
          <a:prstGeom prst="rect">
            <a:avLst/>
          </a:prstGeom>
          <a:noFill/>
          <a:ln>
            <a:noFill/>
          </a:ln>
        </p:spPr>
      </p:pic>
      <p:sp>
        <p:nvSpPr>
          <p:cNvPr id="522" name="Google Shape;522;g2bc15a603a7_0_797"/>
          <p:cNvSpPr txBox="1"/>
          <p:nvPr>
            <p:ph idx="1" type="body"/>
          </p:nvPr>
        </p:nvSpPr>
        <p:spPr>
          <a:xfrm>
            <a:off x="4095475" y="1977125"/>
            <a:ext cx="3099600" cy="11148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Line">
  <p:cSld name="TITLE_AND_BODY_1">
    <p:spTree>
      <p:nvGrpSpPr>
        <p:cNvPr id="50" name="Shape 50"/>
        <p:cNvGrpSpPr/>
        <p:nvPr/>
      </p:nvGrpSpPr>
      <p:grpSpPr>
        <a:xfrm>
          <a:off x="0" y="0"/>
          <a:ext cx="0" cy="0"/>
          <a:chOff x="0" y="0"/>
          <a:chExt cx="0" cy="0"/>
        </a:xfrm>
      </p:grpSpPr>
      <p:sp>
        <p:nvSpPr>
          <p:cNvPr id="51" name="Google Shape;51;p18"/>
          <p:cNvSpPr txBox="1"/>
          <p:nvPr>
            <p:ph type="title"/>
          </p:nvPr>
        </p:nvSpPr>
        <p:spPr>
          <a:xfrm>
            <a:off x="364125" y="11062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2" name="Google Shape;52;p18"/>
          <p:cNvSpPr txBox="1"/>
          <p:nvPr>
            <p:ph idx="1" type="body"/>
          </p:nvPr>
        </p:nvSpPr>
        <p:spPr>
          <a:xfrm>
            <a:off x="567425" y="2047425"/>
            <a:ext cx="7429800" cy="262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3" name="Google Shape;53;p1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8"/>
          <p:cNvPicPr preferRelativeResize="0"/>
          <p:nvPr/>
        </p:nvPicPr>
        <p:blipFill rotWithShape="1">
          <a:blip r:embed="rId2">
            <a:alphaModFix/>
          </a:blip>
          <a:srcRect b="0" l="0" r="29952" t="0"/>
          <a:stretch/>
        </p:blipFill>
        <p:spPr>
          <a:xfrm rot="-5400000">
            <a:off x="6744400" y="-943749"/>
            <a:ext cx="1353249" cy="3200249"/>
          </a:xfrm>
          <a:prstGeom prst="rect">
            <a:avLst/>
          </a:prstGeom>
          <a:noFill/>
          <a:ln>
            <a:noFill/>
          </a:ln>
        </p:spPr>
      </p:pic>
      <p:pic>
        <p:nvPicPr>
          <p:cNvPr id="55" name="Google Shape;55;p18"/>
          <p:cNvPicPr preferRelativeResize="0"/>
          <p:nvPr/>
        </p:nvPicPr>
        <p:blipFill rotWithShape="1">
          <a:blip r:embed="rId3">
            <a:alphaModFix/>
          </a:blip>
          <a:srcRect b="0" l="0" r="0" t="0"/>
          <a:stretch/>
        </p:blipFill>
        <p:spPr>
          <a:xfrm>
            <a:off x="455725" y="1678925"/>
            <a:ext cx="1346475" cy="124825"/>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23" name="Shape 523"/>
        <p:cNvGrpSpPr/>
        <p:nvPr/>
      </p:nvGrpSpPr>
      <p:grpSpPr>
        <a:xfrm>
          <a:off x="0" y="0"/>
          <a:ext cx="0" cy="0"/>
          <a:chOff x="0" y="0"/>
          <a:chExt cx="0" cy="0"/>
        </a:xfrm>
      </p:grpSpPr>
      <p:sp>
        <p:nvSpPr>
          <p:cNvPr id="524" name="Google Shape;524;g2bc15a603a7_0_80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25" name="Google Shape;525;g2bc15a603a7_0_80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p:txBody>
      </p:sp>
      <p:sp>
        <p:nvSpPr>
          <p:cNvPr id="526" name="Google Shape;526;g2bc15a603a7_0_8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ackground">
    <p:spTree>
      <p:nvGrpSpPr>
        <p:cNvPr id="527" name="Shape 527"/>
        <p:cNvGrpSpPr/>
        <p:nvPr/>
      </p:nvGrpSpPr>
      <p:grpSpPr>
        <a:xfrm>
          <a:off x="0" y="0"/>
          <a:ext cx="0" cy="0"/>
          <a:chOff x="0" y="0"/>
          <a:chExt cx="0" cy="0"/>
        </a:xfrm>
      </p:grpSpPr>
      <p:pic>
        <p:nvPicPr>
          <p:cNvPr descr="A drawing of a cartoon character&#10;&#10;Description automatically generated" id="528" name="Google Shape;528;g2bc15a603a7_0_807"/>
          <p:cNvPicPr preferRelativeResize="0"/>
          <p:nvPr/>
        </p:nvPicPr>
        <p:blipFill rotWithShape="1">
          <a:blip r:embed="rId2">
            <a:alphaModFix/>
          </a:blip>
          <a:srcRect b="0" l="0" r="0" t="0"/>
          <a:stretch/>
        </p:blipFill>
        <p:spPr>
          <a:xfrm>
            <a:off x="151353" y="4608042"/>
            <a:ext cx="838712" cy="446916"/>
          </a:xfrm>
          <a:prstGeom prst="rect">
            <a:avLst/>
          </a:prstGeom>
          <a:noFill/>
          <a:ln>
            <a:noFill/>
          </a:ln>
        </p:spPr>
      </p:pic>
      <p:sp>
        <p:nvSpPr>
          <p:cNvPr id="529" name="Google Shape;529;g2bc15a603a7_0_807"/>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Line" type="tx">
  <p:cSld name="TITLE_AND_BODY">
    <p:spTree>
      <p:nvGrpSpPr>
        <p:cNvPr id="535" name="Shape 535"/>
        <p:cNvGrpSpPr/>
        <p:nvPr/>
      </p:nvGrpSpPr>
      <p:grpSpPr>
        <a:xfrm>
          <a:off x="0" y="0"/>
          <a:ext cx="0" cy="0"/>
          <a:chOff x="0" y="0"/>
          <a:chExt cx="0" cy="0"/>
        </a:xfrm>
      </p:grpSpPr>
      <p:sp>
        <p:nvSpPr>
          <p:cNvPr id="536" name="Google Shape;536;g2c11c8734f7_0_416"/>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37" name="Google Shape;537;g2c11c8734f7_0_416"/>
          <p:cNvSpPr txBox="1"/>
          <p:nvPr>
            <p:ph idx="1" type="body"/>
          </p:nvPr>
        </p:nvSpPr>
        <p:spPr>
          <a:xfrm>
            <a:off x="688375" y="1473800"/>
            <a:ext cx="6982800" cy="2963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38" name="Google Shape;538;g2c11c8734f7_0_416"/>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39" name="Google Shape;539;g2c11c8734f7_0_416"/>
          <p:cNvPicPr preferRelativeResize="0"/>
          <p:nvPr/>
        </p:nvPicPr>
        <p:blipFill rotWithShape="1">
          <a:blip r:embed="rId2">
            <a:alphaModFix/>
          </a:blip>
          <a:srcRect b="0" l="0" r="25160" t="0"/>
          <a:stretch/>
        </p:blipFill>
        <p:spPr>
          <a:xfrm>
            <a:off x="7865052" y="2102775"/>
            <a:ext cx="1278949" cy="2830899"/>
          </a:xfrm>
          <a:prstGeom prst="rect">
            <a:avLst/>
          </a:prstGeom>
          <a:noFill/>
          <a:ln>
            <a:noFill/>
          </a:ln>
        </p:spPr>
      </p:pic>
      <p:pic>
        <p:nvPicPr>
          <p:cNvPr id="540" name="Google Shape;540;g2c11c8734f7_0_416"/>
          <p:cNvPicPr preferRelativeResize="0"/>
          <p:nvPr/>
        </p:nvPicPr>
        <p:blipFill rotWithShape="1">
          <a:blip r:embed="rId3">
            <a:alphaModFix/>
          </a:blip>
          <a:srcRect b="0" l="0" r="0" t="0"/>
          <a:stretch/>
        </p:blipFill>
        <p:spPr>
          <a:xfrm>
            <a:off x="457200" y="1140275"/>
            <a:ext cx="1287626" cy="132053"/>
          </a:xfrm>
          <a:prstGeom prst="rect">
            <a:avLst/>
          </a:prstGeom>
          <a:noFill/>
          <a:ln>
            <a:noFill/>
          </a:ln>
        </p:spPr>
      </p:pic>
    </p:spTree>
  </p:cSld>
  <p:clrMapOvr>
    <a:masterClrMapping/>
  </p:clrMapOvr>
  <p:extLst>
    <p:ext uri="{DCECCB84-F9BA-43D5-87BE-67443E8EF086}">
      <p15:sldGuideLst>
        <p15:guide id="1" pos="288">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1" name="Shape 541"/>
        <p:cNvGrpSpPr/>
        <p:nvPr/>
      </p:nvGrpSpPr>
      <p:grpSpPr>
        <a:xfrm>
          <a:off x="0" y="0"/>
          <a:ext cx="0" cy="0"/>
          <a:chOff x="0" y="0"/>
          <a:chExt cx="0" cy="0"/>
        </a:xfrm>
      </p:grpSpPr>
      <p:sp>
        <p:nvSpPr>
          <p:cNvPr id="542" name="Google Shape;542;g2c11c8734f7_0_42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543" name="Google Shape;543;g2c11c8734f7_0_42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4" name="Google Shape;544;g2c11c8734f7_0_422"/>
          <p:cNvPicPr preferRelativeResize="0"/>
          <p:nvPr/>
        </p:nvPicPr>
        <p:blipFill rotWithShape="1">
          <a:blip r:embed="rId2">
            <a:alphaModFix/>
          </a:blip>
          <a:srcRect b="0" l="0" r="0" t="0"/>
          <a:stretch/>
        </p:blipFill>
        <p:spPr>
          <a:xfrm>
            <a:off x="3540213" y="2992650"/>
            <a:ext cx="2063574" cy="1954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p:cSld name="TITLE_AND_BODY_3">
    <p:spTree>
      <p:nvGrpSpPr>
        <p:cNvPr id="545" name="Shape 545"/>
        <p:cNvGrpSpPr/>
        <p:nvPr/>
      </p:nvGrpSpPr>
      <p:grpSpPr>
        <a:xfrm>
          <a:off x="0" y="0"/>
          <a:ext cx="0" cy="0"/>
          <a:chOff x="0" y="0"/>
          <a:chExt cx="0" cy="0"/>
        </a:xfrm>
      </p:grpSpPr>
      <p:sp>
        <p:nvSpPr>
          <p:cNvPr id="546" name="Google Shape;546;g2c11c8734f7_0_426"/>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47" name="Google Shape;547;g2c11c8734f7_0_426"/>
          <p:cNvSpPr txBox="1"/>
          <p:nvPr>
            <p:ph idx="1" type="body"/>
          </p:nvPr>
        </p:nvSpPr>
        <p:spPr>
          <a:xfrm>
            <a:off x="688375" y="1321400"/>
            <a:ext cx="6982800" cy="2963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48" name="Google Shape;548;g2c11c8734f7_0_426"/>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49" name="Google Shape;549;g2c11c8734f7_0_426"/>
          <p:cNvPicPr preferRelativeResize="0"/>
          <p:nvPr/>
        </p:nvPicPr>
        <p:blipFill rotWithShape="1">
          <a:blip r:embed="rId2">
            <a:alphaModFix/>
          </a:blip>
          <a:srcRect b="0" l="0" r="25160" t="0"/>
          <a:stretch/>
        </p:blipFill>
        <p:spPr>
          <a:xfrm>
            <a:off x="7865052" y="2102775"/>
            <a:ext cx="1278949" cy="2830899"/>
          </a:xfrm>
          <a:prstGeom prst="rect">
            <a:avLst/>
          </a:prstGeom>
          <a:noFill/>
          <a:ln>
            <a:noFill/>
          </a:ln>
        </p:spPr>
      </p:pic>
    </p:spTree>
  </p:cSld>
  <p:clrMapOvr>
    <a:masterClrMapping/>
  </p:clrMapOvr>
  <p:extLst>
    <p:ext uri="{DCECCB84-F9BA-43D5-87BE-67443E8EF086}">
      <p15:sldGuideLst>
        <p15:guide id="1" pos="288">
          <p15:clr>
            <a:srgbClr val="FA7B17"/>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P">
  <p:cSld name="TITLE_AND_BODY_1_3">
    <p:spTree>
      <p:nvGrpSpPr>
        <p:cNvPr id="550" name="Shape 550"/>
        <p:cNvGrpSpPr/>
        <p:nvPr/>
      </p:nvGrpSpPr>
      <p:grpSpPr>
        <a:xfrm>
          <a:off x="0" y="0"/>
          <a:ext cx="0" cy="0"/>
          <a:chOff x="0" y="0"/>
          <a:chExt cx="0" cy="0"/>
        </a:xfrm>
      </p:grpSpPr>
      <p:sp>
        <p:nvSpPr>
          <p:cNvPr id="551" name="Google Shape;551;g2c11c8734f7_0_431"/>
          <p:cNvSpPr txBox="1"/>
          <p:nvPr>
            <p:ph type="title"/>
          </p:nvPr>
        </p:nvSpPr>
        <p:spPr>
          <a:xfrm>
            <a:off x="364125" y="11062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2" name="Google Shape;552;g2c11c8734f7_0_431"/>
          <p:cNvSpPr txBox="1"/>
          <p:nvPr>
            <p:ph idx="1" type="body"/>
          </p:nvPr>
        </p:nvSpPr>
        <p:spPr>
          <a:xfrm>
            <a:off x="567425" y="2047425"/>
            <a:ext cx="7429800" cy="2621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53" name="Google Shape;553;g2c11c8734f7_0_43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4" name="Google Shape;554;g2c11c8734f7_0_431"/>
          <p:cNvPicPr preferRelativeResize="0"/>
          <p:nvPr/>
        </p:nvPicPr>
        <p:blipFill rotWithShape="1">
          <a:blip r:embed="rId2">
            <a:alphaModFix/>
          </a:blip>
          <a:srcRect b="0" l="0" r="29952" t="0"/>
          <a:stretch/>
        </p:blipFill>
        <p:spPr>
          <a:xfrm rot="-5400000">
            <a:off x="6744400" y="-943749"/>
            <a:ext cx="1353249" cy="320024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2">
  <p:cSld name="TITLE_AND_BODY_1_1">
    <p:spTree>
      <p:nvGrpSpPr>
        <p:cNvPr id="555" name="Shape 555"/>
        <p:cNvGrpSpPr/>
        <p:nvPr/>
      </p:nvGrpSpPr>
      <p:grpSpPr>
        <a:xfrm>
          <a:off x="0" y="0"/>
          <a:ext cx="0" cy="0"/>
          <a:chOff x="0" y="0"/>
          <a:chExt cx="0" cy="0"/>
        </a:xfrm>
      </p:grpSpPr>
      <p:sp>
        <p:nvSpPr>
          <p:cNvPr id="556" name="Google Shape;556;g2c11c8734f7_0_436"/>
          <p:cNvSpPr txBox="1"/>
          <p:nvPr>
            <p:ph type="title"/>
          </p:nvPr>
        </p:nvSpPr>
        <p:spPr>
          <a:xfrm>
            <a:off x="356616" y="415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57" name="Google Shape;557;g2c11c8734f7_0_436"/>
          <p:cNvSpPr txBox="1"/>
          <p:nvPr>
            <p:ph idx="1" type="body"/>
          </p:nvPr>
        </p:nvSpPr>
        <p:spPr>
          <a:xfrm>
            <a:off x="566928" y="1276375"/>
            <a:ext cx="8520600" cy="32925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58" name="Google Shape;558;g2c11c8734f7_0_436"/>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9" name="Google Shape;559;g2c11c8734f7_0_436"/>
          <p:cNvPicPr preferRelativeResize="0"/>
          <p:nvPr/>
        </p:nvPicPr>
        <p:blipFill rotWithShape="1">
          <a:blip r:embed="rId2">
            <a:alphaModFix/>
          </a:blip>
          <a:srcRect b="0" l="0" r="0" t="0"/>
          <a:stretch/>
        </p:blipFill>
        <p:spPr>
          <a:xfrm>
            <a:off x="457200" y="988113"/>
            <a:ext cx="1612884" cy="13477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Line">
  <p:cSld name="TITLE_AND_BODY_1_1_1">
    <p:spTree>
      <p:nvGrpSpPr>
        <p:cNvPr id="560" name="Shape 560"/>
        <p:cNvGrpSpPr/>
        <p:nvPr/>
      </p:nvGrpSpPr>
      <p:grpSpPr>
        <a:xfrm>
          <a:off x="0" y="0"/>
          <a:ext cx="0" cy="0"/>
          <a:chOff x="0" y="0"/>
          <a:chExt cx="0" cy="0"/>
        </a:xfrm>
      </p:grpSpPr>
      <p:sp>
        <p:nvSpPr>
          <p:cNvPr id="561" name="Google Shape;561;g2c11c8734f7_0_441"/>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2" name="Google Shape;562;g2c11c8734f7_0_441"/>
          <p:cNvSpPr txBox="1"/>
          <p:nvPr>
            <p:ph idx="1" type="body"/>
          </p:nvPr>
        </p:nvSpPr>
        <p:spPr>
          <a:xfrm>
            <a:off x="585875" y="2090925"/>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63" name="Google Shape;563;g2c11c8734f7_0_441"/>
          <p:cNvSpPr txBox="1"/>
          <p:nvPr>
            <p:ph idx="12" type="sldNum"/>
          </p:nvPr>
        </p:nvSpPr>
        <p:spPr>
          <a:xfrm>
            <a:off x="868625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4" name="Google Shape;564;g2c11c8734f7_0_441"/>
          <p:cNvPicPr preferRelativeResize="0"/>
          <p:nvPr/>
        </p:nvPicPr>
        <p:blipFill rotWithShape="1">
          <a:blip r:embed="rId2">
            <a:alphaModFix/>
          </a:blip>
          <a:srcRect b="29001" l="0" r="0" t="0"/>
          <a:stretch/>
        </p:blipFill>
        <p:spPr>
          <a:xfrm>
            <a:off x="6064600" y="4005025"/>
            <a:ext cx="2836151" cy="1138475"/>
          </a:xfrm>
          <a:prstGeom prst="rect">
            <a:avLst/>
          </a:prstGeom>
          <a:noFill/>
          <a:ln>
            <a:noFill/>
          </a:ln>
        </p:spPr>
      </p:pic>
      <p:pic>
        <p:nvPicPr>
          <p:cNvPr id="565" name="Google Shape;565;g2c11c8734f7_0_441"/>
          <p:cNvPicPr preferRelativeResize="0"/>
          <p:nvPr/>
        </p:nvPicPr>
        <p:blipFill rotWithShape="1">
          <a:blip r:embed="rId3">
            <a:alphaModFix/>
          </a:blip>
          <a:srcRect b="0" l="0" r="0" t="0"/>
          <a:stretch/>
        </p:blipFill>
        <p:spPr>
          <a:xfrm>
            <a:off x="457200" y="1783080"/>
            <a:ext cx="1612884" cy="13477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
  <p:cSld name="TITLE_AND_BODY_1_1_1_2">
    <p:spTree>
      <p:nvGrpSpPr>
        <p:cNvPr id="566" name="Shape 566"/>
        <p:cNvGrpSpPr/>
        <p:nvPr/>
      </p:nvGrpSpPr>
      <p:grpSpPr>
        <a:xfrm>
          <a:off x="0" y="0"/>
          <a:ext cx="0" cy="0"/>
          <a:chOff x="0" y="0"/>
          <a:chExt cx="0" cy="0"/>
        </a:xfrm>
      </p:grpSpPr>
      <p:sp>
        <p:nvSpPr>
          <p:cNvPr id="567" name="Google Shape;567;g2c11c8734f7_0_447"/>
          <p:cNvSpPr txBox="1"/>
          <p:nvPr>
            <p:ph type="title"/>
          </p:nvPr>
        </p:nvSpPr>
        <p:spPr>
          <a:xfrm>
            <a:off x="356616" y="12089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68" name="Google Shape;568;g2c11c8734f7_0_447"/>
          <p:cNvSpPr txBox="1"/>
          <p:nvPr>
            <p:ph idx="1" type="body"/>
          </p:nvPr>
        </p:nvSpPr>
        <p:spPr>
          <a:xfrm>
            <a:off x="604925" y="1909950"/>
            <a:ext cx="8151300" cy="23826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69" name="Google Shape;569;g2c11c8734f7_0_447"/>
          <p:cNvSpPr txBox="1"/>
          <p:nvPr>
            <p:ph idx="12" type="sldNum"/>
          </p:nvPr>
        </p:nvSpPr>
        <p:spPr>
          <a:xfrm>
            <a:off x="868625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70" name="Google Shape;570;g2c11c8734f7_0_447"/>
          <p:cNvPicPr preferRelativeResize="0"/>
          <p:nvPr/>
        </p:nvPicPr>
        <p:blipFill rotWithShape="1">
          <a:blip r:embed="rId2">
            <a:alphaModFix/>
          </a:blip>
          <a:srcRect b="29001" l="0" r="0" t="0"/>
          <a:stretch/>
        </p:blipFill>
        <p:spPr>
          <a:xfrm>
            <a:off x="6064600" y="4005025"/>
            <a:ext cx="2836151" cy="113847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YRP ">
  <p:cSld name="TITLE_AND_BODY_1_1_1_1_4">
    <p:spTree>
      <p:nvGrpSpPr>
        <p:cNvPr id="571" name="Shape 571"/>
        <p:cNvGrpSpPr/>
        <p:nvPr/>
      </p:nvGrpSpPr>
      <p:grpSpPr>
        <a:xfrm>
          <a:off x="0" y="0"/>
          <a:ext cx="0" cy="0"/>
          <a:chOff x="0" y="0"/>
          <a:chExt cx="0" cy="0"/>
        </a:xfrm>
      </p:grpSpPr>
      <p:sp>
        <p:nvSpPr>
          <p:cNvPr id="572" name="Google Shape;572;g2c11c8734f7_0_452"/>
          <p:cNvSpPr txBox="1"/>
          <p:nvPr>
            <p:ph type="title"/>
          </p:nvPr>
        </p:nvSpPr>
        <p:spPr>
          <a:xfrm>
            <a:off x="356616" y="1350350"/>
            <a:ext cx="65580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3" name="Google Shape;573;g2c11c8734f7_0_452"/>
          <p:cNvSpPr txBox="1"/>
          <p:nvPr>
            <p:ph idx="1" type="body"/>
          </p:nvPr>
        </p:nvSpPr>
        <p:spPr>
          <a:xfrm>
            <a:off x="594360" y="2202175"/>
            <a:ext cx="6823800" cy="23667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74" name="Google Shape;574;g2c11c8734f7_0_45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75" name="Google Shape;575;g2c11c8734f7_0_452"/>
          <p:cNvPicPr preferRelativeResize="0"/>
          <p:nvPr/>
        </p:nvPicPr>
        <p:blipFill rotWithShape="1">
          <a:blip r:embed="rId2">
            <a:alphaModFix/>
          </a:blip>
          <a:srcRect b="0" l="26653" r="0" t="23283"/>
          <a:stretch/>
        </p:blipFill>
        <p:spPr>
          <a:xfrm rot="5397968">
            <a:off x="6680011" y="-149470"/>
            <a:ext cx="2345726" cy="259581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Y Line" type="tx">
  <p:cSld name="TITLE_AND_BODY">
    <p:spTree>
      <p:nvGrpSpPr>
        <p:cNvPr id="56" name="Shape 56"/>
        <p:cNvGrpSpPr/>
        <p:nvPr/>
      </p:nvGrpSpPr>
      <p:grpSpPr>
        <a:xfrm>
          <a:off x="0" y="0"/>
          <a:ext cx="0" cy="0"/>
          <a:chOff x="0" y="0"/>
          <a:chExt cx="0" cy="0"/>
        </a:xfrm>
      </p:grpSpPr>
      <p:sp>
        <p:nvSpPr>
          <p:cNvPr id="57" name="Google Shape;57;p22"/>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 name="Google Shape;58;p22"/>
          <p:cNvSpPr txBox="1"/>
          <p:nvPr>
            <p:ph idx="1" type="body"/>
          </p:nvPr>
        </p:nvSpPr>
        <p:spPr>
          <a:xfrm>
            <a:off x="688375" y="1473800"/>
            <a:ext cx="6982800" cy="29631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9" name="Google Shape;59;p22"/>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22"/>
          <p:cNvPicPr preferRelativeResize="0"/>
          <p:nvPr/>
        </p:nvPicPr>
        <p:blipFill rotWithShape="1">
          <a:blip r:embed="rId2">
            <a:alphaModFix/>
          </a:blip>
          <a:srcRect b="0" l="0" r="25160" t="0"/>
          <a:stretch/>
        </p:blipFill>
        <p:spPr>
          <a:xfrm>
            <a:off x="7865052" y="2102775"/>
            <a:ext cx="1278949" cy="2830899"/>
          </a:xfrm>
          <a:prstGeom prst="rect">
            <a:avLst/>
          </a:prstGeom>
          <a:noFill/>
          <a:ln>
            <a:noFill/>
          </a:ln>
        </p:spPr>
      </p:pic>
      <p:pic>
        <p:nvPicPr>
          <p:cNvPr id="61" name="Google Shape;61;p22"/>
          <p:cNvPicPr preferRelativeResize="0"/>
          <p:nvPr/>
        </p:nvPicPr>
        <p:blipFill rotWithShape="1">
          <a:blip r:embed="rId3">
            <a:alphaModFix/>
          </a:blip>
          <a:srcRect b="0" l="0" r="0" t="0"/>
          <a:stretch/>
        </p:blipFill>
        <p:spPr>
          <a:xfrm>
            <a:off x="457200" y="1597475"/>
            <a:ext cx="1287626" cy="132053"/>
          </a:xfrm>
          <a:prstGeom prst="rect">
            <a:avLst/>
          </a:prstGeom>
          <a:noFill/>
          <a:ln>
            <a:noFill/>
          </a:ln>
        </p:spPr>
      </p:pic>
    </p:spTree>
  </p:cSld>
  <p:clrMapOvr>
    <a:masterClrMapping/>
  </p:clrMapOvr>
  <p:extLst>
    <p:ext uri="{DCECCB84-F9BA-43D5-87BE-67443E8EF086}">
      <p15:sldGuideLst>
        <p15:guide id="1" pos="288">
          <p15:clr>
            <a:srgbClr val="FA7B17"/>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PBY ">
  <p:cSld name="TITLE_AND_BODY_1_1_1_1_1_2">
    <p:spTree>
      <p:nvGrpSpPr>
        <p:cNvPr id="576" name="Shape 576"/>
        <p:cNvGrpSpPr/>
        <p:nvPr/>
      </p:nvGrpSpPr>
      <p:grpSpPr>
        <a:xfrm>
          <a:off x="0" y="0"/>
          <a:ext cx="0" cy="0"/>
          <a:chOff x="0" y="0"/>
          <a:chExt cx="0" cy="0"/>
        </a:xfrm>
      </p:grpSpPr>
      <p:sp>
        <p:nvSpPr>
          <p:cNvPr id="577" name="Google Shape;577;g2c11c8734f7_0_457"/>
          <p:cNvSpPr txBox="1"/>
          <p:nvPr>
            <p:ph type="title"/>
          </p:nvPr>
        </p:nvSpPr>
        <p:spPr>
          <a:xfrm>
            <a:off x="356616" y="504825"/>
            <a:ext cx="60999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78" name="Google Shape;578;g2c11c8734f7_0_457"/>
          <p:cNvSpPr txBox="1"/>
          <p:nvPr>
            <p:ph idx="1" type="body"/>
          </p:nvPr>
        </p:nvSpPr>
        <p:spPr>
          <a:xfrm>
            <a:off x="594360" y="1469950"/>
            <a:ext cx="6610500" cy="25653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579" name="Google Shape;579;g2c11c8734f7_0_457"/>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80" name="Google Shape;580;g2c11c8734f7_0_457"/>
          <p:cNvPicPr preferRelativeResize="0"/>
          <p:nvPr/>
        </p:nvPicPr>
        <p:blipFill rotWithShape="1">
          <a:blip r:embed="rId2">
            <a:alphaModFix/>
          </a:blip>
          <a:srcRect b="29001" l="0" r="0" t="0"/>
          <a:stretch/>
        </p:blipFill>
        <p:spPr>
          <a:xfrm>
            <a:off x="153075" y="4088525"/>
            <a:ext cx="2628126" cy="1054975"/>
          </a:xfrm>
          <a:prstGeom prst="rect">
            <a:avLst/>
          </a:prstGeom>
          <a:noFill/>
          <a:ln>
            <a:noFill/>
          </a:ln>
        </p:spPr>
      </p:pic>
      <p:pic>
        <p:nvPicPr>
          <p:cNvPr id="581" name="Google Shape;581;g2c11c8734f7_0_457"/>
          <p:cNvPicPr preferRelativeResize="0"/>
          <p:nvPr/>
        </p:nvPicPr>
        <p:blipFill rotWithShape="1">
          <a:blip r:embed="rId3">
            <a:alphaModFix/>
          </a:blip>
          <a:srcRect b="7347" l="49197" r="0" t="0"/>
          <a:stretch/>
        </p:blipFill>
        <p:spPr>
          <a:xfrm rot="10797854">
            <a:off x="7223775" y="-24421"/>
            <a:ext cx="1939225" cy="3713741"/>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82" name="Shape 582"/>
        <p:cNvGrpSpPr/>
        <p:nvPr/>
      </p:nvGrpSpPr>
      <p:grpSpPr>
        <a:xfrm>
          <a:off x="0" y="0"/>
          <a:ext cx="0" cy="0"/>
          <a:chOff x="0" y="0"/>
          <a:chExt cx="0" cy="0"/>
        </a:xfrm>
      </p:grpSpPr>
      <p:sp>
        <p:nvSpPr>
          <p:cNvPr id="583" name="Google Shape;583;g2c11c8734f7_0_463"/>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4" name="Google Shape;584;g2c11c8734f7_0_463"/>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85" name="Google Shape;585;g2c11c8734f7_0_463"/>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86" name="Google Shape;586;g2c11c8734f7_0_463"/>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RP">
  <p:cSld name="TITLE_AND_TWO_COLUMNS_1">
    <p:spTree>
      <p:nvGrpSpPr>
        <p:cNvPr id="587" name="Shape 587"/>
        <p:cNvGrpSpPr/>
        <p:nvPr/>
      </p:nvGrpSpPr>
      <p:grpSpPr>
        <a:xfrm>
          <a:off x="0" y="0"/>
          <a:ext cx="0" cy="0"/>
          <a:chOff x="0" y="0"/>
          <a:chExt cx="0" cy="0"/>
        </a:xfrm>
      </p:grpSpPr>
      <p:sp>
        <p:nvSpPr>
          <p:cNvPr id="588" name="Google Shape;588;g2c11c8734f7_0_468"/>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89" name="Google Shape;589;g2c11c8734f7_0_468"/>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90" name="Google Shape;590;g2c11c8734f7_0_468"/>
          <p:cNvSpPr txBox="1"/>
          <p:nvPr>
            <p:ph idx="2" type="body"/>
          </p:nvPr>
        </p:nvSpPr>
        <p:spPr>
          <a:xfrm>
            <a:off x="49086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591" name="Google Shape;591;g2c11c8734f7_0_46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92" name="Google Shape;592;g2c11c8734f7_0_468"/>
          <p:cNvPicPr preferRelativeResize="0"/>
          <p:nvPr/>
        </p:nvPicPr>
        <p:blipFill rotWithShape="1">
          <a:blip r:embed="rId2">
            <a:alphaModFix/>
          </a:blip>
          <a:srcRect b="0" l="0" r="0" t="0"/>
          <a:stretch/>
        </p:blipFill>
        <p:spPr>
          <a:xfrm>
            <a:off x="457200" y="911913"/>
            <a:ext cx="1612884" cy="134775"/>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YR Line">
  <p:cSld name="TITLE_ONLY_1">
    <p:spTree>
      <p:nvGrpSpPr>
        <p:cNvPr id="593" name="Shape 593"/>
        <p:cNvGrpSpPr/>
        <p:nvPr/>
      </p:nvGrpSpPr>
      <p:grpSpPr>
        <a:xfrm>
          <a:off x="0" y="0"/>
          <a:ext cx="0" cy="0"/>
          <a:chOff x="0" y="0"/>
          <a:chExt cx="0" cy="0"/>
        </a:xfrm>
      </p:grpSpPr>
      <p:sp>
        <p:nvSpPr>
          <p:cNvPr id="594" name="Google Shape;594;g2c11c8734f7_0_474"/>
          <p:cNvSpPr txBox="1"/>
          <p:nvPr>
            <p:ph type="title"/>
          </p:nvPr>
        </p:nvSpPr>
        <p:spPr>
          <a:xfrm>
            <a:off x="356616"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595" name="Google Shape;595;g2c11c8734f7_0_47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96" name="Google Shape;596;g2c11c8734f7_0_474"/>
          <p:cNvPicPr preferRelativeResize="0"/>
          <p:nvPr/>
        </p:nvPicPr>
        <p:blipFill rotWithShape="1">
          <a:blip r:embed="rId2">
            <a:alphaModFix/>
          </a:blip>
          <a:srcRect b="0" l="0" r="0" t="0"/>
          <a:stretch/>
        </p:blipFill>
        <p:spPr>
          <a:xfrm>
            <a:off x="457200" y="1008649"/>
            <a:ext cx="1264400" cy="1301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597" name="Shape 597"/>
        <p:cNvGrpSpPr/>
        <p:nvPr/>
      </p:nvGrpSpPr>
      <p:grpSpPr>
        <a:xfrm>
          <a:off x="0" y="0"/>
          <a:ext cx="0" cy="0"/>
          <a:chOff x="0" y="0"/>
          <a:chExt cx="0" cy="0"/>
        </a:xfrm>
      </p:grpSpPr>
      <p:sp>
        <p:nvSpPr>
          <p:cNvPr id="598" name="Google Shape;598;g2c11c8734f7_0_478"/>
          <p:cNvSpPr txBox="1"/>
          <p:nvPr>
            <p:ph type="title"/>
          </p:nvPr>
        </p:nvSpPr>
        <p:spPr>
          <a:xfrm>
            <a:off x="387900" y="555600"/>
            <a:ext cx="3075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99" name="Google Shape;599;g2c11c8734f7_0_478"/>
          <p:cNvSpPr txBox="1"/>
          <p:nvPr>
            <p:ph idx="1" type="body"/>
          </p:nvPr>
        </p:nvSpPr>
        <p:spPr>
          <a:xfrm>
            <a:off x="59436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00" name="Google Shape;600;g2c11c8734f7_0_47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1">
  <p:cSld name="ONE_COLUMN_TEXT_1_1">
    <p:spTree>
      <p:nvGrpSpPr>
        <p:cNvPr id="601" name="Shape 601"/>
        <p:cNvGrpSpPr/>
        <p:nvPr/>
      </p:nvGrpSpPr>
      <p:grpSpPr>
        <a:xfrm>
          <a:off x="0" y="0"/>
          <a:ext cx="0" cy="0"/>
          <a:chOff x="0" y="0"/>
          <a:chExt cx="0" cy="0"/>
        </a:xfrm>
      </p:grpSpPr>
      <p:sp>
        <p:nvSpPr>
          <p:cNvPr id="602" name="Google Shape;602;g2c11c8734f7_0_482"/>
          <p:cNvSpPr txBox="1"/>
          <p:nvPr>
            <p:ph type="title"/>
          </p:nvPr>
        </p:nvSpPr>
        <p:spPr>
          <a:xfrm>
            <a:off x="387900" y="555600"/>
            <a:ext cx="3075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03" name="Google Shape;603;g2c11c8734f7_0_482"/>
          <p:cNvSpPr txBox="1"/>
          <p:nvPr>
            <p:ph idx="1" type="body"/>
          </p:nvPr>
        </p:nvSpPr>
        <p:spPr>
          <a:xfrm>
            <a:off x="594348" y="1389600"/>
            <a:ext cx="34416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604" name="Google Shape;604;g2c11c8734f7_0_48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05" name="Google Shape;605;g2c11c8734f7_0_482"/>
          <p:cNvPicPr preferRelativeResize="0"/>
          <p:nvPr/>
        </p:nvPicPr>
        <p:blipFill rotWithShape="1">
          <a:blip r:embed="rId2">
            <a:alphaModFix/>
          </a:blip>
          <a:srcRect b="0" l="0" r="0" t="0"/>
          <a:stretch/>
        </p:blipFill>
        <p:spPr>
          <a:xfrm>
            <a:off x="457200" y="1237249"/>
            <a:ext cx="1264400" cy="13010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p:cSld name="MAIN_POINT">
    <p:spTree>
      <p:nvGrpSpPr>
        <p:cNvPr id="606" name="Shape 606"/>
        <p:cNvGrpSpPr/>
        <p:nvPr/>
      </p:nvGrpSpPr>
      <p:grpSpPr>
        <a:xfrm>
          <a:off x="0" y="0"/>
          <a:ext cx="0" cy="0"/>
          <a:chOff x="0" y="0"/>
          <a:chExt cx="0" cy="0"/>
        </a:xfrm>
      </p:grpSpPr>
      <p:sp>
        <p:nvSpPr>
          <p:cNvPr id="607" name="Google Shape;607;g2c11c8734f7_0_48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608" name="Google Shape;608;g2c11c8734f7_0_487"/>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609" name="Google Shape;609;g2c11c8734f7_0_487"/>
          <p:cNvPicPr preferRelativeResize="0"/>
          <p:nvPr/>
        </p:nvPicPr>
        <p:blipFill rotWithShape="1">
          <a:blip r:embed="rId2">
            <a:alphaModFix/>
          </a:blip>
          <a:srcRect b="0" l="0" r="0" t="0"/>
          <a:stretch/>
        </p:blipFill>
        <p:spPr>
          <a:xfrm>
            <a:off x="639800" y="3371775"/>
            <a:ext cx="2063574" cy="19545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0" name="Shape 610"/>
        <p:cNvGrpSpPr/>
        <p:nvPr/>
      </p:nvGrpSpPr>
      <p:grpSpPr>
        <a:xfrm>
          <a:off x="0" y="0"/>
          <a:ext cx="0" cy="0"/>
          <a:chOff x="0" y="0"/>
          <a:chExt cx="0" cy="0"/>
        </a:xfrm>
      </p:grpSpPr>
      <p:sp>
        <p:nvSpPr>
          <p:cNvPr id="611" name="Google Shape;611;g2c11c8734f7_0_49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2c11c8734f7_0_49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613" name="Google Shape;613;g2c11c8734f7_0_49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4" name="Google Shape;614;g2c11c8734f7_0_49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15" name="Google Shape;615;g2c11c8734f7_0_49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6" name="Shape 616"/>
        <p:cNvGrpSpPr/>
        <p:nvPr/>
      </p:nvGrpSpPr>
      <p:grpSpPr>
        <a:xfrm>
          <a:off x="0" y="0"/>
          <a:ext cx="0" cy="0"/>
          <a:chOff x="0" y="0"/>
          <a:chExt cx="0" cy="0"/>
        </a:xfrm>
      </p:grpSpPr>
      <p:sp>
        <p:nvSpPr>
          <p:cNvPr id="617" name="Google Shape;617;g2c11c8734f7_0_497"/>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618" name="Google Shape;618;g2c11c8734f7_0_497"/>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9" name="Shape 619"/>
        <p:cNvGrpSpPr/>
        <p:nvPr/>
      </p:nvGrpSpPr>
      <p:grpSpPr>
        <a:xfrm>
          <a:off x="0" y="0"/>
          <a:ext cx="0" cy="0"/>
          <a:chOff x="0" y="0"/>
          <a:chExt cx="0" cy="0"/>
        </a:xfrm>
      </p:grpSpPr>
      <p:sp>
        <p:nvSpPr>
          <p:cNvPr id="620" name="Google Shape;620;g2c11c8734f7_0_50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21" name="Google Shape;621;g2c11c8734f7_0_50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622" name="Google Shape;622;g2c11c8734f7_0_50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3.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75.xml"/><Relationship Id="rId20" Type="http://schemas.openxmlformats.org/officeDocument/2006/relationships/slideLayout" Target="../slideLayouts/slideLayout55.xml"/><Relationship Id="rId42" Type="http://schemas.openxmlformats.org/officeDocument/2006/relationships/slideLayout" Target="../slideLayouts/slideLayout77.xml"/><Relationship Id="rId41" Type="http://schemas.openxmlformats.org/officeDocument/2006/relationships/slideLayout" Target="../slideLayouts/slideLayout76.xml"/><Relationship Id="rId22" Type="http://schemas.openxmlformats.org/officeDocument/2006/relationships/slideLayout" Target="../slideLayouts/slideLayout57.xml"/><Relationship Id="rId44" Type="http://schemas.openxmlformats.org/officeDocument/2006/relationships/slideLayout" Target="../slideLayouts/slideLayout79.xml"/><Relationship Id="rId21" Type="http://schemas.openxmlformats.org/officeDocument/2006/relationships/slideLayout" Target="../slideLayouts/slideLayout56.xml"/><Relationship Id="rId43" Type="http://schemas.openxmlformats.org/officeDocument/2006/relationships/slideLayout" Target="../slideLayouts/slideLayout78.xml"/><Relationship Id="rId24" Type="http://schemas.openxmlformats.org/officeDocument/2006/relationships/slideLayout" Target="../slideLayouts/slideLayout59.xml"/><Relationship Id="rId46" Type="http://schemas.openxmlformats.org/officeDocument/2006/relationships/slideLayout" Target="../slideLayouts/slideLayout81.xml"/><Relationship Id="rId23" Type="http://schemas.openxmlformats.org/officeDocument/2006/relationships/slideLayout" Target="../slideLayouts/slideLayout58.xml"/><Relationship Id="rId45" Type="http://schemas.openxmlformats.org/officeDocument/2006/relationships/slideLayout" Target="../slideLayouts/slideLayout80.xml"/><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9" Type="http://schemas.openxmlformats.org/officeDocument/2006/relationships/slideLayout" Target="../slideLayouts/slideLayout44.xml"/><Relationship Id="rId26" Type="http://schemas.openxmlformats.org/officeDocument/2006/relationships/slideLayout" Target="../slideLayouts/slideLayout61.xml"/><Relationship Id="rId25" Type="http://schemas.openxmlformats.org/officeDocument/2006/relationships/slideLayout" Target="../slideLayouts/slideLayout60.xml"/><Relationship Id="rId47" Type="http://schemas.openxmlformats.org/officeDocument/2006/relationships/theme" Target="../theme/theme1.xml"/><Relationship Id="rId28" Type="http://schemas.openxmlformats.org/officeDocument/2006/relationships/slideLayout" Target="../slideLayouts/slideLayout63.xml"/><Relationship Id="rId27" Type="http://schemas.openxmlformats.org/officeDocument/2006/relationships/slideLayout" Target="../slideLayouts/slideLayout62.xml"/><Relationship Id="rId5" Type="http://schemas.openxmlformats.org/officeDocument/2006/relationships/slideLayout" Target="../slideLayouts/slideLayout40.xml"/><Relationship Id="rId6" Type="http://schemas.openxmlformats.org/officeDocument/2006/relationships/slideLayout" Target="../slideLayouts/slideLayout41.xml"/><Relationship Id="rId29" Type="http://schemas.openxmlformats.org/officeDocument/2006/relationships/slideLayout" Target="../slideLayouts/slideLayout64.xml"/><Relationship Id="rId7" Type="http://schemas.openxmlformats.org/officeDocument/2006/relationships/slideLayout" Target="../slideLayouts/slideLayout42.xml"/><Relationship Id="rId8" Type="http://schemas.openxmlformats.org/officeDocument/2006/relationships/slideLayout" Target="../slideLayouts/slideLayout43.xml"/><Relationship Id="rId31" Type="http://schemas.openxmlformats.org/officeDocument/2006/relationships/slideLayout" Target="../slideLayouts/slideLayout66.xml"/><Relationship Id="rId30" Type="http://schemas.openxmlformats.org/officeDocument/2006/relationships/slideLayout" Target="../slideLayouts/slideLayout65.xml"/><Relationship Id="rId11" Type="http://schemas.openxmlformats.org/officeDocument/2006/relationships/slideLayout" Target="../slideLayouts/slideLayout46.xml"/><Relationship Id="rId33" Type="http://schemas.openxmlformats.org/officeDocument/2006/relationships/slideLayout" Target="../slideLayouts/slideLayout68.xml"/><Relationship Id="rId10" Type="http://schemas.openxmlformats.org/officeDocument/2006/relationships/slideLayout" Target="../slideLayouts/slideLayout45.xml"/><Relationship Id="rId32" Type="http://schemas.openxmlformats.org/officeDocument/2006/relationships/slideLayout" Target="../slideLayouts/slideLayout67.xml"/><Relationship Id="rId13" Type="http://schemas.openxmlformats.org/officeDocument/2006/relationships/slideLayout" Target="../slideLayouts/slideLayout48.xml"/><Relationship Id="rId35" Type="http://schemas.openxmlformats.org/officeDocument/2006/relationships/slideLayout" Target="../slideLayouts/slideLayout70.xml"/><Relationship Id="rId12" Type="http://schemas.openxmlformats.org/officeDocument/2006/relationships/slideLayout" Target="../slideLayouts/slideLayout47.xml"/><Relationship Id="rId34" Type="http://schemas.openxmlformats.org/officeDocument/2006/relationships/slideLayout" Target="../slideLayouts/slideLayout69.xml"/><Relationship Id="rId15" Type="http://schemas.openxmlformats.org/officeDocument/2006/relationships/slideLayout" Target="../slideLayouts/slideLayout50.xml"/><Relationship Id="rId37" Type="http://schemas.openxmlformats.org/officeDocument/2006/relationships/slideLayout" Target="../slideLayouts/slideLayout72.xml"/><Relationship Id="rId14" Type="http://schemas.openxmlformats.org/officeDocument/2006/relationships/slideLayout" Target="../slideLayouts/slideLayout49.xml"/><Relationship Id="rId36" Type="http://schemas.openxmlformats.org/officeDocument/2006/relationships/slideLayout" Target="../slideLayouts/slideLayout71.xml"/><Relationship Id="rId17" Type="http://schemas.openxmlformats.org/officeDocument/2006/relationships/slideLayout" Target="../slideLayouts/slideLayout52.xml"/><Relationship Id="rId39" Type="http://schemas.openxmlformats.org/officeDocument/2006/relationships/slideLayout" Target="../slideLayouts/slideLayout74.xml"/><Relationship Id="rId16" Type="http://schemas.openxmlformats.org/officeDocument/2006/relationships/slideLayout" Target="../slideLayouts/slideLayout51.xml"/><Relationship Id="rId38" Type="http://schemas.openxmlformats.org/officeDocument/2006/relationships/slideLayout" Target="../slideLayouts/slideLayout73.xml"/><Relationship Id="rId19" Type="http://schemas.openxmlformats.org/officeDocument/2006/relationships/slideLayout" Target="../slideLayouts/slideLayout54.xml"/><Relationship Id="rId1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101.xml"/><Relationship Id="rId22" Type="http://schemas.openxmlformats.org/officeDocument/2006/relationships/theme" Target="../theme/theme2.xml"/><Relationship Id="rId21" Type="http://schemas.openxmlformats.org/officeDocument/2006/relationships/slideLayout" Target="../slideLayouts/slideLayout102.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9" Type="http://schemas.openxmlformats.org/officeDocument/2006/relationships/slideLayout" Target="../slideLayouts/slideLayout90.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11" Type="http://schemas.openxmlformats.org/officeDocument/2006/relationships/slideLayout" Target="../slideLayouts/slideLayout92.xml"/><Relationship Id="rId10" Type="http://schemas.openxmlformats.org/officeDocument/2006/relationships/slideLayout" Target="../slideLayouts/slideLayout91.xml"/><Relationship Id="rId13" Type="http://schemas.openxmlformats.org/officeDocument/2006/relationships/slideLayout" Target="../slideLayouts/slideLayout94.xml"/><Relationship Id="rId12" Type="http://schemas.openxmlformats.org/officeDocument/2006/relationships/slideLayout" Target="../slideLayouts/slideLayout93.xml"/><Relationship Id="rId15" Type="http://schemas.openxmlformats.org/officeDocument/2006/relationships/slideLayout" Target="../slideLayouts/slideLayout96.xml"/><Relationship Id="rId14" Type="http://schemas.openxmlformats.org/officeDocument/2006/relationships/slideLayout" Target="../slideLayouts/slideLayout95.xml"/><Relationship Id="rId17" Type="http://schemas.openxmlformats.org/officeDocument/2006/relationships/slideLayout" Target="../slideLayouts/slideLayout98.xml"/><Relationship Id="rId16" Type="http://schemas.openxmlformats.org/officeDocument/2006/relationships/slideLayout" Target="../slideLayouts/slideLayout97.xml"/><Relationship Id="rId19" Type="http://schemas.openxmlformats.org/officeDocument/2006/relationships/slideLayout" Target="../slideLayouts/slideLayout100.xml"/><Relationship Id="rId18"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5"/>
          <p:cNvSpPr/>
          <p:nvPr/>
        </p:nvSpPr>
        <p:spPr>
          <a:xfrm>
            <a:off x="213675" y="245000"/>
            <a:ext cx="8652300" cy="4683600"/>
          </a:xfrm>
          <a:prstGeom prst="rect">
            <a:avLst/>
          </a:prstGeom>
          <a:solidFill>
            <a:srgbClr val="073763">
              <a:alpha val="1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F3F3"/>
              </a:solidFill>
              <a:latin typeface="Arial"/>
              <a:ea typeface="Arial"/>
              <a:cs typeface="Arial"/>
              <a:sym typeface="Arial"/>
            </a:endParaRPr>
          </a:p>
        </p:txBody>
      </p:sp>
      <p:sp>
        <p:nvSpPr>
          <p:cNvPr id="7" name="Google Shape;7;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8" name="Google Shape;8;p15"/>
          <p:cNvSpPr txBox="1"/>
          <p:nvPr>
            <p:ph idx="1" type="body"/>
          </p:nvPr>
        </p:nvSpPr>
        <p:spPr>
          <a:xfrm>
            <a:off x="311700" y="1152475"/>
            <a:ext cx="8520600" cy="399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9" name="Google Shape;9;p1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24" name="Shape 224"/>
        <p:cNvGrpSpPr/>
        <p:nvPr/>
      </p:nvGrpSpPr>
      <p:grpSpPr>
        <a:xfrm>
          <a:off x="0" y="0"/>
          <a:ext cx="0" cy="0"/>
          <a:chOff x="0" y="0"/>
          <a:chExt cx="0" cy="0"/>
        </a:xfrm>
      </p:grpSpPr>
      <p:sp>
        <p:nvSpPr>
          <p:cNvPr id="225" name="Google Shape;225;g2bc15a603a7_0_519"/>
          <p:cNvSpPr/>
          <p:nvPr/>
        </p:nvSpPr>
        <p:spPr>
          <a:xfrm>
            <a:off x="213675" y="245000"/>
            <a:ext cx="8652300" cy="4683600"/>
          </a:xfrm>
          <a:prstGeom prst="rect">
            <a:avLst/>
          </a:prstGeom>
          <a:solidFill>
            <a:srgbClr val="073763">
              <a:alpha val="2745"/>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F3F3"/>
              </a:solidFill>
              <a:latin typeface="Arial"/>
              <a:ea typeface="Arial"/>
              <a:cs typeface="Arial"/>
              <a:sym typeface="Arial"/>
            </a:endParaRPr>
          </a:p>
        </p:txBody>
      </p:sp>
      <p:sp>
        <p:nvSpPr>
          <p:cNvPr id="226" name="Google Shape;226;g2bc15a603a7_0_5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27" name="Google Shape;227;g2bc15a603a7_0_519"/>
          <p:cNvSpPr txBox="1"/>
          <p:nvPr>
            <p:ph idx="1" type="body"/>
          </p:nvPr>
        </p:nvSpPr>
        <p:spPr>
          <a:xfrm>
            <a:off x="311700" y="1152475"/>
            <a:ext cx="8520600" cy="399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28" name="Google Shape;228;g2bc15a603a7_0_519"/>
          <p:cNvSpPr txBox="1"/>
          <p:nvPr>
            <p:ph idx="12" type="sldNum"/>
          </p:nvPr>
        </p:nvSpPr>
        <p:spPr>
          <a:xfrm>
            <a:off x="8472302" y="4568876"/>
            <a:ext cx="360000" cy="401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30" name="Shape 530"/>
        <p:cNvGrpSpPr/>
        <p:nvPr/>
      </p:nvGrpSpPr>
      <p:grpSpPr>
        <a:xfrm>
          <a:off x="0" y="0"/>
          <a:ext cx="0" cy="0"/>
          <a:chOff x="0" y="0"/>
          <a:chExt cx="0" cy="0"/>
        </a:xfrm>
      </p:grpSpPr>
      <p:sp>
        <p:nvSpPr>
          <p:cNvPr id="531" name="Google Shape;531;g2c11c8734f7_0_411"/>
          <p:cNvSpPr/>
          <p:nvPr/>
        </p:nvSpPr>
        <p:spPr>
          <a:xfrm>
            <a:off x="213675" y="245000"/>
            <a:ext cx="8652300" cy="4683600"/>
          </a:xfrm>
          <a:prstGeom prst="rect">
            <a:avLst/>
          </a:prstGeom>
          <a:solidFill>
            <a:srgbClr val="073763">
              <a:alpha val="3137"/>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F3F3F3"/>
              </a:solidFill>
              <a:latin typeface="Arial"/>
              <a:ea typeface="Arial"/>
              <a:cs typeface="Arial"/>
              <a:sym typeface="Arial"/>
            </a:endParaRPr>
          </a:p>
        </p:txBody>
      </p:sp>
      <p:sp>
        <p:nvSpPr>
          <p:cNvPr id="532" name="Google Shape;532;g2c11c8734f7_0_4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434343"/>
              </a:buClr>
              <a:buSzPts val="2800"/>
              <a:buFont typeface="Arial"/>
              <a:buNone/>
              <a:defRPr b="1" i="0" sz="2800" u="none" cap="none" strike="noStrike">
                <a:solidFill>
                  <a:srgbClr val="434343"/>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33" name="Google Shape;533;g2c11c8734f7_0_411"/>
          <p:cNvSpPr txBox="1"/>
          <p:nvPr>
            <p:ph idx="1" type="body"/>
          </p:nvPr>
        </p:nvSpPr>
        <p:spPr>
          <a:xfrm>
            <a:off x="311700" y="1152475"/>
            <a:ext cx="8520600" cy="39909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4" name="Google Shape;534;g2c11c8734f7_0_41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5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5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9.jpg"/><Relationship Id="rId4" Type="http://schemas.openxmlformats.org/officeDocument/2006/relationships/image" Target="../media/image36.jpg"/><Relationship Id="rId5" Type="http://schemas.openxmlformats.org/officeDocument/2006/relationships/image" Target="../media/image5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6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9.xml"/><Relationship Id="rId3" Type="http://schemas.openxmlformats.org/officeDocument/2006/relationships/image" Target="../media/image56.jpg"/><Relationship Id="rId4" Type="http://schemas.openxmlformats.org/officeDocument/2006/relationships/image" Target="../media/image57.jpg"/><Relationship Id="rId5" Type="http://schemas.openxmlformats.org/officeDocument/2006/relationships/image" Target="../media/image61.jpg"/><Relationship Id="rId6" Type="http://schemas.openxmlformats.org/officeDocument/2006/relationships/image" Target="../media/image59.jpg"/><Relationship Id="rId7" Type="http://schemas.openxmlformats.org/officeDocument/2006/relationships/image" Target="../media/image6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0.xml"/><Relationship Id="rId3" Type="http://schemas.openxmlformats.org/officeDocument/2006/relationships/image" Target="../media/image72.png"/><Relationship Id="rId4" Type="http://schemas.openxmlformats.org/officeDocument/2006/relationships/image" Target="../media/image62.png"/><Relationship Id="rId5" Type="http://schemas.openxmlformats.org/officeDocument/2006/relationships/image" Target="../media/image6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1.xml"/><Relationship Id="rId3" Type="http://schemas.openxmlformats.org/officeDocument/2006/relationships/image" Target="../media/image67.png"/><Relationship Id="rId4" Type="http://schemas.openxmlformats.org/officeDocument/2006/relationships/image" Target="../media/image64.png"/><Relationship Id="rId5"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3.xml"/><Relationship Id="rId3" Type="http://schemas.openxmlformats.org/officeDocument/2006/relationships/image" Target="../media/image68.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4.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6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5.xml"/><Relationship Id="rId3" Type="http://schemas.openxmlformats.org/officeDocument/2006/relationships/image" Target="../media/image71.png"/><Relationship Id="rId4" Type="http://schemas.openxmlformats.org/officeDocument/2006/relationships/image" Target="../media/image80.png"/><Relationship Id="rId5"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36.xml"/><Relationship Id="rId3" Type="http://schemas.openxmlformats.org/officeDocument/2006/relationships/image" Target="../media/image74.jpg"/><Relationship Id="rId4" Type="http://schemas.openxmlformats.org/officeDocument/2006/relationships/image" Target="../media/image73.jpg"/><Relationship Id="rId5"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hyperlink" Target="https://rhntc.org/resources/title-x-project-promotion-toolkit" TargetMode="External"/><Relationship Id="rId4" Type="http://schemas.openxmlformats.org/officeDocument/2006/relationships/hyperlink" Target="https://rhntc.org/resources/title-x-project-promotion-toolkit" TargetMode="External"/><Relationship Id="rId5" Type="http://schemas.openxmlformats.org/officeDocument/2006/relationships/hyperlink" Target="https://rhntc.org/resources/title-x-project-promotion-toolkit" TargetMode="External"/><Relationship Id="rId6"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hyperlink" Target="https://rhntc.org/resources/promoting-family-planning-services-social-media-toolkit" TargetMode="External"/><Relationship Id="rId4" Type="http://schemas.openxmlformats.org/officeDocument/2006/relationships/hyperlink" Target="https://rhntc.org/resources/promoting-family-planning-services-social-media-toolkit" TargetMode="External"/><Relationship Id="rId5" Type="http://schemas.openxmlformats.org/officeDocument/2006/relationships/hyperlink" Target="https://rhntc.org/resources/promoting-family-planning-services-social-media-toolkit" TargetMode="External"/><Relationship Id="rId6" Type="http://schemas.openxmlformats.org/officeDocument/2006/relationships/hyperlink" Target="https://rhntc.org/resources/emergency-contraception-ec-social-media-toolkit" TargetMode="External"/><Relationship Id="rId7" Type="http://schemas.openxmlformats.org/officeDocument/2006/relationships/image" Target="../media/image76.png"/><Relationship Id="rId8"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hyperlink" Target="https://rhntc.org/resources/male-engagement-social-media-toolkit-title-x-family-planning-agencies" TargetMode="External"/><Relationship Id="rId4" Type="http://schemas.openxmlformats.org/officeDocument/2006/relationships/hyperlink" Target="https://rhntc.org/resources/hypertension-and-reproductive-health-social-media-toolkit-family-planning-agencies" TargetMode="External"/><Relationship Id="rId5" Type="http://schemas.openxmlformats.org/officeDocument/2006/relationships/image" Target="../media/image78.png"/><Relationship Id="rId6" Type="http://schemas.openxmlformats.org/officeDocument/2006/relationships/image" Target="../media/image7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hyperlink" Target="mailto:rhntc@jsi.co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1"/>
          <p:cNvSpPr txBox="1"/>
          <p:nvPr>
            <p:ph type="ctrTitle"/>
          </p:nvPr>
        </p:nvSpPr>
        <p:spPr>
          <a:xfrm>
            <a:off x="356626" y="1049375"/>
            <a:ext cx="6185700" cy="205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sz="2900"/>
              <a:t>Enhancing Community Awareness of Title X Services Through Project Promotion</a:t>
            </a:r>
            <a:endParaRPr sz="2900">
              <a:latin typeface="Arial"/>
              <a:ea typeface="Arial"/>
              <a:cs typeface="Arial"/>
              <a:sym typeface="Arial"/>
            </a:endParaRPr>
          </a:p>
        </p:txBody>
      </p:sp>
      <p:sp>
        <p:nvSpPr>
          <p:cNvPr id="646" name="Google Shape;646;p1"/>
          <p:cNvSpPr txBox="1"/>
          <p:nvPr>
            <p:ph idx="1" type="subTitle"/>
          </p:nvPr>
        </p:nvSpPr>
        <p:spPr>
          <a:xfrm>
            <a:off x="356616" y="3362925"/>
            <a:ext cx="40209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sz="1600">
              <a:solidFill>
                <a:srgbClr val="595959"/>
              </a:solidFill>
            </a:endParaRPr>
          </a:p>
          <a:p>
            <a:pPr indent="0" lvl="0" marL="0" rtl="0" algn="l">
              <a:lnSpc>
                <a:spcPct val="100000"/>
              </a:lnSpc>
              <a:spcBef>
                <a:spcPts val="0"/>
              </a:spcBef>
              <a:spcAft>
                <a:spcPts val="0"/>
              </a:spcAft>
              <a:buSzPts val="2800"/>
              <a:buNone/>
            </a:pPr>
            <a:r>
              <a:rPr lang="en" sz="1600">
                <a:solidFill>
                  <a:srgbClr val="595959"/>
                </a:solidFill>
              </a:rPr>
              <a:t>April 3, 2024</a:t>
            </a:r>
            <a:endParaRPr sz="1600">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2bda72d0c6b_0_0"/>
          <p:cNvSpPr txBox="1"/>
          <p:nvPr>
            <p:ph type="title"/>
          </p:nvPr>
        </p:nvSpPr>
        <p:spPr>
          <a:xfrm>
            <a:off x="364125" y="661375"/>
            <a:ext cx="6668100" cy="6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700">
                <a:extLst>
                  <a:ext uri="http://customooxmlschemas.google.com/">
                    <go:slidesCustomData xmlns:go="http://customooxmlschemas.google.com/" textRoundtripDataId="3"/>
                  </a:ext>
                </a:extLst>
              </a:rPr>
              <a:t>Align</a:t>
            </a:r>
            <a:r>
              <a:rPr lang="en" sz="2700"/>
              <a:t> promotion activities with </a:t>
            </a:r>
            <a:br>
              <a:rPr lang="en" sz="2700"/>
            </a:br>
            <a:r>
              <a:rPr lang="en" sz="2700"/>
              <a:t>your agency’s mission and approach</a:t>
            </a:r>
            <a:endParaRPr sz="2700">
              <a:latin typeface="Arial"/>
              <a:ea typeface="Arial"/>
              <a:cs typeface="Arial"/>
              <a:sym typeface="Arial"/>
            </a:endParaRPr>
          </a:p>
        </p:txBody>
      </p:sp>
      <p:sp>
        <p:nvSpPr>
          <p:cNvPr id="709" name="Google Shape;709;g2bda72d0c6b_0_0"/>
          <p:cNvSpPr txBox="1"/>
          <p:nvPr>
            <p:ph idx="1" type="body"/>
          </p:nvPr>
        </p:nvSpPr>
        <p:spPr>
          <a:xfrm>
            <a:off x="567425" y="2047425"/>
            <a:ext cx="5107200" cy="262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Develop (or review) your agency’s:</a:t>
            </a:r>
            <a:endParaRPr/>
          </a:p>
          <a:p>
            <a:pPr indent="-342900" lvl="0" marL="457200" rtl="0" algn="l">
              <a:lnSpc>
                <a:spcPct val="115000"/>
              </a:lnSpc>
              <a:spcBef>
                <a:spcPts val="1000"/>
              </a:spcBef>
              <a:spcAft>
                <a:spcPts val="0"/>
              </a:spcAft>
              <a:buClr>
                <a:schemeClr val="dk1"/>
              </a:buClr>
              <a:buSzPts val="1800"/>
              <a:buChar char="●"/>
            </a:pPr>
            <a:r>
              <a:rPr b="1" lang="en">
                <a:solidFill>
                  <a:schemeClr val="dk1"/>
                </a:solidFill>
              </a:rPr>
              <a:t>Core brand identity</a:t>
            </a:r>
            <a:r>
              <a:rPr lang="en"/>
              <a:t> (what your agency does and why you do it)</a:t>
            </a:r>
            <a:endParaRPr/>
          </a:p>
          <a:p>
            <a:pPr indent="-342900" lvl="0" marL="457200" rtl="0" algn="l">
              <a:lnSpc>
                <a:spcPct val="115000"/>
              </a:lnSpc>
              <a:spcBef>
                <a:spcPts val="0"/>
              </a:spcBef>
              <a:spcAft>
                <a:spcPts val="0"/>
              </a:spcAft>
              <a:buClr>
                <a:schemeClr val="dk1"/>
              </a:buClr>
              <a:buSzPts val="1800"/>
              <a:buChar char="●"/>
            </a:pPr>
            <a:r>
              <a:rPr b="1" lang="en">
                <a:solidFill>
                  <a:schemeClr val="dk1"/>
                </a:solidFill>
              </a:rPr>
              <a:t>Brand voice</a:t>
            </a:r>
            <a:r>
              <a:rPr lang="en"/>
              <a:t> (your agency’s personality)</a:t>
            </a:r>
            <a:endParaRPr/>
          </a:p>
          <a:p>
            <a:pPr indent="-342900" lvl="0" marL="457200" rtl="0" algn="l">
              <a:lnSpc>
                <a:spcPct val="115000"/>
              </a:lnSpc>
              <a:spcBef>
                <a:spcPts val="0"/>
              </a:spcBef>
              <a:spcAft>
                <a:spcPts val="0"/>
              </a:spcAft>
              <a:buClr>
                <a:schemeClr val="dk1"/>
              </a:buClr>
              <a:buSzPts val="1800"/>
              <a:buChar char="●"/>
            </a:pPr>
            <a:r>
              <a:rPr b="1" lang="en">
                <a:solidFill>
                  <a:schemeClr val="dk1"/>
                </a:solidFill>
              </a:rPr>
              <a:t>Key messages</a:t>
            </a:r>
            <a:r>
              <a:rPr lang="en"/>
              <a:t> (5–7 things any audience should know about your agency)</a:t>
            </a:r>
            <a:endParaRPr/>
          </a:p>
        </p:txBody>
      </p:sp>
      <p:sp>
        <p:nvSpPr>
          <p:cNvPr id="710" name="Google Shape;710;g2bda72d0c6b_0_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11" name="Google Shape;711;g2bda72d0c6b_0_0"/>
          <p:cNvPicPr preferRelativeResize="0"/>
          <p:nvPr/>
        </p:nvPicPr>
        <p:blipFill rotWithShape="1">
          <a:blip r:embed="rId3">
            <a:alphaModFix/>
          </a:blip>
          <a:srcRect b="0" l="0" r="0" t="0"/>
          <a:stretch/>
        </p:blipFill>
        <p:spPr>
          <a:xfrm>
            <a:off x="5868325" y="2229125"/>
            <a:ext cx="1956050" cy="1956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ba0cb491cd_0_76"/>
          <p:cNvSpPr txBox="1"/>
          <p:nvPr>
            <p:ph type="title"/>
          </p:nvPr>
        </p:nvSpPr>
        <p:spPr>
          <a:xfrm>
            <a:off x="364125" y="1035575"/>
            <a:ext cx="7257300" cy="6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Example: core brand identity</a:t>
            </a:r>
            <a:endParaRPr i="1">
              <a:latin typeface="Arial"/>
              <a:ea typeface="Arial"/>
              <a:cs typeface="Arial"/>
              <a:sym typeface="Arial"/>
            </a:endParaRPr>
          </a:p>
        </p:txBody>
      </p:sp>
      <p:sp>
        <p:nvSpPr>
          <p:cNvPr id="717" name="Google Shape;717;g2ba0cb491cd_0_76"/>
          <p:cNvSpPr txBox="1"/>
          <p:nvPr>
            <p:ph idx="1" type="body"/>
          </p:nvPr>
        </p:nvSpPr>
        <p:spPr>
          <a:xfrm>
            <a:off x="364125" y="1988600"/>
            <a:ext cx="7683300" cy="262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i="1" lang="en"/>
              <a:t>Our purpose is to create a future where everyone has the trust, support, and information they need to make the right sexual and reproductive health choices for themselves.</a:t>
            </a:r>
            <a:endParaRPr i="1"/>
          </a:p>
          <a:p>
            <a:pPr indent="0" lvl="0" marL="0" rtl="0" algn="l">
              <a:lnSpc>
                <a:spcPct val="115000"/>
              </a:lnSpc>
              <a:spcBef>
                <a:spcPts val="0"/>
              </a:spcBef>
              <a:spcAft>
                <a:spcPts val="0"/>
              </a:spcAft>
              <a:buSzPts val="1800"/>
              <a:buNone/>
            </a:pPr>
            <a:r>
              <a:t/>
            </a:r>
            <a:endParaRPr i="1"/>
          </a:p>
          <a:p>
            <a:pPr indent="0" lvl="0" marL="0" rtl="0" algn="l">
              <a:lnSpc>
                <a:spcPct val="115000"/>
              </a:lnSpc>
              <a:spcBef>
                <a:spcPts val="0"/>
              </a:spcBef>
              <a:spcAft>
                <a:spcPts val="0"/>
              </a:spcAft>
              <a:buSzPts val="1800"/>
              <a:buNone/>
            </a:pPr>
            <a:r>
              <a:rPr i="1" lang="en"/>
              <a:t>That’s why we make sexual and reproductive health care accessible to everyone, no matter who they are or where they come from. We do this by offering affordable, convenient, and inclusive sexual and reproductive health services and health education.</a:t>
            </a:r>
            <a:endParaRPr i="1"/>
          </a:p>
        </p:txBody>
      </p:sp>
      <p:sp>
        <p:nvSpPr>
          <p:cNvPr id="718" name="Google Shape;718;g2ba0cb491cd_0_76"/>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g2bda72d0c6b_0_64"/>
          <p:cNvSpPr txBox="1"/>
          <p:nvPr>
            <p:ph type="title"/>
          </p:nvPr>
        </p:nvSpPr>
        <p:spPr>
          <a:xfrm>
            <a:off x="364125" y="661375"/>
            <a:ext cx="6668100" cy="6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2800"/>
              <a:buFont typeface="Arial"/>
              <a:buNone/>
            </a:pPr>
            <a:r>
              <a:rPr lang="en" sz="2600"/>
              <a:t>Establish promotion goals, priority audience, and objectives</a:t>
            </a:r>
            <a:endParaRPr sz="2600">
              <a:latin typeface="Arial"/>
              <a:ea typeface="Arial"/>
              <a:cs typeface="Arial"/>
              <a:sym typeface="Arial"/>
            </a:endParaRPr>
          </a:p>
        </p:txBody>
      </p:sp>
      <p:sp>
        <p:nvSpPr>
          <p:cNvPr id="724" name="Google Shape;724;g2bda72d0c6b_0_64"/>
          <p:cNvSpPr txBox="1"/>
          <p:nvPr>
            <p:ph idx="1" type="body"/>
          </p:nvPr>
        </p:nvSpPr>
        <p:spPr>
          <a:xfrm>
            <a:off x="288475" y="2047425"/>
            <a:ext cx="5127300" cy="2621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4"/>
              </a:buClr>
              <a:buSzPts val="1800"/>
              <a:buChar char="●"/>
            </a:pPr>
            <a:r>
              <a:rPr b="1" lang="en">
                <a:solidFill>
                  <a:schemeClr val="accent4"/>
                </a:solidFill>
              </a:rPr>
              <a:t>Goals</a:t>
            </a:r>
            <a:r>
              <a:rPr lang="en"/>
              <a:t> = the broader outcomes you want to achieve and for whom</a:t>
            </a:r>
            <a:endParaRPr/>
          </a:p>
          <a:p>
            <a:pPr indent="-342900" lvl="0" marL="457200" rtl="0" algn="l">
              <a:lnSpc>
                <a:spcPct val="115000"/>
              </a:lnSpc>
              <a:spcBef>
                <a:spcPts val="1000"/>
              </a:spcBef>
              <a:spcAft>
                <a:spcPts val="0"/>
              </a:spcAft>
              <a:buClr>
                <a:schemeClr val="accent4"/>
              </a:buClr>
              <a:buSzPts val="1800"/>
              <a:buChar char="●"/>
            </a:pPr>
            <a:r>
              <a:rPr b="1" lang="en">
                <a:solidFill>
                  <a:schemeClr val="accent4"/>
                </a:solidFill>
              </a:rPr>
              <a:t>Priority audience</a:t>
            </a:r>
            <a:r>
              <a:rPr b="1" lang="en"/>
              <a:t> </a:t>
            </a:r>
            <a:r>
              <a:rPr lang="en"/>
              <a:t>= the specific group of people you want to reach</a:t>
            </a:r>
            <a:endParaRPr/>
          </a:p>
          <a:p>
            <a:pPr indent="-342900" lvl="0" marL="457200" rtl="0" algn="l">
              <a:lnSpc>
                <a:spcPct val="115000"/>
              </a:lnSpc>
              <a:spcBef>
                <a:spcPts val="1000"/>
              </a:spcBef>
              <a:spcAft>
                <a:spcPts val="1000"/>
              </a:spcAft>
              <a:buClr>
                <a:schemeClr val="accent4"/>
              </a:buClr>
              <a:buSzPts val="1800"/>
              <a:buChar char="●"/>
            </a:pPr>
            <a:r>
              <a:rPr b="1" lang="en">
                <a:solidFill>
                  <a:schemeClr val="accent4"/>
                </a:solidFill>
              </a:rPr>
              <a:t>Objectives</a:t>
            </a:r>
            <a:r>
              <a:rPr b="1" lang="en"/>
              <a:t> </a:t>
            </a:r>
            <a:r>
              <a:rPr lang="en"/>
              <a:t>= the milestones you will reach on the way to achieving a goal</a:t>
            </a:r>
            <a:endParaRPr/>
          </a:p>
        </p:txBody>
      </p:sp>
      <p:sp>
        <p:nvSpPr>
          <p:cNvPr id="725" name="Google Shape;725;g2bda72d0c6b_0_6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726" name="Google Shape;726;g2bda72d0c6b_0_64"/>
          <p:cNvPicPr preferRelativeResize="0"/>
          <p:nvPr/>
        </p:nvPicPr>
        <p:blipFill rotWithShape="1">
          <a:blip r:embed="rId3">
            <a:alphaModFix/>
          </a:blip>
          <a:srcRect b="0" l="0" r="0" t="0"/>
          <a:stretch/>
        </p:blipFill>
        <p:spPr>
          <a:xfrm>
            <a:off x="5867525" y="2047425"/>
            <a:ext cx="2295199" cy="22951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2ba0cb491cd_0_81"/>
          <p:cNvSpPr txBox="1"/>
          <p:nvPr>
            <p:ph type="title"/>
          </p:nvPr>
        </p:nvSpPr>
        <p:spPr>
          <a:xfrm>
            <a:off x="364125" y="661375"/>
            <a:ext cx="6290400" cy="6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t>Examples: Goal, priority </a:t>
            </a:r>
            <a:br>
              <a:rPr lang="en" sz="2600"/>
            </a:br>
            <a:r>
              <a:rPr lang="en" sz="2600"/>
              <a:t>audience, objective</a:t>
            </a:r>
            <a:endParaRPr i="1" sz="2600">
              <a:latin typeface="Arial"/>
              <a:ea typeface="Arial"/>
              <a:cs typeface="Arial"/>
              <a:sym typeface="Arial"/>
            </a:endParaRPr>
          </a:p>
        </p:txBody>
      </p:sp>
      <p:sp>
        <p:nvSpPr>
          <p:cNvPr id="732" name="Google Shape;732;g2ba0cb491cd_0_81"/>
          <p:cNvSpPr txBox="1"/>
          <p:nvPr>
            <p:ph idx="1" type="body"/>
          </p:nvPr>
        </p:nvSpPr>
        <p:spPr>
          <a:xfrm>
            <a:off x="567425" y="2047425"/>
            <a:ext cx="7429800" cy="2621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b="1" lang="en"/>
              <a:t>Example goal: </a:t>
            </a:r>
            <a:r>
              <a:rPr lang="en"/>
              <a:t>Increase uptake of family planning services </a:t>
            </a:r>
            <a:br>
              <a:rPr lang="en"/>
            </a:br>
            <a:r>
              <a:rPr lang="en"/>
              <a:t>among </a:t>
            </a:r>
            <a:r>
              <a:rPr lang="en">
                <a:extLst>
                  <a:ext uri="http://customooxmlschemas.google.com/">
                    <go:slidesCustomData xmlns:go="http://customooxmlschemas.google.com/" textRoundtripDataId="4"/>
                  </a:ext>
                </a:extLst>
              </a:rPr>
              <a:t>teens</a:t>
            </a:r>
            <a:r>
              <a:rPr lang="en"/>
              <a:t>.</a:t>
            </a:r>
            <a:endParaRPr/>
          </a:p>
          <a:p>
            <a:pPr indent="-342900" lvl="0" marL="457200" rtl="0" algn="l">
              <a:lnSpc>
                <a:spcPct val="115000"/>
              </a:lnSpc>
              <a:spcBef>
                <a:spcPts val="1000"/>
              </a:spcBef>
              <a:spcAft>
                <a:spcPts val="0"/>
              </a:spcAft>
              <a:buSzPts val="1800"/>
              <a:buChar char="●"/>
            </a:pPr>
            <a:r>
              <a:rPr b="1" lang="en">
                <a:extLst>
                  <a:ext uri="http://customooxmlschemas.google.com/">
                    <go:slidesCustomData xmlns:go="http://customooxmlschemas.google.com/" textRoundtripDataId="5"/>
                  </a:ext>
                </a:extLst>
              </a:rPr>
              <a:t>Example priority audience: </a:t>
            </a:r>
            <a:r>
              <a:rPr lang="en">
                <a:extLst>
                  <a:ext uri="http://customooxmlschemas.google.com/">
                    <go:slidesCustomData xmlns:go="http://customooxmlschemas.google.com/" textRoundtripDataId="6"/>
                  </a:ext>
                </a:extLst>
              </a:rPr>
              <a:t>Sexually active teens ages 14–19 who identify as female and Latinx and who live in our county.</a:t>
            </a:r>
            <a:endParaRPr/>
          </a:p>
          <a:p>
            <a:pPr indent="-342900" lvl="0" marL="457200" rtl="0" algn="l">
              <a:lnSpc>
                <a:spcPct val="115000"/>
              </a:lnSpc>
              <a:spcBef>
                <a:spcPts val="1000"/>
              </a:spcBef>
              <a:spcAft>
                <a:spcPts val="0"/>
              </a:spcAft>
              <a:buSzPts val="1800"/>
              <a:buChar char="●"/>
            </a:pPr>
            <a:r>
              <a:rPr b="1" lang="en"/>
              <a:t>Example objective: </a:t>
            </a:r>
            <a:r>
              <a:rPr lang="en"/>
              <a:t>Generate 500 visits to our website in the </a:t>
            </a:r>
            <a:br>
              <a:rPr lang="en"/>
            </a:br>
            <a:r>
              <a:rPr lang="en"/>
              <a:t>next four months.</a:t>
            </a:r>
            <a:endParaRPr/>
          </a:p>
        </p:txBody>
      </p:sp>
      <p:sp>
        <p:nvSpPr>
          <p:cNvPr id="733" name="Google Shape;733;g2ba0cb491cd_0_8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bda72d0c6b_0_98"/>
          <p:cNvSpPr txBox="1"/>
          <p:nvPr>
            <p:ph type="title"/>
          </p:nvPr>
        </p:nvSpPr>
        <p:spPr>
          <a:xfrm>
            <a:off x="311700" y="19222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t>Understand &amp; gather information about your priority audience</a:t>
            </a:r>
            <a:endParaRPr/>
          </a:p>
        </p:txBody>
      </p:sp>
      <p:sp>
        <p:nvSpPr>
          <p:cNvPr id="739" name="Google Shape;739;g2bda72d0c6b_0_9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g2bda72d0c6b_0_72"/>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Understand your priority audience to craft tailored promotion messages and strategies</a:t>
            </a:r>
            <a:endParaRPr/>
          </a:p>
          <a:p>
            <a:pPr indent="0" lvl="0" marL="0" rtl="0" algn="l">
              <a:lnSpc>
                <a:spcPct val="100000"/>
              </a:lnSpc>
              <a:spcBef>
                <a:spcPts val="0"/>
              </a:spcBef>
              <a:spcAft>
                <a:spcPts val="0"/>
              </a:spcAft>
              <a:buSzPts val="2800"/>
              <a:buNone/>
            </a:pPr>
            <a:r>
              <a:t/>
            </a:r>
            <a:endParaRPr/>
          </a:p>
        </p:txBody>
      </p:sp>
      <p:sp>
        <p:nvSpPr>
          <p:cNvPr id="745" name="Google Shape;745;g2bda72d0c6b_0_72"/>
          <p:cNvSpPr txBox="1"/>
          <p:nvPr>
            <p:ph idx="1" type="body"/>
          </p:nvPr>
        </p:nvSpPr>
        <p:spPr>
          <a:xfrm>
            <a:off x="314175" y="1928300"/>
            <a:ext cx="6982800" cy="2963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Identify </a:t>
            </a:r>
            <a:r>
              <a:rPr b="1" lang="en"/>
              <a:t>what you know</a:t>
            </a:r>
            <a:r>
              <a:rPr lang="en"/>
              <a:t> and </a:t>
            </a:r>
            <a:r>
              <a:rPr b="1" lang="en"/>
              <a:t>what more you need to learn</a:t>
            </a:r>
            <a:r>
              <a:rPr lang="en"/>
              <a:t>.</a:t>
            </a:r>
            <a:endParaRPr/>
          </a:p>
          <a:p>
            <a:pPr indent="-342900" lvl="1" marL="914400" rtl="0" algn="l">
              <a:lnSpc>
                <a:spcPct val="115000"/>
              </a:lnSpc>
              <a:spcBef>
                <a:spcPts val="0"/>
              </a:spcBef>
              <a:spcAft>
                <a:spcPts val="0"/>
              </a:spcAft>
              <a:buSzPts val="1800"/>
              <a:buChar char="○"/>
            </a:pPr>
            <a:r>
              <a:rPr lang="en" sz="1800"/>
              <a:t>Demographics</a:t>
            </a:r>
            <a:endParaRPr sz="1800"/>
          </a:p>
          <a:p>
            <a:pPr indent="-342900" lvl="1" marL="914400" rtl="0" algn="l">
              <a:lnSpc>
                <a:spcPct val="115000"/>
              </a:lnSpc>
              <a:spcBef>
                <a:spcPts val="0"/>
              </a:spcBef>
              <a:spcAft>
                <a:spcPts val="0"/>
              </a:spcAft>
              <a:buSzPts val="1800"/>
              <a:buChar char="○"/>
            </a:pPr>
            <a:r>
              <a:rPr lang="en" sz="1800"/>
              <a:t>Behaviors</a:t>
            </a:r>
            <a:endParaRPr sz="1800"/>
          </a:p>
          <a:p>
            <a:pPr indent="-342900" lvl="1" marL="914400" rtl="0" algn="l">
              <a:lnSpc>
                <a:spcPct val="115000"/>
              </a:lnSpc>
              <a:spcBef>
                <a:spcPts val="0"/>
              </a:spcBef>
              <a:spcAft>
                <a:spcPts val="0"/>
              </a:spcAft>
              <a:buSzPts val="1800"/>
              <a:buChar char="○"/>
            </a:pPr>
            <a:r>
              <a:rPr lang="en" sz="1800"/>
              <a:t>Attitudes</a:t>
            </a:r>
            <a:endParaRPr sz="1800"/>
          </a:p>
          <a:p>
            <a:pPr indent="-342900" lvl="1" marL="914400" rtl="0" algn="l">
              <a:lnSpc>
                <a:spcPct val="115000"/>
              </a:lnSpc>
              <a:spcBef>
                <a:spcPts val="0"/>
              </a:spcBef>
              <a:spcAft>
                <a:spcPts val="0"/>
              </a:spcAft>
              <a:buSzPts val="1800"/>
              <a:buChar char="○"/>
            </a:pPr>
            <a:r>
              <a:rPr lang="en" sz="1800"/>
              <a:t>Beliefs</a:t>
            </a:r>
            <a:endParaRPr sz="1800"/>
          </a:p>
          <a:p>
            <a:pPr indent="-342900" lvl="1" marL="914400" rtl="0" algn="l">
              <a:lnSpc>
                <a:spcPct val="115000"/>
              </a:lnSpc>
              <a:spcBef>
                <a:spcPts val="0"/>
              </a:spcBef>
              <a:spcAft>
                <a:spcPts val="0"/>
              </a:spcAft>
              <a:buSzPts val="1800"/>
              <a:buChar char="○"/>
            </a:pPr>
            <a:r>
              <a:rPr lang="en" sz="1800"/>
              <a:t>Needs</a:t>
            </a:r>
            <a:endParaRPr sz="1800"/>
          </a:p>
          <a:p>
            <a:pPr indent="-342900" lvl="0" marL="457200" rtl="0" algn="l">
              <a:lnSpc>
                <a:spcPct val="115000"/>
              </a:lnSpc>
              <a:spcBef>
                <a:spcPts val="1000"/>
              </a:spcBef>
              <a:spcAft>
                <a:spcPts val="0"/>
              </a:spcAft>
              <a:buSzPts val="1800"/>
              <a:buChar char="●"/>
            </a:pPr>
            <a:r>
              <a:rPr lang="en"/>
              <a:t>Gather</a:t>
            </a:r>
            <a:r>
              <a:rPr b="1" lang="en"/>
              <a:t> information to strengthen your understanding</a:t>
            </a:r>
            <a:r>
              <a:rPr lang="en"/>
              <a:t>.</a:t>
            </a:r>
            <a:endParaRPr/>
          </a:p>
          <a:p>
            <a:pPr indent="0" lvl="0" marL="0" rtl="0" algn="l">
              <a:lnSpc>
                <a:spcPct val="115000"/>
              </a:lnSpc>
              <a:spcBef>
                <a:spcPts val="0"/>
              </a:spcBef>
              <a:spcAft>
                <a:spcPts val="0"/>
              </a:spcAft>
              <a:buSzPts val="1800"/>
              <a:buNone/>
            </a:pPr>
            <a:r>
              <a:t/>
            </a:r>
            <a:endParaRPr i="1" sz="2000" strike="sngStrike">
              <a:highlight>
                <a:srgbClr val="FFFF00"/>
              </a:highlight>
            </a:endParaRPr>
          </a:p>
        </p:txBody>
      </p:sp>
      <p:sp>
        <p:nvSpPr>
          <p:cNvPr id="746" name="Google Shape;746;g2bda72d0c6b_0_72"/>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g269a4dca5c1_0_0"/>
          <p:cNvSpPr txBox="1"/>
          <p:nvPr>
            <p:ph type="title"/>
          </p:nvPr>
        </p:nvSpPr>
        <p:spPr>
          <a:xfrm>
            <a:off x="356616"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Example: priority audience persona</a:t>
            </a:r>
            <a:endParaRPr i="1"/>
          </a:p>
          <a:p>
            <a:pPr indent="0" lvl="0" marL="0" rtl="0" algn="l">
              <a:lnSpc>
                <a:spcPct val="100000"/>
              </a:lnSpc>
              <a:spcBef>
                <a:spcPts val="0"/>
              </a:spcBef>
              <a:spcAft>
                <a:spcPts val="0"/>
              </a:spcAft>
              <a:buSzPts val="2800"/>
              <a:buNone/>
            </a:pPr>
            <a:r>
              <a:t/>
            </a:r>
            <a:endParaRPr/>
          </a:p>
        </p:txBody>
      </p:sp>
      <p:graphicFrame>
        <p:nvGraphicFramePr>
          <p:cNvPr id="752" name="Google Shape;752;g269a4dca5c1_0_0"/>
          <p:cNvGraphicFramePr/>
          <p:nvPr/>
        </p:nvGraphicFramePr>
        <p:xfrm>
          <a:off x="435450" y="1335763"/>
          <a:ext cx="3000000" cy="3000000"/>
        </p:xfrm>
        <a:graphic>
          <a:graphicData uri="http://schemas.openxmlformats.org/drawingml/2006/table">
            <a:tbl>
              <a:tblPr>
                <a:noFill/>
                <a:tableStyleId>{606E61F7-1A89-49F3-84B2-FADEE7F53FA9}</a:tableStyleId>
              </a:tblPr>
              <a:tblGrid>
                <a:gridCol w="7666425"/>
              </a:tblGrid>
              <a:tr h="2327550">
                <a:tc>
                  <a:txBody>
                    <a:bodyPr/>
                    <a:lstStyle/>
                    <a:p>
                      <a:pPr indent="0" lvl="0" marL="0" marR="0" rtl="0" algn="l">
                        <a:lnSpc>
                          <a:spcPct val="100000"/>
                        </a:lnSpc>
                        <a:spcBef>
                          <a:spcPts val="0"/>
                        </a:spcBef>
                        <a:spcAft>
                          <a:spcPts val="0"/>
                        </a:spcAft>
                        <a:buClr>
                          <a:srgbClr val="000000"/>
                        </a:buClr>
                        <a:buSzPts val="1400"/>
                        <a:buFont typeface="Arial"/>
                        <a:buNone/>
                      </a:pPr>
                      <a:r>
                        <a:rPr b="1" lang="en" sz="1600" u="none" cap="none" strike="noStrike">
                          <a:solidFill>
                            <a:srgbClr val="434343"/>
                          </a:solidFill>
                        </a:rPr>
                        <a:t>Name: </a:t>
                      </a:r>
                      <a:r>
                        <a:rPr lang="en" sz="1600" u="none" cap="none" strike="noStrike">
                          <a:solidFill>
                            <a:srgbClr val="434343"/>
                          </a:solidFill>
                        </a:rPr>
                        <a:t>Sara</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Age</a:t>
                      </a:r>
                      <a:r>
                        <a:rPr lang="en" sz="1600" u="none" cap="none" strike="noStrike">
                          <a:solidFill>
                            <a:srgbClr val="434343"/>
                          </a:solidFill>
                        </a:rPr>
                        <a:t>: 20</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Relationship status</a:t>
                      </a:r>
                      <a:r>
                        <a:rPr lang="en" sz="1600" u="none" cap="none" strike="noStrike">
                          <a:solidFill>
                            <a:srgbClr val="434343"/>
                          </a:solidFill>
                        </a:rPr>
                        <a:t>: Unmarried, several sexual partners </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Children</a:t>
                      </a:r>
                      <a:r>
                        <a:rPr lang="en" sz="1600" u="none" cap="none" strike="noStrike">
                          <a:solidFill>
                            <a:srgbClr val="434343"/>
                          </a:solidFill>
                        </a:rPr>
                        <a:t>: None</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Occupation</a:t>
                      </a:r>
                      <a:r>
                        <a:rPr lang="en" sz="1600" u="none" cap="none" strike="noStrike">
                          <a:solidFill>
                            <a:srgbClr val="434343"/>
                          </a:solidFill>
                        </a:rPr>
                        <a:t>: Student, part-time barista </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Living situation: </a:t>
                      </a:r>
                      <a:r>
                        <a:rPr lang="en" sz="1600" u="none" cap="none" strike="noStrike">
                          <a:solidFill>
                            <a:srgbClr val="434343"/>
                          </a:solidFill>
                        </a:rPr>
                        <a:t>Lives with her mom and two younger brothers </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Media habits:</a:t>
                      </a:r>
                      <a:r>
                        <a:rPr lang="en" sz="1600" u="none" cap="none" strike="noStrike">
                          <a:solidFill>
                            <a:srgbClr val="434343"/>
                          </a:solidFill>
                        </a:rPr>
                        <a:t> TikTok, SnapChat, online versions of magazine and news outlets</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Shopping habits</a:t>
                      </a:r>
                      <a:r>
                        <a:rPr lang="en" sz="1600" u="none" cap="none" strike="noStrike">
                          <a:solidFill>
                            <a:srgbClr val="434343"/>
                          </a:solidFill>
                        </a:rPr>
                        <a:t>: Mostly online and consignment stores</a:t>
                      </a:r>
                      <a:endParaRPr sz="1600" u="none" cap="none" strike="noStrike">
                        <a:solidFill>
                          <a:srgbClr val="434343"/>
                        </a:solidFill>
                      </a:endParaRPr>
                    </a:p>
                    <a:p>
                      <a:pPr indent="0" lvl="0" marL="0" marR="0" rtl="0" algn="l">
                        <a:lnSpc>
                          <a:spcPct val="100000"/>
                        </a:lnSpc>
                        <a:spcBef>
                          <a:spcPts val="1000"/>
                        </a:spcBef>
                        <a:spcAft>
                          <a:spcPts val="0"/>
                        </a:spcAft>
                        <a:buClr>
                          <a:srgbClr val="000000"/>
                        </a:buClr>
                        <a:buSzPts val="1400"/>
                        <a:buFont typeface="Arial"/>
                        <a:buNone/>
                      </a:pPr>
                      <a:r>
                        <a:rPr b="1" lang="en" sz="1600" u="none" cap="none" strike="noStrike">
                          <a:solidFill>
                            <a:srgbClr val="434343"/>
                          </a:solidFill>
                        </a:rPr>
                        <a:t>Interaction with Title X org: </a:t>
                      </a:r>
                      <a:r>
                        <a:rPr lang="en" sz="1600" u="none" cap="none" strike="noStrike">
                          <a:solidFill>
                            <a:srgbClr val="434343"/>
                          </a:solidFill>
                        </a:rPr>
                        <a:t>Reproductive health needs, sexual health awareness</a:t>
                      </a:r>
                      <a:endParaRPr sz="1600" u="none" cap="none" strike="noStrike">
                        <a:solidFill>
                          <a:srgbClr val="434343"/>
                        </a:solidFill>
                      </a:endParaRPr>
                    </a:p>
                  </a:txBody>
                  <a:tcPr marT="63500" marB="63500" marR="63500" marL="63500">
                    <a:lnL cap="flat" cmpd="sng" w="12700">
                      <a:solidFill>
                        <a:srgbClr val="D9D9D9">
                          <a:alpha val="0"/>
                        </a:srgbClr>
                      </a:solidFill>
                      <a:prstDash val="solid"/>
                      <a:round/>
                      <a:headEnd len="sm" w="sm" type="none"/>
                      <a:tailEnd len="sm" w="sm" type="none"/>
                    </a:lnL>
                    <a:lnR cap="flat" cmpd="sng" w="12700">
                      <a:solidFill>
                        <a:srgbClr val="D9D9D9">
                          <a:alpha val="0"/>
                        </a:srgbClr>
                      </a:solidFill>
                      <a:prstDash val="solid"/>
                      <a:round/>
                      <a:headEnd len="sm" w="sm" type="none"/>
                      <a:tailEnd len="sm" w="sm" type="none"/>
                    </a:lnR>
                    <a:lnT cap="flat" cmpd="sng" w="12700">
                      <a:solidFill>
                        <a:srgbClr val="D9D9D9">
                          <a:alpha val="0"/>
                        </a:srgbClr>
                      </a:solidFill>
                      <a:prstDash val="solid"/>
                      <a:round/>
                      <a:headEnd len="sm" w="sm" type="none"/>
                      <a:tailEnd len="sm" w="sm" type="none"/>
                    </a:lnT>
                    <a:lnB cap="flat" cmpd="sng" w="12700">
                      <a:solidFill>
                        <a:srgbClr val="D9D9D9">
                          <a:alpha val="0"/>
                        </a:srgbClr>
                      </a:solidFill>
                      <a:prstDash val="solid"/>
                      <a:round/>
                      <a:headEnd len="sm" w="sm" type="none"/>
                      <a:tailEnd len="sm" w="sm" type="none"/>
                    </a:lnB>
                  </a:tcPr>
                </a:tc>
              </a:tr>
            </a:tbl>
          </a:graphicData>
        </a:graphic>
      </p:graphicFrame>
      <p:sp>
        <p:nvSpPr>
          <p:cNvPr id="753" name="Google Shape;753;g269a4dca5c1_0_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54" name="Google Shape;754;g269a4dca5c1_0_0"/>
          <p:cNvPicPr preferRelativeResize="0"/>
          <p:nvPr/>
        </p:nvPicPr>
        <p:blipFill rotWithShape="1">
          <a:blip r:embed="rId3">
            <a:alphaModFix/>
          </a:blip>
          <a:srcRect b="0" l="0" r="0" t="0"/>
          <a:stretch/>
        </p:blipFill>
        <p:spPr>
          <a:xfrm>
            <a:off x="6327975" y="445025"/>
            <a:ext cx="2008248" cy="20082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bda72d0c6b_0_105"/>
          <p:cNvSpPr txBox="1"/>
          <p:nvPr>
            <p:ph type="title"/>
          </p:nvPr>
        </p:nvSpPr>
        <p:spPr>
          <a:xfrm>
            <a:off x="311700" y="20746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2800"/>
              <a:buFont typeface="Arial"/>
              <a:buNone/>
            </a:pPr>
            <a:r>
              <a:rPr lang="en" sz="2800"/>
              <a:t>Select the right promotion channels for your priority audience</a:t>
            </a:r>
            <a:endParaRPr/>
          </a:p>
        </p:txBody>
      </p:sp>
      <p:sp>
        <p:nvSpPr>
          <p:cNvPr id="760" name="Google Shape;760;g2bda72d0c6b_0_10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g269a4dca5c1_0_6"/>
          <p:cNvSpPr txBox="1"/>
          <p:nvPr>
            <p:ph type="title"/>
          </p:nvPr>
        </p:nvSpPr>
        <p:spPr>
          <a:xfrm>
            <a:off x="365350" y="9659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extLst>
                  <a:ext uri="http://customooxmlschemas.google.com/">
                    <go:slidesCustomData xmlns:go="http://customooxmlschemas.google.com/" textRoundtripDataId="7"/>
                  </a:ext>
                </a:extLst>
              </a:rPr>
              <a:t>Promotion </a:t>
            </a:r>
            <a:r>
              <a:rPr lang="en">
                <a:extLst>
                  <a:ext uri="http://customooxmlschemas.google.com/">
                    <go:slidesCustomData xmlns:go="http://customooxmlschemas.google.com/" textRoundtripDataId="8"/>
                  </a:ext>
                </a:extLst>
              </a:rPr>
              <a:t>channels</a:t>
            </a:r>
            <a:endParaRPr i="1"/>
          </a:p>
          <a:p>
            <a:pPr indent="0" lvl="0" marL="0" rtl="0" algn="l">
              <a:lnSpc>
                <a:spcPct val="100000"/>
              </a:lnSpc>
              <a:spcBef>
                <a:spcPts val="0"/>
              </a:spcBef>
              <a:spcAft>
                <a:spcPts val="0"/>
              </a:spcAft>
              <a:buSzPts val="2800"/>
              <a:buNone/>
            </a:pPr>
            <a:r>
              <a:t/>
            </a:r>
            <a:endParaRPr/>
          </a:p>
        </p:txBody>
      </p:sp>
      <p:sp>
        <p:nvSpPr>
          <p:cNvPr id="766" name="Google Shape;766;g269a4dca5c1_0_6"/>
          <p:cNvSpPr txBox="1"/>
          <p:nvPr>
            <p:ph idx="1" type="body"/>
          </p:nvPr>
        </p:nvSpPr>
        <p:spPr>
          <a:xfrm>
            <a:off x="365350" y="1846525"/>
            <a:ext cx="7312500" cy="296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a:t>Digital:</a:t>
            </a:r>
            <a:endParaRPr b="1"/>
          </a:p>
          <a:p>
            <a:pPr indent="-292100" lvl="0" marL="457200" rtl="0" algn="l">
              <a:lnSpc>
                <a:spcPct val="115000"/>
              </a:lnSpc>
              <a:spcBef>
                <a:spcPts val="0"/>
              </a:spcBef>
              <a:spcAft>
                <a:spcPts val="0"/>
              </a:spcAft>
              <a:buClr>
                <a:schemeClr val="accent3"/>
              </a:buClr>
              <a:buSzPts val="1000"/>
              <a:buChar char="●"/>
            </a:pPr>
            <a:r>
              <a:rPr lang="en" sz="1400"/>
              <a:t>Social media (X, Instagram, YouTube, etc.)</a:t>
            </a:r>
            <a:endParaRPr sz="1400"/>
          </a:p>
          <a:p>
            <a:pPr indent="-292100" lvl="0" marL="457200" rtl="0" algn="l">
              <a:lnSpc>
                <a:spcPct val="115000"/>
              </a:lnSpc>
              <a:spcBef>
                <a:spcPts val="0"/>
              </a:spcBef>
              <a:spcAft>
                <a:spcPts val="0"/>
              </a:spcAft>
              <a:buClr>
                <a:schemeClr val="accent3"/>
              </a:buClr>
              <a:buSzPts val="1000"/>
              <a:buChar char="●"/>
            </a:pPr>
            <a:r>
              <a:rPr lang="en" sz="1400"/>
              <a:t>Email</a:t>
            </a:r>
            <a:endParaRPr sz="1400"/>
          </a:p>
          <a:p>
            <a:pPr indent="-292100" lvl="0" marL="457200" rtl="0" algn="l">
              <a:lnSpc>
                <a:spcPct val="115000"/>
              </a:lnSpc>
              <a:spcBef>
                <a:spcPts val="0"/>
              </a:spcBef>
              <a:spcAft>
                <a:spcPts val="0"/>
              </a:spcAft>
              <a:buClr>
                <a:schemeClr val="accent3"/>
              </a:buClr>
              <a:buSzPts val="1000"/>
              <a:buChar char="●"/>
            </a:pPr>
            <a:r>
              <a:rPr lang="en" sz="1400"/>
              <a:t>Paid ads (Google ads, website banners, etc.)</a:t>
            </a:r>
            <a:endParaRPr sz="1600"/>
          </a:p>
          <a:p>
            <a:pPr indent="0" lvl="0" marL="0" rtl="0" algn="l">
              <a:lnSpc>
                <a:spcPct val="115000"/>
              </a:lnSpc>
              <a:spcBef>
                <a:spcPts val="1000"/>
              </a:spcBef>
              <a:spcAft>
                <a:spcPts val="0"/>
              </a:spcAft>
              <a:buSzPts val="1800"/>
              <a:buNone/>
            </a:pPr>
            <a:r>
              <a:rPr b="1" lang="en"/>
              <a:t>Traditional:</a:t>
            </a:r>
            <a:endParaRPr b="1"/>
          </a:p>
          <a:p>
            <a:pPr indent="-292100" lvl="0" marL="457200" rtl="0" algn="l">
              <a:lnSpc>
                <a:spcPct val="115000"/>
              </a:lnSpc>
              <a:spcBef>
                <a:spcPts val="0"/>
              </a:spcBef>
              <a:spcAft>
                <a:spcPts val="0"/>
              </a:spcAft>
              <a:buClr>
                <a:schemeClr val="accent3"/>
              </a:buClr>
              <a:buSzPts val="1000"/>
              <a:buChar char="●"/>
            </a:pPr>
            <a:r>
              <a:rPr lang="en" sz="1400"/>
              <a:t>Radio &amp; television ads</a:t>
            </a:r>
            <a:endParaRPr sz="1400"/>
          </a:p>
          <a:p>
            <a:pPr indent="-292100" lvl="0" marL="457200" rtl="0" algn="l">
              <a:lnSpc>
                <a:spcPct val="115000"/>
              </a:lnSpc>
              <a:spcBef>
                <a:spcPts val="0"/>
              </a:spcBef>
              <a:spcAft>
                <a:spcPts val="0"/>
              </a:spcAft>
              <a:buClr>
                <a:schemeClr val="accent3"/>
              </a:buClr>
              <a:buSzPts val="1000"/>
              <a:buChar char="●"/>
            </a:pPr>
            <a:r>
              <a:rPr lang="en" sz="1400"/>
              <a:t>Print ads (magazine, newspaper, etc.)</a:t>
            </a:r>
            <a:endParaRPr sz="1400"/>
          </a:p>
          <a:p>
            <a:pPr indent="-292100" lvl="0" marL="457200" rtl="0" algn="l">
              <a:lnSpc>
                <a:spcPct val="115000"/>
              </a:lnSpc>
              <a:spcBef>
                <a:spcPts val="0"/>
              </a:spcBef>
              <a:spcAft>
                <a:spcPts val="0"/>
              </a:spcAft>
              <a:buClr>
                <a:schemeClr val="accent3"/>
              </a:buClr>
              <a:buSzPts val="1000"/>
              <a:buChar char="●"/>
            </a:pPr>
            <a:r>
              <a:rPr lang="en" sz="1400"/>
              <a:t>Direct mail</a:t>
            </a:r>
            <a:endParaRPr sz="1400"/>
          </a:p>
          <a:p>
            <a:pPr indent="-292100" lvl="0" marL="457200" rtl="0" algn="l">
              <a:lnSpc>
                <a:spcPct val="115000"/>
              </a:lnSpc>
              <a:spcBef>
                <a:spcPts val="0"/>
              </a:spcBef>
              <a:spcAft>
                <a:spcPts val="0"/>
              </a:spcAft>
              <a:buClr>
                <a:schemeClr val="accent3"/>
              </a:buClr>
              <a:buSzPts val="1000"/>
              <a:buChar char="●"/>
            </a:pPr>
            <a:r>
              <a:rPr lang="en" sz="1400"/>
              <a:t>Outdoor (billboards, bus ads, etc.)</a:t>
            </a:r>
            <a:endParaRPr sz="1400"/>
          </a:p>
          <a:p>
            <a:pPr indent="-292100" lvl="0" marL="457200" rtl="0" algn="l">
              <a:lnSpc>
                <a:spcPct val="115000"/>
              </a:lnSpc>
              <a:spcBef>
                <a:spcPts val="0"/>
              </a:spcBef>
              <a:spcAft>
                <a:spcPts val="0"/>
              </a:spcAft>
              <a:buClr>
                <a:schemeClr val="accent3"/>
              </a:buClr>
              <a:buSzPts val="1000"/>
              <a:buChar char="●"/>
            </a:pPr>
            <a:r>
              <a:rPr lang="en" sz="1400"/>
              <a:t>Community outreach (community events, door-to-door communication, etc.) </a:t>
            </a:r>
            <a:endParaRPr sz="1400"/>
          </a:p>
        </p:txBody>
      </p:sp>
      <p:sp>
        <p:nvSpPr>
          <p:cNvPr id="767" name="Google Shape;767;g269a4dca5c1_0_6"/>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68" name="Google Shape;768;g269a4dca5c1_0_6"/>
          <p:cNvPicPr preferRelativeResize="0"/>
          <p:nvPr/>
        </p:nvPicPr>
        <p:blipFill rotWithShape="1">
          <a:blip r:embed="rId3">
            <a:alphaModFix/>
          </a:blip>
          <a:srcRect b="0" l="0" r="0" t="0"/>
          <a:stretch/>
        </p:blipFill>
        <p:spPr>
          <a:xfrm>
            <a:off x="3909713" y="666796"/>
            <a:ext cx="1431875" cy="1431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g2bda72d0c6b_0_83"/>
          <p:cNvSpPr txBox="1"/>
          <p:nvPr>
            <p:ph type="title"/>
          </p:nvPr>
        </p:nvSpPr>
        <p:spPr>
          <a:xfrm>
            <a:off x="365350" y="996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Be strategic when selecting promotion channels</a:t>
            </a:r>
            <a:endParaRPr/>
          </a:p>
          <a:p>
            <a:pPr indent="0" lvl="0" marL="0" rtl="0" algn="l">
              <a:lnSpc>
                <a:spcPct val="100000"/>
              </a:lnSpc>
              <a:spcBef>
                <a:spcPts val="0"/>
              </a:spcBef>
              <a:spcAft>
                <a:spcPts val="0"/>
              </a:spcAft>
              <a:buSzPts val="2800"/>
              <a:buNone/>
            </a:pPr>
            <a:r>
              <a:t/>
            </a:r>
            <a:endParaRPr/>
          </a:p>
        </p:txBody>
      </p:sp>
      <p:sp>
        <p:nvSpPr>
          <p:cNvPr id="774" name="Google Shape;774;g2bda72d0c6b_0_83"/>
          <p:cNvSpPr txBox="1"/>
          <p:nvPr>
            <p:ph idx="1" type="body"/>
          </p:nvPr>
        </p:nvSpPr>
        <p:spPr>
          <a:xfrm>
            <a:off x="688375" y="1931000"/>
            <a:ext cx="6982800" cy="2963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Learn about the </a:t>
            </a:r>
            <a:r>
              <a:rPr b="1" lang="en"/>
              <a:t>strengths and limitations</a:t>
            </a:r>
            <a:r>
              <a:rPr lang="en"/>
              <a:t> of each channel.</a:t>
            </a:r>
            <a:endParaRPr/>
          </a:p>
          <a:p>
            <a:pPr indent="-342900" lvl="0" marL="457200" rtl="0" algn="l">
              <a:lnSpc>
                <a:spcPct val="115000"/>
              </a:lnSpc>
              <a:spcBef>
                <a:spcPts val="1000"/>
              </a:spcBef>
              <a:spcAft>
                <a:spcPts val="0"/>
              </a:spcAft>
              <a:buSzPts val="1800"/>
              <a:buChar char="●"/>
            </a:pPr>
            <a:r>
              <a:rPr lang="en"/>
              <a:t>Select channels that align with your </a:t>
            </a:r>
            <a:r>
              <a:rPr b="1" lang="en"/>
              <a:t>project goals, priority audience’s preferences, and organizational capacity</a:t>
            </a:r>
            <a:r>
              <a:rPr lang="en"/>
              <a:t>.</a:t>
            </a:r>
            <a:endParaRPr/>
          </a:p>
          <a:p>
            <a:pPr indent="-342900" lvl="0" marL="457200" rtl="0" algn="l">
              <a:lnSpc>
                <a:spcPct val="115000"/>
              </a:lnSpc>
              <a:spcBef>
                <a:spcPts val="1000"/>
              </a:spcBef>
              <a:spcAft>
                <a:spcPts val="1000"/>
              </a:spcAft>
              <a:buSzPts val="1800"/>
              <a:buChar char="●"/>
            </a:pPr>
            <a:r>
              <a:rPr lang="en"/>
              <a:t>Plan the </a:t>
            </a:r>
            <a:r>
              <a:rPr b="1" lang="en"/>
              <a:t>tasks you’ll need to complete</a:t>
            </a:r>
            <a:r>
              <a:rPr lang="en"/>
              <a:t> in order to implement your project promotion activities (strategies).</a:t>
            </a:r>
            <a:endParaRPr/>
          </a:p>
        </p:txBody>
      </p:sp>
      <p:sp>
        <p:nvSpPr>
          <p:cNvPr id="775" name="Google Shape;775;g2bda72d0c6b_0_83"/>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g2bc15a603a7_0_0"/>
          <p:cNvSpPr txBox="1"/>
          <p:nvPr>
            <p:ph type="title"/>
          </p:nvPr>
        </p:nvSpPr>
        <p:spPr>
          <a:xfrm>
            <a:off x="744450" y="8364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Nice to see you! </a:t>
            </a:r>
            <a:endParaRPr/>
          </a:p>
        </p:txBody>
      </p:sp>
      <p:sp>
        <p:nvSpPr>
          <p:cNvPr id="652" name="Google Shape;652;g2bc15a603a7_0_0"/>
          <p:cNvSpPr txBox="1"/>
          <p:nvPr>
            <p:ph idx="1" type="body"/>
          </p:nvPr>
        </p:nvSpPr>
        <p:spPr>
          <a:xfrm>
            <a:off x="1009475" y="3779150"/>
            <a:ext cx="1682400" cy="82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500">
                <a:solidFill>
                  <a:schemeClr val="accent4"/>
                </a:solidFill>
              </a:rPr>
              <a:t>Meg Sheahan</a:t>
            </a:r>
            <a:endParaRPr b="1" sz="1500">
              <a:solidFill>
                <a:schemeClr val="accent4"/>
              </a:solidFill>
            </a:endParaRPr>
          </a:p>
          <a:p>
            <a:pPr indent="0" lvl="0" marL="0" rtl="0" algn="ctr">
              <a:lnSpc>
                <a:spcPct val="100000"/>
              </a:lnSpc>
              <a:spcBef>
                <a:spcPts val="0"/>
              </a:spcBef>
              <a:spcAft>
                <a:spcPts val="0"/>
              </a:spcAft>
              <a:buSzPts val="1800"/>
              <a:buNone/>
            </a:pPr>
            <a:r>
              <a:rPr lang="en" sz="1300"/>
              <a:t>RHNTC Consultant</a:t>
            </a:r>
            <a:endParaRPr sz="1300"/>
          </a:p>
        </p:txBody>
      </p:sp>
      <p:sp>
        <p:nvSpPr>
          <p:cNvPr id="653" name="Google Shape;653;g2bc15a603a7_0_0"/>
          <p:cNvSpPr txBox="1"/>
          <p:nvPr>
            <p:ph idx="2" type="body"/>
          </p:nvPr>
        </p:nvSpPr>
        <p:spPr>
          <a:xfrm>
            <a:off x="3566500" y="3779150"/>
            <a:ext cx="2075400" cy="82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500">
                <a:solidFill>
                  <a:schemeClr val="accent4"/>
                </a:solidFill>
              </a:rPr>
              <a:t>Catherine Alonzo</a:t>
            </a:r>
            <a:r>
              <a:rPr lang="en" sz="1500"/>
              <a:t> </a:t>
            </a:r>
            <a:br>
              <a:rPr lang="en" sz="1500"/>
            </a:br>
            <a:r>
              <a:rPr lang="en" sz="1300"/>
              <a:t>Javelina Founder &amp; CEO</a:t>
            </a:r>
            <a:endParaRPr sz="1300"/>
          </a:p>
          <a:p>
            <a:pPr indent="0" lvl="0" marL="0" rtl="0" algn="ctr">
              <a:lnSpc>
                <a:spcPct val="100000"/>
              </a:lnSpc>
              <a:spcBef>
                <a:spcPts val="0"/>
              </a:spcBef>
              <a:spcAft>
                <a:spcPts val="0"/>
              </a:spcAft>
              <a:buSzPts val="1800"/>
              <a:buNone/>
            </a:pPr>
            <a:r>
              <a:t/>
            </a:r>
            <a:endParaRPr sz="1500"/>
          </a:p>
        </p:txBody>
      </p:sp>
      <p:pic>
        <p:nvPicPr>
          <p:cNvPr id="654" name="Google Shape;654;g2bc15a603a7_0_0"/>
          <p:cNvPicPr preferRelativeResize="0"/>
          <p:nvPr/>
        </p:nvPicPr>
        <p:blipFill rotWithShape="1">
          <a:blip r:embed="rId3">
            <a:alphaModFix/>
          </a:blip>
          <a:srcRect b="39529" l="15480" r="27334" t="0"/>
          <a:stretch/>
        </p:blipFill>
        <p:spPr>
          <a:xfrm>
            <a:off x="3898450" y="2051800"/>
            <a:ext cx="1397700" cy="1437600"/>
          </a:xfrm>
          <a:prstGeom prst="ellipse">
            <a:avLst/>
          </a:prstGeom>
          <a:noFill/>
          <a:ln>
            <a:noFill/>
          </a:ln>
        </p:spPr>
      </p:pic>
      <p:pic>
        <p:nvPicPr>
          <p:cNvPr id="655" name="Google Shape;655;g2bc15a603a7_0_0"/>
          <p:cNvPicPr preferRelativeResize="0"/>
          <p:nvPr/>
        </p:nvPicPr>
        <p:blipFill rotWithShape="1">
          <a:blip r:embed="rId4">
            <a:alphaModFix/>
          </a:blip>
          <a:srcRect b="9304" l="0" r="0" t="20312"/>
          <a:stretch/>
        </p:blipFill>
        <p:spPr>
          <a:xfrm>
            <a:off x="1131875" y="2051800"/>
            <a:ext cx="1437600" cy="1437600"/>
          </a:xfrm>
          <a:prstGeom prst="ellipse">
            <a:avLst/>
          </a:prstGeom>
          <a:noFill/>
          <a:ln>
            <a:noFill/>
          </a:ln>
        </p:spPr>
      </p:pic>
      <p:sp>
        <p:nvSpPr>
          <p:cNvPr id="656" name="Google Shape;656;g2bc15a603a7_0_0"/>
          <p:cNvSpPr txBox="1"/>
          <p:nvPr>
            <p:ph idx="3" type="body"/>
          </p:nvPr>
        </p:nvSpPr>
        <p:spPr>
          <a:xfrm>
            <a:off x="5677887" y="3779150"/>
            <a:ext cx="3082800" cy="824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1500">
                <a:solidFill>
                  <a:schemeClr val="accent4"/>
                </a:solidFill>
              </a:rPr>
              <a:t>Analise Goedeke </a:t>
            </a:r>
            <a:br>
              <a:rPr b="1" lang="en" sz="1500">
                <a:solidFill>
                  <a:schemeClr val="accent4"/>
                </a:solidFill>
              </a:rPr>
            </a:br>
            <a:r>
              <a:rPr lang="en" sz="1300">
                <a:solidFill>
                  <a:srgbClr val="595959"/>
                </a:solidFill>
              </a:rPr>
              <a:t>Kachemak Bay Family Planning Clinic </a:t>
            </a:r>
            <a:br>
              <a:rPr lang="en" sz="1300">
                <a:solidFill>
                  <a:srgbClr val="595959"/>
                </a:solidFill>
              </a:rPr>
            </a:br>
            <a:r>
              <a:rPr lang="en" sz="1300">
                <a:solidFill>
                  <a:srgbClr val="595959"/>
                </a:solidFill>
              </a:rPr>
              <a:t>Operations &amp; Grants Coordinator</a:t>
            </a:r>
            <a:endParaRPr sz="1300">
              <a:solidFill>
                <a:srgbClr val="595959"/>
              </a:solidFill>
            </a:endParaRPr>
          </a:p>
        </p:txBody>
      </p:sp>
      <p:sp>
        <p:nvSpPr>
          <p:cNvPr id="657" name="Google Shape;657;g2bc15a603a7_0_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658" name="Google Shape;658;g2bc15a603a7_0_0"/>
          <p:cNvPicPr preferRelativeResize="0"/>
          <p:nvPr/>
        </p:nvPicPr>
        <p:blipFill rotWithShape="1">
          <a:blip r:embed="rId5">
            <a:alphaModFix/>
          </a:blip>
          <a:srcRect b="0" l="1017" r="1018" t="0"/>
          <a:stretch/>
        </p:blipFill>
        <p:spPr>
          <a:xfrm>
            <a:off x="6520425" y="2098675"/>
            <a:ext cx="1397700" cy="14376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g2ba0cb491cd_0_101"/>
          <p:cNvSpPr txBox="1"/>
          <p:nvPr>
            <p:ph type="title"/>
          </p:nvPr>
        </p:nvSpPr>
        <p:spPr>
          <a:xfrm>
            <a:off x="365350" y="98885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extLst>
                  <a:ext uri="http://customooxmlschemas.google.com/">
                    <go:slidesCustomData xmlns:go="http://customooxmlschemas.google.com/" textRoundtripDataId="9"/>
                  </a:ext>
                </a:extLst>
              </a:rPr>
              <a:t>E</a:t>
            </a:r>
            <a:r>
              <a:rPr lang="en"/>
              <a:t>xample promotion strategies</a:t>
            </a:r>
            <a:endParaRPr i="1"/>
          </a:p>
          <a:p>
            <a:pPr indent="0" lvl="0" marL="0" rtl="0" algn="l">
              <a:lnSpc>
                <a:spcPct val="100000"/>
              </a:lnSpc>
              <a:spcBef>
                <a:spcPts val="0"/>
              </a:spcBef>
              <a:spcAft>
                <a:spcPts val="0"/>
              </a:spcAft>
              <a:buSzPts val="2800"/>
              <a:buNone/>
            </a:pPr>
            <a:r>
              <a:t/>
            </a:r>
            <a:endParaRPr/>
          </a:p>
        </p:txBody>
      </p:sp>
      <p:sp>
        <p:nvSpPr>
          <p:cNvPr id="781" name="Google Shape;781;g2ba0cb491cd_0_101"/>
          <p:cNvSpPr txBox="1"/>
          <p:nvPr>
            <p:ph idx="1" type="body"/>
          </p:nvPr>
        </p:nvSpPr>
        <p:spPr>
          <a:xfrm>
            <a:off x="688375" y="1931000"/>
            <a:ext cx="7152900" cy="29631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 sz="1700"/>
              <a:t>Develop and post 1-2 Instagram posts per week about STI prevention, screening, and/or treatment.</a:t>
            </a:r>
            <a:endParaRPr sz="1700"/>
          </a:p>
          <a:p>
            <a:pPr indent="-336550" lvl="0" marL="457200" rtl="0" algn="l">
              <a:lnSpc>
                <a:spcPct val="115000"/>
              </a:lnSpc>
              <a:spcBef>
                <a:spcPts val="1000"/>
              </a:spcBef>
              <a:spcAft>
                <a:spcPts val="0"/>
              </a:spcAft>
              <a:buSzPts val="1700"/>
              <a:buChar char="●"/>
            </a:pPr>
            <a:r>
              <a:rPr lang="en" sz="1700"/>
              <a:t>Produce 1 longer video about STI screening and treatment services to feature on your clinic’s website.</a:t>
            </a:r>
            <a:endParaRPr sz="1700"/>
          </a:p>
          <a:p>
            <a:pPr indent="-336550" lvl="0" marL="457200" rtl="0" algn="l">
              <a:lnSpc>
                <a:spcPct val="115000"/>
              </a:lnSpc>
              <a:spcBef>
                <a:spcPts val="1000"/>
              </a:spcBef>
              <a:spcAft>
                <a:spcPts val="1000"/>
              </a:spcAft>
              <a:buSzPts val="1700"/>
              <a:buChar char="●"/>
            </a:pPr>
            <a:r>
              <a:rPr lang="en" sz="1700"/>
              <a:t>Send a direct mail postcard about your services to targeted households in your area or zip code. </a:t>
            </a:r>
            <a:endParaRPr sz="1700"/>
          </a:p>
        </p:txBody>
      </p:sp>
      <p:sp>
        <p:nvSpPr>
          <p:cNvPr id="782" name="Google Shape;782;g2ba0cb491cd_0_101"/>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g2bda72d0c6b_0_111"/>
          <p:cNvSpPr txBox="1"/>
          <p:nvPr>
            <p:ph type="title"/>
          </p:nvPr>
        </p:nvSpPr>
        <p:spPr>
          <a:xfrm>
            <a:off x="311700" y="19984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Clr>
                <a:srgbClr val="000000"/>
              </a:buClr>
              <a:buSzPts val="2800"/>
              <a:buFont typeface="Arial"/>
              <a:buNone/>
            </a:pPr>
            <a:r>
              <a:rPr lang="en" sz="2800"/>
              <a:t>Develop promotional content to</a:t>
            </a:r>
            <a:endParaRPr sz="2800"/>
          </a:p>
          <a:p>
            <a:pPr indent="0" lvl="0" marL="0" rtl="0" algn="ctr">
              <a:lnSpc>
                <a:spcPct val="100000"/>
              </a:lnSpc>
              <a:spcBef>
                <a:spcPts val="0"/>
              </a:spcBef>
              <a:spcAft>
                <a:spcPts val="0"/>
              </a:spcAft>
              <a:buClr>
                <a:srgbClr val="000000"/>
              </a:buClr>
              <a:buSzPts val="2800"/>
              <a:buFont typeface="Arial"/>
              <a:buNone/>
            </a:pPr>
            <a:r>
              <a:rPr lang="en" sz="2800"/>
              <a:t>engage your priority audience</a:t>
            </a:r>
            <a:endParaRPr b="0"/>
          </a:p>
        </p:txBody>
      </p:sp>
      <p:sp>
        <p:nvSpPr>
          <p:cNvPr id="788" name="Google Shape;788;g2bda72d0c6b_0_11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g2ba0cb491cd_0_50"/>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2800"/>
              <a:buFont typeface="Arial"/>
              <a:buNone/>
            </a:pPr>
            <a:r>
              <a:rPr lang="en" sz="2600"/>
              <a:t>Create content that your priority audience can understand, relate to, and act on</a:t>
            </a:r>
            <a:endParaRPr sz="2600"/>
          </a:p>
        </p:txBody>
      </p:sp>
      <p:sp>
        <p:nvSpPr>
          <p:cNvPr id="794" name="Google Shape;794;g2ba0cb491cd_0_50"/>
          <p:cNvSpPr txBox="1"/>
          <p:nvPr>
            <p:ph idx="1" type="body"/>
          </p:nvPr>
        </p:nvSpPr>
        <p:spPr>
          <a:xfrm>
            <a:off x="688375" y="1854800"/>
            <a:ext cx="6982800" cy="296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Examples of promotional content include:</a:t>
            </a:r>
            <a:endParaRPr/>
          </a:p>
          <a:p>
            <a:pPr indent="-342900" lvl="0" marL="457200" rtl="0" algn="l">
              <a:lnSpc>
                <a:spcPct val="115000"/>
              </a:lnSpc>
              <a:spcBef>
                <a:spcPts val="1000"/>
              </a:spcBef>
              <a:spcAft>
                <a:spcPts val="0"/>
              </a:spcAft>
              <a:buSzPts val="1800"/>
              <a:buChar char="●"/>
            </a:pPr>
            <a:r>
              <a:rPr lang="en"/>
              <a:t>Social media posts</a:t>
            </a:r>
            <a:endParaRPr/>
          </a:p>
          <a:p>
            <a:pPr indent="-342900" lvl="0" marL="457200" rtl="0" algn="l">
              <a:lnSpc>
                <a:spcPct val="115000"/>
              </a:lnSpc>
              <a:spcBef>
                <a:spcPts val="0"/>
              </a:spcBef>
              <a:spcAft>
                <a:spcPts val="0"/>
              </a:spcAft>
              <a:buSzPts val="1800"/>
              <a:buChar char="●"/>
            </a:pPr>
            <a:r>
              <a:rPr lang="en"/>
              <a:t>Print ads</a:t>
            </a:r>
            <a:endParaRPr/>
          </a:p>
          <a:p>
            <a:pPr indent="-342900" lvl="0" marL="457200" rtl="0" algn="l">
              <a:lnSpc>
                <a:spcPct val="115000"/>
              </a:lnSpc>
              <a:spcBef>
                <a:spcPts val="0"/>
              </a:spcBef>
              <a:spcAft>
                <a:spcPts val="0"/>
              </a:spcAft>
              <a:buSzPts val="1800"/>
              <a:buChar char="●"/>
            </a:pPr>
            <a:r>
              <a:rPr lang="en"/>
              <a:t>Radio ad scripts</a:t>
            </a:r>
            <a:endParaRPr/>
          </a:p>
        </p:txBody>
      </p:sp>
      <p:sp>
        <p:nvSpPr>
          <p:cNvPr id="795" name="Google Shape;795;g2ba0cb491cd_0_50"/>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796" name="Google Shape;796;g2ba0cb491cd_0_50"/>
          <p:cNvPicPr preferRelativeResize="0"/>
          <p:nvPr/>
        </p:nvPicPr>
        <p:blipFill rotWithShape="1">
          <a:blip r:embed="rId3">
            <a:alphaModFix/>
          </a:blip>
          <a:srcRect b="0" l="0" r="0" t="0"/>
          <a:stretch/>
        </p:blipFill>
        <p:spPr>
          <a:xfrm>
            <a:off x="5092575" y="2330350"/>
            <a:ext cx="1881073" cy="18810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g2bda72d0c6b_0_119"/>
          <p:cNvSpPr txBox="1"/>
          <p:nvPr>
            <p:ph type="title"/>
          </p:nvPr>
        </p:nvSpPr>
        <p:spPr>
          <a:xfrm>
            <a:off x="364125" y="661375"/>
            <a:ext cx="5930100" cy="6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2600"/>
              <a:t>For each piece of promotional content, ask yourselves:</a:t>
            </a:r>
            <a:endParaRPr sz="2600"/>
          </a:p>
        </p:txBody>
      </p:sp>
      <p:sp>
        <p:nvSpPr>
          <p:cNvPr id="802" name="Google Shape;802;g2bda72d0c6b_0_119"/>
          <p:cNvSpPr txBox="1"/>
          <p:nvPr>
            <p:ph idx="1" type="body"/>
          </p:nvPr>
        </p:nvSpPr>
        <p:spPr>
          <a:xfrm>
            <a:off x="567425" y="1971225"/>
            <a:ext cx="7429800" cy="2621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b="1" lang="en" sz="1800"/>
              <a:t>What do we want this content to do? </a:t>
            </a:r>
            <a:endParaRPr/>
          </a:p>
          <a:p>
            <a:pPr indent="-342900" lvl="1" marL="914400" rtl="0" algn="l">
              <a:lnSpc>
                <a:spcPct val="115000"/>
              </a:lnSpc>
              <a:spcBef>
                <a:spcPts val="0"/>
              </a:spcBef>
              <a:spcAft>
                <a:spcPts val="0"/>
              </a:spcAft>
              <a:buSzPts val="1800"/>
              <a:buChar char="○"/>
            </a:pPr>
            <a:r>
              <a:rPr lang="en" sz="1800"/>
              <a:t>E.g., raise awareness, share a resource, promote a service</a:t>
            </a:r>
            <a:endParaRPr sz="1800"/>
          </a:p>
          <a:p>
            <a:pPr indent="-342900" lvl="0" marL="457200" rtl="0" algn="l">
              <a:lnSpc>
                <a:spcPct val="115000"/>
              </a:lnSpc>
              <a:spcBef>
                <a:spcPts val="1000"/>
              </a:spcBef>
              <a:spcAft>
                <a:spcPts val="0"/>
              </a:spcAft>
              <a:buSzPts val="1800"/>
              <a:buChar char="●"/>
            </a:pPr>
            <a:r>
              <a:rPr b="1" lang="en" sz="1800"/>
              <a:t>What do we want the audience to do after seeing it?</a:t>
            </a:r>
            <a:r>
              <a:rPr lang="en" sz="1800"/>
              <a:t> </a:t>
            </a:r>
            <a:endParaRPr/>
          </a:p>
          <a:p>
            <a:pPr indent="-342900" lvl="1" marL="914400" rtl="0" algn="l">
              <a:lnSpc>
                <a:spcPct val="115000"/>
              </a:lnSpc>
              <a:spcBef>
                <a:spcPts val="0"/>
              </a:spcBef>
              <a:spcAft>
                <a:spcPts val="0"/>
              </a:spcAft>
              <a:buSzPts val="1800"/>
              <a:buChar char="○"/>
            </a:pPr>
            <a:r>
              <a:rPr lang="en" sz="1800"/>
              <a:t>E.g., share on social, visit our website, make an appointment</a:t>
            </a:r>
            <a:endParaRPr sz="1800"/>
          </a:p>
          <a:p>
            <a:pPr indent="0" lvl="0" marL="0" rtl="0" algn="l">
              <a:lnSpc>
                <a:spcPct val="115000"/>
              </a:lnSpc>
              <a:spcBef>
                <a:spcPts val="1000"/>
              </a:spcBef>
              <a:spcAft>
                <a:spcPts val="0"/>
              </a:spcAft>
              <a:buSzPts val="1800"/>
              <a:buNone/>
            </a:pPr>
            <a:r>
              <a:t/>
            </a:r>
            <a:endParaRPr/>
          </a:p>
          <a:p>
            <a:pPr indent="0" lvl="0" marL="0" rtl="0" algn="l">
              <a:lnSpc>
                <a:spcPct val="115000"/>
              </a:lnSpc>
              <a:spcBef>
                <a:spcPts val="0"/>
              </a:spcBef>
              <a:spcAft>
                <a:spcPts val="0"/>
              </a:spcAft>
              <a:buSzPts val="1800"/>
              <a:buNone/>
            </a:pPr>
            <a:r>
              <a:rPr lang="en"/>
              <a:t>Remember</a:t>
            </a:r>
            <a:r>
              <a:rPr b="1" lang="en"/>
              <a:t> </a:t>
            </a:r>
            <a:r>
              <a:rPr lang="en"/>
              <a:t>to align this content with your agency’s core brand identity, brand voice, and key messages.</a:t>
            </a:r>
            <a:endParaRPr/>
          </a:p>
        </p:txBody>
      </p:sp>
      <p:sp>
        <p:nvSpPr>
          <p:cNvPr id="803" name="Google Shape;803;g2bda72d0c6b_0_119"/>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g269a4dca5c1_0_11"/>
          <p:cNvSpPr txBox="1"/>
          <p:nvPr>
            <p:ph type="title"/>
          </p:nvPr>
        </p:nvSpPr>
        <p:spPr>
          <a:xfrm>
            <a:off x="364125" y="661375"/>
            <a:ext cx="6668100" cy="636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Example: Every Body Texas</a:t>
            </a:r>
            <a:endParaRPr i="1"/>
          </a:p>
        </p:txBody>
      </p:sp>
      <p:sp>
        <p:nvSpPr>
          <p:cNvPr id="809" name="Google Shape;809;g269a4dca5c1_0_11"/>
          <p:cNvSpPr txBox="1"/>
          <p:nvPr>
            <p:ph idx="1" type="body"/>
          </p:nvPr>
        </p:nvSpPr>
        <p:spPr>
          <a:xfrm>
            <a:off x="364125" y="1961163"/>
            <a:ext cx="3197700" cy="174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b="1" lang="en"/>
              <a:t>Every Body Texas is working to ensure that all people can access safe, unbiased, high-quality sexual and reproductive healthcare</a:t>
            </a:r>
            <a:endParaRPr b="1" sz="1400"/>
          </a:p>
          <a:p>
            <a:pPr indent="0" lvl="0" marL="0" rtl="0" algn="l">
              <a:lnSpc>
                <a:spcPct val="115000"/>
              </a:lnSpc>
              <a:spcBef>
                <a:spcPts val="0"/>
              </a:spcBef>
              <a:spcAft>
                <a:spcPts val="0"/>
              </a:spcAft>
              <a:buSzPts val="1800"/>
              <a:buNone/>
            </a:pPr>
            <a:r>
              <a:t/>
            </a:r>
            <a:endParaRPr i="1" strike="sngStrike">
              <a:highlight>
                <a:srgbClr val="FFFF00"/>
              </a:highlight>
            </a:endParaRPr>
          </a:p>
        </p:txBody>
      </p:sp>
      <p:sp>
        <p:nvSpPr>
          <p:cNvPr id="810" name="Google Shape;810;g269a4dca5c1_0_1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811" name="Google Shape;811;g269a4dca5c1_0_11"/>
          <p:cNvPicPr preferRelativeResize="0"/>
          <p:nvPr/>
        </p:nvPicPr>
        <p:blipFill rotWithShape="1">
          <a:blip r:embed="rId3">
            <a:alphaModFix/>
          </a:blip>
          <a:srcRect b="0" l="0" r="0" t="0"/>
          <a:stretch/>
        </p:blipFill>
        <p:spPr>
          <a:xfrm>
            <a:off x="3607000" y="1557625"/>
            <a:ext cx="3761274" cy="3130800"/>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g2bda72d0c6b_0_125"/>
          <p:cNvSpPr txBox="1"/>
          <p:nvPr>
            <p:ph type="title"/>
          </p:nvPr>
        </p:nvSpPr>
        <p:spPr>
          <a:xfrm>
            <a:off x="1186800" y="1922250"/>
            <a:ext cx="67704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t>Evaluate your project promotion activities</a:t>
            </a:r>
            <a:endParaRPr/>
          </a:p>
        </p:txBody>
      </p:sp>
      <p:sp>
        <p:nvSpPr>
          <p:cNvPr id="817" name="Google Shape;817;g2bda72d0c6b_0_12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g2ba0cb491cd_0_55"/>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Identify what data you need to evaluate </a:t>
            </a:r>
            <a:br>
              <a:rPr lang="en"/>
            </a:br>
            <a:r>
              <a:rPr lang="en"/>
              <a:t>your promotion efforts</a:t>
            </a:r>
            <a:endParaRPr/>
          </a:p>
          <a:p>
            <a:pPr indent="0" lvl="0" marL="0" rtl="0" algn="l">
              <a:lnSpc>
                <a:spcPct val="100000"/>
              </a:lnSpc>
              <a:spcBef>
                <a:spcPts val="0"/>
              </a:spcBef>
              <a:spcAft>
                <a:spcPts val="0"/>
              </a:spcAft>
              <a:buSzPts val="2800"/>
              <a:buNone/>
            </a:pPr>
            <a:r>
              <a:t/>
            </a:r>
            <a:endParaRPr/>
          </a:p>
        </p:txBody>
      </p:sp>
      <p:sp>
        <p:nvSpPr>
          <p:cNvPr id="823" name="Google Shape;823;g2ba0cb491cd_0_55"/>
          <p:cNvSpPr txBox="1"/>
          <p:nvPr>
            <p:ph idx="1" type="body"/>
          </p:nvPr>
        </p:nvSpPr>
        <p:spPr>
          <a:xfrm>
            <a:off x="688375" y="1931000"/>
            <a:ext cx="6982800" cy="2963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Collect and track data on your </a:t>
            </a:r>
            <a:r>
              <a:rPr b="1" lang="en"/>
              <a:t>promotion activities </a:t>
            </a:r>
            <a:br>
              <a:rPr b="1" lang="en"/>
            </a:br>
            <a:r>
              <a:rPr b="1" lang="en"/>
              <a:t>and outcomes</a:t>
            </a:r>
            <a:r>
              <a:rPr lang="en"/>
              <a:t>.</a:t>
            </a:r>
            <a:endParaRPr/>
          </a:p>
          <a:p>
            <a:pPr indent="-342900" lvl="0" marL="457200" rtl="0" algn="l">
              <a:lnSpc>
                <a:spcPct val="115000"/>
              </a:lnSpc>
              <a:spcBef>
                <a:spcPts val="1000"/>
              </a:spcBef>
              <a:spcAft>
                <a:spcPts val="0"/>
              </a:spcAft>
              <a:buSzPts val="1800"/>
              <a:buChar char="●"/>
            </a:pPr>
            <a:r>
              <a:rPr lang="en"/>
              <a:t>Use this data to </a:t>
            </a:r>
            <a:r>
              <a:rPr b="1" lang="en"/>
              <a:t>evaluate the effectiveness of your efforts</a:t>
            </a:r>
            <a:r>
              <a:rPr lang="en"/>
              <a:t> and determine if your investment in them is well placed.</a:t>
            </a:r>
            <a:endParaRPr/>
          </a:p>
          <a:p>
            <a:pPr indent="-342900" lvl="0" marL="457200" rtl="0" algn="l">
              <a:lnSpc>
                <a:spcPct val="115000"/>
              </a:lnSpc>
              <a:spcBef>
                <a:spcPts val="1000"/>
              </a:spcBef>
              <a:spcAft>
                <a:spcPts val="0"/>
              </a:spcAft>
              <a:buSzPts val="1800"/>
              <a:buChar char="●"/>
            </a:pPr>
            <a:r>
              <a:rPr lang="en"/>
              <a:t>Based on your evaluation, </a:t>
            </a:r>
            <a:r>
              <a:rPr b="1" lang="en"/>
              <a:t>adjust your promotion </a:t>
            </a:r>
            <a:br>
              <a:rPr b="1" lang="en"/>
            </a:br>
            <a:r>
              <a:rPr b="1" lang="en"/>
              <a:t>approach</a:t>
            </a:r>
            <a:r>
              <a:rPr lang="en"/>
              <a:t> or future promotion efforts, as needed.</a:t>
            </a:r>
            <a:endParaRPr/>
          </a:p>
          <a:p>
            <a:pPr indent="0" lvl="0" marL="0" rtl="0" algn="l">
              <a:lnSpc>
                <a:spcPct val="115000"/>
              </a:lnSpc>
              <a:spcBef>
                <a:spcPts val="1000"/>
              </a:spcBef>
              <a:spcAft>
                <a:spcPts val="1000"/>
              </a:spcAft>
              <a:buSzPts val="1800"/>
              <a:buNone/>
            </a:pPr>
            <a:r>
              <a:t/>
            </a:r>
            <a:endParaRPr i="1" strike="sngStrike">
              <a:highlight>
                <a:srgbClr val="FFFF00"/>
              </a:highlight>
            </a:endParaRPr>
          </a:p>
        </p:txBody>
      </p:sp>
      <p:sp>
        <p:nvSpPr>
          <p:cNvPr id="824" name="Google Shape;824;g2ba0cb491cd_0_55"/>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id="829" name="Google Shape;829;g2ba0cb491cd_0_106"/>
          <p:cNvSpPr txBox="1"/>
          <p:nvPr>
            <p:ph type="title"/>
          </p:nvPr>
        </p:nvSpPr>
        <p:spPr>
          <a:xfrm>
            <a:off x="365350" y="996200"/>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Examples of data to track</a:t>
            </a:r>
            <a:endParaRPr i="1"/>
          </a:p>
          <a:p>
            <a:pPr indent="0" lvl="0" marL="0" rtl="0" algn="l">
              <a:lnSpc>
                <a:spcPct val="100000"/>
              </a:lnSpc>
              <a:spcBef>
                <a:spcPts val="0"/>
              </a:spcBef>
              <a:spcAft>
                <a:spcPts val="0"/>
              </a:spcAft>
              <a:buSzPts val="2800"/>
              <a:buNone/>
            </a:pPr>
            <a:r>
              <a:t/>
            </a:r>
            <a:endParaRPr/>
          </a:p>
        </p:txBody>
      </p:sp>
      <p:sp>
        <p:nvSpPr>
          <p:cNvPr id="830" name="Google Shape;830;g2ba0cb491cd_0_106"/>
          <p:cNvSpPr txBox="1"/>
          <p:nvPr>
            <p:ph idx="1" type="body"/>
          </p:nvPr>
        </p:nvSpPr>
        <p:spPr>
          <a:xfrm>
            <a:off x="688375" y="1931000"/>
            <a:ext cx="6982800" cy="2963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Number of appointments made by teens</a:t>
            </a:r>
            <a:endParaRPr/>
          </a:p>
          <a:p>
            <a:pPr indent="-342900" lvl="0" marL="457200" rtl="0" algn="l">
              <a:lnSpc>
                <a:spcPct val="115000"/>
              </a:lnSpc>
              <a:spcBef>
                <a:spcPts val="1000"/>
              </a:spcBef>
              <a:spcAft>
                <a:spcPts val="0"/>
              </a:spcAft>
              <a:buSzPts val="1800"/>
              <a:buChar char="●"/>
            </a:pPr>
            <a:r>
              <a:rPr lang="en"/>
              <a:t>Number of website visits</a:t>
            </a:r>
            <a:endParaRPr/>
          </a:p>
          <a:p>
            <a:pPr indent="-342900" lvl="0" marL="457200" rtl="0" algn="l">
              <a:lnSpc>
                <a:spcPct val="115000"/>
              </a:lnSpc>
              <a:spcBef>
                <a:spcPts val="1000"/>
              </a:spcBef>
              <a:spcAft>
                <a:spcPts val="0"/>
              </a:spcAft>
              <a:buSzPts val="1800"/>
              <a:buChar char="●"/>
            </a:pPr>
            <a:r>
              <a:rPr lang="en"/>
              <a:t>Number of likes, comments, and shares on Instagram</a:t>
            </a:r>
            <a:endParaRPr/>
          </a:p>
          <a:p>
            <a:pPr indent="0" lvl="0" marL="0" rtl="0" algn="l">
              <a:lnSpc>
                <a:spcPct val="115000"/>
              </a:lnSpc>
              <a:spcBef>
                <a:spcPts val="1000"/>
              </a:spcBef>
              <a:spcAft>
                <a:spcPts val="1000"/>
              </a:spcAft>
              <a:buSzPts val="1800"/>
              <a:buNone/>
            </a:pPr>
            <a:r>
              <a:t/>
            </a:r>
            <a:endParaRPr i="1" strike="sngStrike">
              <a:highlight>
                <a:srgbClr val="FFFF00"/>
              </a:highlight>
            </a:endParaRPr>
          </a:p>
        </p:txBody>
      </p:sp>
      <p:sp>
        <p:nvSpPr>
          <p:cNvPr id="831" name="Google Shape;831;g2ba0cb491cd_0_106"/>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p12"/>
          <p:cNvSpPr txBox="1"/>
          <p:nvPr>
            <p:ph type="title"/>
          </p:nvPr>
        </p:nvSpPr>
        <p:spPr>
          <a:xfrm>
            <a:off x="311700" y="2098675"/>
            <a:ext cx="6760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Project Promotion Activities </a:t>
            </a:r>
            <a:br>
              <a:rPr lang="en" sz="3000"/>
            </a:br>
            <a:r>
              <a:rPr lang="en" sz="3000"/>
              <a:t>at </a:t>
            </a:r>
            <a:r>
              <a:rPr lang="en" sz="3000">
                <a:solidFill>
                  <a:schemeClr val="lt1"/>
                </a:solidFill>
              </a:rPr>
              <a:t>Kachemak Bay Family </a:t>
            </a:r>
            <a:br>
              <a:rPr lang="en" sz="3000">
                <a:solidFill>
                  <a:schemeClr val="lt1"/>
                </a:solidFill>
              </a:rPr>
            </a:br>
            <a:r>
              <a:rPr lang="en" sz="3000">
                <a:solidFill>
                  <a:schemeClr val="lt1"/>
                </a:solidFill>
              </a:rPr>
              <a:t>Planning Clinic</a:t>
            </a:r>
            <a:endParaRPr sz="3000">
              <a:solidFill>
                <a:schemeClr val="lt1"/>
              </a:solidFill>
            </a:endParaRPr>
          </a:p>
          <a:p>
            <a:pPr indent="0" lvl="0" marL="0" rtl="0" algn="l">
              <a:lnSpc>
                <a:spcPct val="100000"/>
              </a:lnSpc>
              <a:spcBef>
                <a:spcPts val="0"/>
              </a:spcBef>
              <a:spcAft>
                <a:spcPts val="0"/>
              </a:spcAft>
              <a:buSzPts val="2800"/>
              <a:buNone/>
            </a:pPr>
            <a:r>
              <a:t/>
            </a:r>
            <a:endParaRPr sz="3000">
              <a:solidFill>
                <a:schemeClr val="lt1"/>
              </a:solidFill>
            </a:endParaRPr>
          </a:p>
        </p:txBody>
      </p:sp>
      <p:sp>
        <p:nvSpPr>
          <p:cNvPr id="837" name="Google Shape;837;p12"/>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g2c11c8734f7_0_348"/>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Kachemak Bay Family Planning Clinic</a:t>
            </a:r>
            <a:endParaRPr>
              <a:latin typeface="Arial"/>
              <a:ea typeface="Arial"/>
              <a:cs typeface="Arial"/>
              <a:sym typeface="Arial"/>
            </a:endParaRPr>
          </a:p>
        </p:txBody>
      </p:sp>
      <p:sp>
        <p:nvSpPr>
          <p:cNvPr id="843" name="Google Shape;843;g2c11c8734f7_0_348"/>
          <p:cNvSpPr txBox="1"/>
          <p:nvPr>
            <p:ph idx="1" type="body"/>
          </p:nvPr>
        </p:nvSpPr>
        <p:spPr>
          <a:xfrm>
            <a:off x="365347" y="1465144"/>
            <a:ext cx="3873000" cy="46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800"/>
              <a:buNone/>
            </a:pPr>
            <a:r>
              <a:rPr b="1" lang="en"/>
              <a:t>Serving Alaska’s Kenai Peninsula</a:t>
            </a:r>
            <a:endParaRPr b="1"/>
          </a:p>
        </p:txBody>
      </p:sp>
      <p:pic>
        <p:nvPicPr>
          <p:cNvPr id="844" name="Google Shape;844;g2c11c8734f7_0_348"/>
          <p:cNvPicPr preferRelativeResize="0"/>
          <p:nvPr/>
        </p:nvPicPr>
        <p:blipFill rotWithShape="1">
          <a:blip r:embed="rId3">
            <a:alphaModFix/>
          </a:blip>
          <a:srcRect b="0" l="0" r="18039" t="0"/>
          <a:stretch/>
        </p:blipFill>
        <p:spPr>
          <a:xfrm>
            <a:off x="457200" y="1977562"/>
            <a:ext cx="2430400" cy="2313988"/>
          </a:xfrm>
          <a:prstGeom prst="rect">
            <a:avLst/>
          </a:prstGeom>
          <a:noFill/>
          <a:ln>
            <a:noFill/>
          </a:ln>
        </p:spPr>
      </p:pic>
      <p:sp>
        <p:nvSpPr>
          <p:cNvPr id="845" name="Google Shape;845;g2c11c8734f7_0_348"/>
          <p:cNvSpPr txBox="1"/>
          <p:nvPr/>
        </p:nvSpPr>
        <p:spPr>
          <a:xfrm>
            <a:off x="419392" y="4701830"/>
            <a:ext cx="572700" cy="169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00"/>
              <a:buFont typeface="Arial"/>
              <a:buNone/>
            </a:pPr>
            <a:r>
              <a:rPr b="0" i="0" lang="en" sz="500" u="none" cap="none" strike="noStrike">
                <a:solidFill>
                  <a:srgbClr val="000000"/>
                </a:solidFill>
                <a:latin typeface="Arial"/>
                <a:ea typeface="Arial"/>
                <a:cs typeface="Arial"/>
                <a:sym typeface="Arial"/>
              </a:rPr>
              <a:t>Credit: NOAA</a:t>
            </a:r>
            <a:endParaRPr b="0" i="0" sz="1400" u="none" cap="none" strike="noStrike">
              <a:solidFill>
                <a:srgbClr val="000000"/>
              </a:solidFill>
              <a:latin typeface="Arial"/>
              <a:ea typeface="Arial"/>
              <a:cs typeface="Arial"/>
              <a:sym typeface="Arial"/>
            </a:endParaRPr>
          </a:p>
        </p:txBody>
      </p:sp>
      <p:pic>
        <p:nvPicPr>
          <p:cNvPr id="846" name="Google Shape;846;g2c11c8734f7_0_348"/>
          <p:cNvPicPr preferRelativeResize="0"/>
          <p:nvPr/>
        </p:nvPicPr>
        <p:blipFill rotWithShape="1">
          <a:blip r:embed="rId4">
            <a:alphaModFix/>
          </a:blip>
          <a:srcRect b="2537" l="0" r="0" t="10224"/>
          <a:stretch/>
        </p:blipFill>
        <p:spPr>
          <a:xfrm>
            <a:off x="3063450" y="1977550"/>
            <a:ext cx="1807325" cy="1004450"/>
          </a:xfrm>
          <a:prstGeom prst="rect">
            <a:avLst/>
          </a:prstGeom>
          <a:noFill/>
          <a:ln>
            <a:noFill/>
          </a:ln>
        </p:spPr>
      </p:pic>
      <p:pic>
        <p:nvPicPr>
          <p:cNvPr id="847" name="Google Shape;847;g2c11c8734f7_0_348"/>
          <p:cNvPicPr preferRelativeResize="0"/>
          <p:nvPr/>
        </p:nvPicPr>
        <p:blipFill rotWithShape="1">
          <a:blip r:embed="rId5">
            <a:alphaModFix/>
          </a:blip>
          <a:srcRect b="8371" l="15137" r="4681" t="10426"/>
          <a:stretch/>
        </p:blipFill>
        <p:spPr>
          <a:xfrm>
            <a:off x="3063450" y="3071875"/>
            <a:ext cx="1807324" cy="1217349"/>
          </a:xfrm>
          <a:prstGeom prst="rect">
            <a:avLst/>
          </a:prstGeom>
          <a:noFill/>
          <a:ln>
            <a:noFill/>
          </a:ln>
        </p:spPr>
      </p:pic>
      <p:pic>
        <p:nvPicPr>
          <p:cNvPr descr="A picture containing outdoor, road, sky, street&#10;&#10;Description automatically generated" id="848" name="Google Shape;848;g2c11c8734f7_0_348"/>
          <p:cNvPicPr preferRelativeResize="0"/>
          <p:nvPr/>
        </p:nvPicPr>
        <p:blipFill rotWithShape="1">
          <a:blip r:embed="rId6">
            <a:alphaModFix/>
          </a:blip>
          <a:srcRect b="4852" l="0" r="0" t="0"/>
          <a:stretch/>
        </p:blipFill>
        <p:spPr>
          <a:xfrm>
            <a:off x="5046625" y="2335522"/>
            <a:ext cx="1913125" cy="1365175"/>
          </a:xfrm>
          <a:prstGeom prst="rect">
            <a:avLst/>
          </a:prstGeom>
          <a:noFill/>
          <a:ln>
            <a:noFill/>
          </a:ln>
        </p:spPr>
      </p:pic>
      <p:pic>
        <p:nvPicPr>
          <p:cNvPr descr="A black background with a black square&#10;&#10;Description automatically generated with medium confidence" id="849" name="Google Shape;849;g2c11c8734f7_0_348"/>
          <p:cNvPicPr preferRelativeResize="0"/>
          <p:nvPr/>
        </p:nvPicPr>
        <p:blipFill rotWithShape="1">
          <a:blip r:embed="rId7">
            <a:alphaModFix/>
          </a:blip>
          <a:srcRect b="0" l="0" r="0" t="0"/>
          <a:stretch/>
        </p:blipFill>
        <p:spPr>
          <a:xfrm>
            <a:off x="7082900" y="428225"/>
            <a:ext cx="1006325" cy="10072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g2bc15a603a7_0_5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extLst>
                  <a:ext uri="http://customooxmlschemas.google.com/">
                    <go:slidesCustomData xmlns:go="http://customooxmlschemas.google.com/" textRoundtripDataId="0"/>
                  </a:ext>
                </a:extLst>
              </a:rPr>
              <a:t>Objectives</a:t>
            </a:r>
            <a:endParaRPr/>
          </a:p>
          <a:p>
            <a:pPr indent="0" lvl="0" marL="0" rtl="0" algn="l">
              <a:lnSpc>
                <a:spcPct val="100000"/>
              </a:lnSpc>
              <a:spcBef>
                <a:spcPts val="0"/>
              </a:spcBef>
              <a:spcAft>
                <a:spcPts val="0"/>
              </a:spcAft>
              <a:buSzPts val="2800"/>
              <a:buNone/>
            </a:pPr>
            <a:r>
              <a:t/>
            </a:r>
            <a:endParaRPr/>
          </a:p>
        </p:txBody>
      </p:sp>
      <p:sp>
        <p:nvSpPr>
          <p:cNvPr id="664" name="Google Shape;664;g2bc15a603a7_0_514"/>
          <p:cNvSpPr txBox="1"/>
          <p:nvPr>
            <p:ph idx="1" type="body"/>
          </p:nvPr>
        </p:nvSpPr>
        <p:spPr>
          <a:xfrm>
            <a:off x="368750" y="1336225"/>
            <a:ext cx="7351500" cy="3421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By the end of this session, participants will be able to: </a:t>
            </a:r>
            <a:endParaRPr/>
          </a:p>
          <a:p>
            <a:pPr indent="-342900" lvl="0" marL="457200" rtl="0" algn="l">
              <a:lnSpc>
                <a:spcPct val="115000"/>
              </a:lnSpc>
              <a:spcBef>
                <a:spcPts val="1000"/>
              </a:spcBef>
              <a:spcAft>
                <a:spcPts val="0"/>
              </a:spcAft>
              <a:buClr>
                <a:srgbClr val="595959"/>
              </a:buClr>
              <a:buSzPts val="1800"/>
              <a:buChar char="●"/>
            </a:pPr>
            <a:r>
              <a:rPr lang="en">
                <a:solidFill>
                  <a:srgbClr val="595959"/>
                </a:solidFill>
              </a:rPr>
              <a:t>Explain the value of Title X project promotion activities</a:t>
            </a:r>
            <a:endParaRPr>
              <a:solidFill>
                <a:srgbClr val="595959"/>
              </a:solidFill>
            </a:endParaRPr>
          </a:p>
          <a:p>
            <a:pPr indent="-342900" lvl="0" marL="457200" rtl="0" algn="l">
              <a:lnSpc>
                <a:spcPct val="115000"/>
              </a:lnSpc>
              <a:spcBef>
                <a:spcPts val="0"/>
              </a:spcBef>
              <a:spcAft>
                <a:spcPts val="0"/>
              </a:spcAft>
              <a:buClr>
                <a:srgbClr val="595959"/>
              </a:buClr>
              <a:buSzPts val="1800"/>
              <a:buChar char="●"/>
            </a:pPr>
            <a:r>
              <a:rPr lang="en">
                <a:solidFill>
                  <a:srgbClr val="595959"/>
                </a:solidFill>
              </a:rPr>
              <a:t>Describe a process for developing a project promotion plan that centers the needs, values, and preferences of the Title X project’s priority audiences </a:t>
            </a:r>
            <a:endParaRPr>
              <a:solidFill>
                <a:srgbClr val="595959"/>
              </a:solidFill>
            </a:endParaRPr>
          </a:p>
          <a:p>
            <a:pPr indent="-342900" lvl="0" marL="457200" rtl="0" algn="l">
              <a:lnSpc>
                <a:spcPct val="115000"/>
              </a:lnSpc>
              <a:spcBef>
                <a:spcPts val="0"/>
              </a:spcBef>
              <a:spcAft>
                <a:spcPts val="0"/>
              </a:spcAft>
              <a:buClr>
                <a:srgbClr val="595959"/>
              </a:buClr>
              <a:buSzPts val="1800"/>
              <a:buChar char="●"/>
            </a:pPr>
            <a:r>
              <a:rPr lang="en">
                <a:solidFill>
                  <a:srgbClr val="595959"/>
                </a:solidFill>
              </a:rPr>
              <a:t>Describe the project promotion activities of a peer Title X project</a:t>
            </a:r>
            <a:endParaRPr>
              <a:solidFill>
                <a:srgbClr val="595959"/>
              </a:solidFill>
            </a:endParaRPr>
          </a:p>
          <a:p>
            <a:pPr indent="-342900" lvl="0" marL="457200" rtl="0" algn="l">
              <a:lnSpc>
                <a:spcPct val="115000"/>
              </a:lnSpc>
              <a:spcBef>
                <a:spcPts val="0"/>
              </a:spcBef>
              <a:spcAft>
                <a:spcPts val="0"/>
              </a:spcAft>
              <a:buClr>
                <a:srgbClr val="595959"/>
              </a:buClr>
              <a:buSzPts val="1800"/>
              <a:buChar char="●"/>
            </a:pPr>
            <a:r>
              <a:rPr lang="en">
                <a:solidFill>
                  <a:srgbClr val="595959"/>
                </a:solidFill>
              </a:rPr>
              <a:t>Identify at least two resources they can use to develop a project promotion plan</a:t>
            </a:r>
            <a:endParaRPr>
              <a:solidFill>
                <a:srgbClr val="595959"/>
              </a:solidFill>
            </a:endParaRPr>
          </a:p>
        </p:txBody>
      </p:sp>
      <p:sp>
        <p:nvSpPr>
          <p:cNvPr id="665" name="Google Shape;665;g2bc15a603a7_0_514"/>
          <p:cNvSpPr txBox="1"/>
          <p:nvPr>
            <p:ph idx="12" type="sldNum"/>
          </p:nvPr>
        </p:nvSpPr>
        <p:spPr>
          <a:xfrm>
            <a:off x="8189878" y="4568876"/>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3" name="Shape 853"/>
        <p:cNvGrpSpPr/>
        <p:nvPr/>
      </p:nvGrpSpPr>
      <p:grpSpPr>
        <a:xfrm>
          <a:off x="0" y="0"/>
          <a:ext cx="0" cy="0"/>
          <a:chOff x="0" y="0"/>
          <a:chExt cx="0" cy="0"/>
        </a:xfrm>
      </p:grpSpPr>
      <p:pic>
        <p:nvPicPr>
          <p:cNvPr descr="A green house with a white railing and flowers&#10;&#10;Description automatically generated" id="854" name="Google Shape;854;g2c11c8734f7_0_359"/>
          <p:cNvPicPr preferRelativeResize="0"/>
          <p:nvPr/>
        </p:nvPicPr>
        <p:blipFill rotWithShape="1">
          <a:blip r:embed="rId3">
            <a:alphaModFix/>
          </a:blip>
          <a:srcRect b="5428" l="0" r="0" t="0"/>
          <a:stretch/>
        </p:blipFill>
        <p:spPr>
          <a:xfrm>
            <a:off x="4024275" y="3208045"/>
            <a:ext cx="2364270" cy="1491356"/>
          </a:xfrm>
          <a:prstGeom prst="rect">
            <a:avLst/>
          </a:prstGeom>
          <a:noFill/>
          <a:ln>
            <a:noFill/>
          </a:ln>
        </p:spPr>
      </p:pic>
      <p:sp>
        <p:nvSpPr>
          <p:cNvPr id="855" name="Google Shape;855;g2c11c8734f7_0_359"/>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Project Promotion Experience</a:t>
            </a:r>
            <a:endParaRPr>
              <a:latin typeface="Arial"/>
              <a:ea typeface="Arial"/>
              <a:cs typeface="Arial"/>
              <a:sym typeface="Arial"/>
            </a:endParaRPr>
          </a:p>
        </p:txBody>
      </p:sp>
      <p:sp>
        <p:nvSpPr>
          <p:cNvPr id="856" name="Google Shape;856;g2c11c8734f7_0_359"/>
          <p:cNvSpPr txBox="1"/>
          <p:nvPr>
            <p:ph idx="1" type="body"/>
          </p:nvPr>
        </p:nvSpPr>
        <p:spPr>
          <a:xfrm>
            <a:off x="394225" y="1511000"/>
            <a:ext cx="3415800" cy="1617600"/>
          </a:xfrm>
          <a:prstGeom prst="rect">
            <a:avLst/>
          </a:prstGeom>
          <a:noFill/>
          <a:ln>
            <a:noFill/>
          </a:ln>
        </p:spPr>
        <p:txBody>
          <a:bodyPr anchorCtr="0" anchor="t" bIns="91425" lIns="91425" spcFirstLastPara="1" rIns="91425" wrap="square" tIns="91425">
            <a:noAutofit/>
          </a:bodyPr>
          <a:lstStyle/>
          <a:p>
            <a:pPr indent="-285750" lvl="0" marL="285750" rtl="0" algn="l">
              <a:lnSpc>
                <a:spcPct val="115000"/>
              </a:lnSpc>
              <a:spcBef>
                <a:spcPts val="0"/>
              </a:spcBef>
              <a:spcAft>
                <a:spcPts val="0"/>
              </a:spcAft>
              <a:buSzPts val="1800"/>
              <a:buChar char="●"/>
            </a:pPr>
            <a:r>
              <a:rPr lang="en">
                <a:latin typeface="Arial"/>
                <a:ea typeface="Arial"/>
                <a:cs typeface="Arial"/>
                <a:sym typeface="Arial"/>
              </a:rPr>
              <a:t>Client-centered care, not marketing experts</a:t>
            </a:r>
            <a:endParaRPr/>
          </a:p>
          <a:p>
            <a:pPr indent="-285750" lvl="0" marL="285750" rtl="0" algn="l">
              <a:lnSpc>
                <a:spcPct val="115000"/>
              </a:lnSpc>
              <a:spcBef>
                <a:spcPts val="1200"/>
              </a:spcBef>
              <a:spcAft>
                <a:spcPts val="0"/>
              </a:spcAft>
              <a:buSzPts val="1800"/>
              <a:buChar char="●"/>
            </a:pPr>
            <a:r>
              <a:rPr lang="en"/>
              <a:t>TA Group with RHNTC/Javelina early 2022</a:t>
            </a:r>
            <a:endParaRPr>
              <a:latin typeface="Arial"/>
              <a:ea typeface="Arial"/>
              <a:cs typeface="Arial"/>
              <a:sym typeface="Arial"/>
            </a:endParaRPr>
          </a:p>
        </p:txBody>
      </p:sp>
      <p:pic>
        <p:nvPicPr>
          <p:cNvPr descr="A black background with a black square&#10;&#10;Description automatically generated with medium confidence" id="857" name="Google Shape;857;g2c11c8734f7_0_359"/>
          <p:cNvPicPr preferRelativeResize="0"/>
          <p:nvPr/>
        </p:nvPicPr>
        <p:blipFill rotWithShape="1">
          <a:blip r:embed="rId4">
            <a:alphaModFix/>
          </a:blip>
          <a:srcRect b="0" l="0" r="0" t="0"/>
          <a:stretch/>
        </p:blipFill>
        <p:spPr>
          <a:xfrm>
            <a:off x="5779325" y="428225"/>
            <a:ext cx="1006325" cy="1007201"/>
          </a:xfrm>
          <a:prstGeom prst="rect">
            <a:avLst/>
          </a:prstGeom>
          <a:noFill/>
          <a:ln>
            <a:noFill/>
          </a:ln>
        </p:spPr>
      </p:pic>
      <p:pic>
        <p:nvPicPr>
          <p:cNvPr descr="A group of women standing together&#10;&#10;Description automatically generated" id="858" name="Google Shape;858;g2c11c8734f7_0_359"/>
          <p:cNvPicPr preferRelativeResize="0"/>
          <p:nvPr/>
        </p:nvPicPr>
        <p:blipFill rotWithShape="1">
          <a:blip r:embed="rId5">
            <a:alphaModFix/>
          </a:blip>
          <a:srcRect b="6816" l="2063" r="5412" t="5679"/>
          <a:stretch/>
        </p:blipFill>
        <p:spPr>
          <a:xfrm>
            <a:off x="4024275" y="1647400"/>
            <a:ext cx="2364273" cy="149136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pic>
        <p:nvPicPr>
          <p:cNvPr descr="A collage of images of women and a map&#10;&#10;Description automatically generated" id="863" name="Google Shape;863;g2c11c8734f7_0_367"/>
          <p:cNvPicPr preferRelativeResize="0"/>
          <p:nvPr/>
        </p:nvPicPr>
        <p:blipFill rotWithShape="1">
          <a:blip r:embed="rId3">
            <a:alphaModFix/>
          </a:blip>
          <a:srcRect b="0" l="0" r="0" t="0"/>
          <a:stretch/>
        </p:blipFill>
        <p:spPr>
          <a:xfrm>
            <a:off x="2929051" y="2702650"/>
            <a:ext cx="1834898" cy="1834901"/>
          </a:xfrm>
          <a:prstGeom prst="rect">
            <a:avLst/>
          </a:prstGeom>
          <a:noFill/>
          <a:ln cap="flat" cmpd="sng" w="9525">
            <a:solidFill>
              <a:schemeClr val="accent6"/>
            </a:solidFill>
            <a:prstDash val="solid"/>
            <a:round/>
            <a:headEnd len="sm" w="sm" type="none"/>
            <a:tailEnd len="sm" w="sm" type="none"/>
          </a:ln>
        </p:spPr>
      </p:pic>
      <p:sp>
        <p:nvSpPr>
          <p:cNvPr id="864" name="Google Shape;864;g2c11c8734f7_0_367"/>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2023 Service Area Expansion</a:t>
            </a:r>
            <a:endParaRPr>
              <a:latin typeface="Arial"/>
              <a:ea typeface="Arial"/>
              <a:cs typeface="Arial"/>
              <a:sym typeface="Arial"/>
            </a:endParaRPr>
          </a:p>
        </p:txBody>
      </p:sp>
      <p:sp>
        <p:nvSpPr>
          <p:cNvPr id="865" name="Google Shape;865;g2c11c8734f7_0_367"/>
          <p:cNvSpPr txBox="1"/>
          <p:nvPr>
            <p:ph idx="1" type="body"/>
          </p:nvPr>
        </p:nvSpPr>
        <p:spPr>
          <a:xfrm>
            <a:off x="400850" y="1474474"/>
            <a:ext cx="5808600" cy="962700"/>
          </a:xfrm>
          <a:prstGeom prst="rect">
            <a:avLst/>
          </a:prstGeom>
          <a:noFill/>
          <a:ln>
            <a:noFill/>
          </a:ln>
        </p:spPr>
        <p:txBody>
          <a:bodyPr anchorCtr="0" anchor="t" bIns="91425" lIns="91425" spcFirstLastPara="1" rIns="91425" wrap="square" tIns="91425">
            <a:noAutofit/>
          </a:bodyPr>
          <a:lstStyle/>
          <a:p>
            <a:pPr indent="-285750" lvl="0" marL="285750" rtl="0" algn="l">
              <a:lnSpc>
                <a:spcPct val="115000"/>
              </a:lnSpc>
              <a:spcBef>
                <a:spcPts val="0"/>
              </a:spcBef>
              <a:spcAft>
                <a:spcPts val="0"/>
              </a:spcAft>
              <a:buSzPts val="1800"/>
              <a:buChar char="●"/>
            </a:pPr>
            <a:r>
              <a:rPr lang="en"/>
              <a:t>Identifying new priority populations</a:t>
            </a:r>
            <a:endParaRPr/>
          </a:p>
          <a:p>
            <a:pPr indent="-285750" lvl="0" marL="285750" rtl="0" algn="l">
              <a:lnSpc>
                <a:spcPct val="115000"/>
              </a:lnSpc>
              <a:spcBef>
                <a:spcPts val="1600"/>
              </a:spcBef>
              <a:spcAft>
                <a:spcPts val="1600"/>
              </a:spcAft>
              <a:buSzPts val="1800"/>
              <a:buChar char="●"/>
            </a:pPr>
            <a:r>
              <a:rPr lang="en"/>
              <a:t>Learning to target specific audiences for messaging</a:t>
            </a:r>
            <a:endParaRPr/>
          </a:p>
        </p:txBody>
      </p:sp>
      <p:pic>
        <p:nvPicPr>
          <p:cNvPr descr="A map of the world with a red arrow pointing to the land&#10;&#10;Description automatically generated" id="866" name="Google Shape;866;g2c11c8734f7_0_367"/>
          <p:cNvPicPr preferRelativeResize="0"/>
          <p:nvPr/>
        </p:nvPicPr>
        <p:blipFill rotWithShape="1">
          <a:blip r:embed="rId4">
            <a:alphaModFix/>
          </a:blip>
          <a:srcRect b="0" l="0" r="0" t="0"/>
          <a:stretch/>
        </p:blipFill>
        <p:spPr>
          <a:xfrm>
            <a:off x="800100" y="2702650"/>
            <a:ext cx="1834898" cy="1834901"/>
          </a:xfrm>
          <a:prstGeom prst="rect">
            <a:avLst/>
          </a:prstGeom>
          <a:noFill/>
          <a:ln cap="flat" cmpd="sng" w="9525">
            <a:solidFill>
              <a:schemeClr val="accent6"/>
            </a:solidFill>
            <a:prstDash val="solid"/>
            <a:round/>
            <a:headEnd len="sm" w="sm" type="none"/>
            <a:tailEnd len="sm" w="sm" type="none"/>
          </a:ln>
        </p:spPr>
      </p:pic>
      <p:pic>
        <p:nvPicPr>
          <p:cNvPr descr="A black background with a black square&#10;&#10;Description automatically generated with medium confidence" id="867" name="Google Shape;867;g2c11c8734f7_0_367"/>
          <p:cNvPicPr preferRelativeResize="0"/>
          <p:nvPr/>
        </p:nvPicPr>
        <p:blipFill rotWithShape="1">
          <a:blip r:embed="rId5">
            <a:alphaModFix/>
          </a:blip>
          <a:srcRect b="0" l="0" r="0" t="0"/>
          <a:stretch/>
        </p:blipFill>
        <p:spPr>
          <a:xfrm>
            <a:off x="5621875" y="428225"/>
            <a:ext cx="1006325" cy="10072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g2c11c8734f7_0_375"/>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Reaching New Clients</a:t>
            </a:r>
            <a:endParaRPr>
              <a:latin typeface="Arial"/>
              <a:ea typeface="Arial"/>
              <a:cs typeface="Arial"/>
              <a:sym typeface="Arial"/>
            </a:endParaRPr>
          </a:p>
        </p:txBody>
      </p:sp>
      <p:sp>
        <p:nvSpPr>
          <p:cNvPr id="873" name="Google Shape;873;g2c11c8734f7_0_375"/>
          <p:cNvSpPr txBox="1"/>
          <p:nvPr>
            <p:ph idx="1" type="body"/>
          </p:nvPr>
        </p:nvSpPr>
        <p:spPr>
          <a:xfrm>
            <a:off x="3162600" y="1473800"/>
            <a:ext cx="3941100" cy="2002500"/>
          </a:xfrm>
          <a:prstGeom prst="rect">
            <a:avLst/>
          </a:prstGeom>
          <a:noFill/>
          <a:ln>
            <a:noFill/>
          </a:ln>
        </p:spPr>
        <p:txBody>
          <a:bodyPr anchorCtr="0" anchor="t" bIns="91425" lIns="91425" spcFirstLastPara="1" rIns="91425" wrap="square" tIns="91425">
            <a:noAutofit/>
          </a:bodyPr>
          <a:lstStyle/>
          <a:p>
            <a:pPr indent="-285750" lvl="0" marL="285750" rtl="0" algn="l">
              <a:lnSpc>
                <a:spcPct val="115000"/>
              </a:lnSpc>
              <a:spcBef>
                <a:spcPts val="0"/>
              </a:spcBef>
              <a:spcAft>
                <a:spcPts val="0"/>
              </a:spcAft>
              <a:buSzPts val="1800"/>
              <a:buChar char="●"/>
            </a:pPr>
            <a:r>
              <a:rPr lang="en"/>
              <a:t>Creating clear goals: “brand” recognition vs. active client recruitment</a:t>
            </a:r>
            <a:endParaRPr/>
          </a:p>
          <a:p>
            <a:pPr indent="-285750" lvl="0" marL="285750" rtl="0" algn="l">
              <a:lnSpc>
                <a:spcPct val="115000"/>
              </a:lnSpc>
              <a:spcBef>
                <a:spcPts val="1600"/>
              </a:spcBef>
              <a:spcAft>
                <a:spcPts val="1600"/>
              </a:spcAft>
              <a:buSzPts val="1800"/>
              <a:buChar char="●"/>
            </a:pPr>
            <a:r>
              <a:rPr lang="en"/>
              <a:t>What does our target audience need to know?</a:t>
            </a:r>
            <a:endParaRPr/>
          </a:p>
        </p:txBody>
      </p:sp>
      <p:pic>
        <p:nvPicPr>
          <p:cNvPr id="874" name="Google Shape;874;g2c11c8734f7_0_375"/>
          <p:cNvPicPr preferRelativeResize="0"/>
          <p:nvPr/>
        </p:nvPicPr>
        <p:blipFill rotWithShape="1">
          <a:blip r:embed="rId3">
            <a:alphaModFix/>
          </a:blip>
          <a:srcRect b="0" l="0" r="0" t="0"/>
          <a:stretch/>
        </p:blipFill>
        <p:spPr>
          <a:xfrm>
            <a:off x="497375" y="1606025"/>
            <a:ext cx="2428550" cy="3142750"/>
          </a:xfrm>
          <a:prstGeom prst="rect">
            <a:avLst/>
          </a:prstGeom>
          <a:noFill/>
          <a:ln cap="flat" cmpd="sng" w="9525">
            <a:solidFill>
              <a:schemeClr val="accent6"/>
            </a:solidFill>
            <a:prstDash val="solid"/>
            <a:round/>
            <a:headEnd len="sm" w="sm" type="none"/>
            <a:tailEnd len="sm" w="sm" type="none"/>
          </a:ln>
        </p:spPr>
      </p:pic>
      <p:pic>
        <p:nvPicPr>
          <p:cNvPr descr="A black background with a black square&#10;&#10;Description automatically generated with medium confidence" id="875" name="Google Shape;875;g2c11c8734f7_0_375"/>
          <p:cNvPicPr preferRelativeResize="0"/>
          <p:nvPr/>
        </p:nvPicPr>
        <p:blipFill rotWithShape="1">
          <a:blip r:embed="rId4">
            <a:alphaModFix/>
          </a:blip>
          <a:srcRect b="0" l="0" r="0" t="0"/>
          <a:stretch/>
        </p:blipFill>
        <p:spPr>
          <a:xfrm>
            <a:off x="4419075" y="428225"/>
            <a:ext cx="1006325" cy="1007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c11c8734f7_0_382"/>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Announcing New Services</a:t>
            </a:r>
            <a:endParaRPr>
              <a:latin typeface="Arial"/>
              <a:ea typeface="Arial"/>
              <a:cs typeface="Arial"/>
              <a:sym typeface="Arial"/>
            </a:endParaRPr>
          </a:p>
        </p:txBody>
      </p:sp>
      <p:sp>
        <p:nvSpPr>
          <p:cNvPr id="881" name="Google Shape;881;g2c11c8734f7_0_382"/>
          <p:cNvSpPr txBox="1"/>
          <p:nvPr>
            <p:ph idx="1" type="body"/>
          </p:nvPr>
        </p:nvSpPr>
        <p:spPr>
          <a:xfrm>
            <a:off x="2898050" y="1543075"/>
            <a:ext cx="3720600" cy="1914300"/>
          </a:xfrm>
          <a:prstGeom prst="rect">
            <a:avLst/>
          </a:prstGeom>
          <a:noFill/>
          <a:ln>
            <a:noFill/>
          </a:ln>
        </p:spPr>
        <p:txBody>
          <a:bodyPr anchorCtr="0" anchor="t" bIns="91425" lIns="91425" spcFirstLastPara="1" rIns="91425" wrap="square" tIns="91425">
            <a:noAutofit/>
          </a:bodyPr>
          <a:lstStyle/>
          <a:p>
            <a:pPr indent="-285750" lvl="0" marL="285750" rtl="0" algn="l">
              <a:lnSpc>
                <a:spcPct val="115000"/>
              </a:lnSpc>
              <a:spcBef>
                <a:spcPts val="0"/>
              </a:spcBef>
              <a:spcAft>
                <a:spcPts val="0"/>
              </a:spcAft>
              <a:buSzPts val="1800"/>
              <a:buChar char="●"/>
            </a:pPr>
            <a:r>
              <a:rPr lang="en"/>
              <a:t>Diversifying media methods &amp; contact frequency</a:t>
            </a:r>
            <a:endParaRPr/>
          </a:p>
          <a:p>
            <a:pPr indent="-285750" lvl="0" marL="285750" rtl="0" algn="l">
              <a:lnSpc>
                <a:spcPct val="115000"/>
              </a:lnSpc>
              <a:spcBef>
                <a:spcPts val="1600"/>
              </a:spcBef>
              <a:spcAft>
                <a:spcPts val="1600"/>
              </a:spcAft>
              <a:buSzPts val="1800"/>
              <a:buChar char="●"/>
            </a:pPr>
            <a:r>
              <a:rPr lang="en"/>
              <a:t>Budgeting: intentional spending to reach goals</a:t>
            </a:r>
            <a:endParaRPr/>
          </a:p>
        </p:txBody>
      </p:sp>
      <p:pic>
        <p:nvPicPr>
          <p:cNvPr descr="A bottle with pills in the shape of a heart&#10;&#10;Description automatically generated" id="882" name="Google Shape;882;g2c11c8734f7_0_382"/>
          <p:cNvPicPr preferRelativeResize="0"/>
          <p:nvPr/>
        </p:nvPicPr>
        <p:blipFill rotWithShape="1">
          <a:blip r:embed="rId3">
            <a:alphaModFix/>
          </a:blip>
          <a:srcRect b="0" l="0" r="0" t="0"/>
          <a:stretch/>
        </p:blipFill>
        <p:spPr>
          <a:xfrm>
            <a:off x="484850" y="1656250"/>
            <a:ext cx="2202251" cy="3036176"/>
          </a:xfrm>
          <a:prstGeom prst="rect">
            <a:avLst/>
          </a:prstGeom>
          <a:noFill/>
          <a:ln cap="flat" cmpd="sng" w="9525">
            <a:solidFill>
              <a:schemeClr val="accent6"/>
            </a:solidFill>
            <a:prstDash val="solid"/>
            <a:round/>
            <a:headEnd len="sm" w="sm" type="none"/>
            <a:tailEnd len="sm" w="sm" type="none"/>
          </a:ln>
        </p:spPr>
      </p:pic>
      <p:pic>
        <p:nvPicPr>
          <p:cNvPr descr="A black background with a black square&#10;&#10;Description automatically generated with medium confidence" id="883" name="Google Shape;883;g2c11c8734f7_0_382"/>
          <p:cNvPicPr preferRelativeResize="0"/>
          <p:nvPr/>
        </p:nvPicPr>
        <p:blipFill rotWithShape="1">
          <a:blip r:embed="rId4">
            <a:alphaModFix/>
          </a:blip>
          <a:srcRect b="0" l="0" r="0" t="0"/>
          <a:stretch/>
        </p:blipFill>
        <p:spPr>
          <a:xfrm>
            <a:off x="5174725" y="428225"/>
            <a:ext cx="1006325" cy="10072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g2c11c8734f7_0_389"/>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Continued Effectiveness</a:t>
            </a:r>
            <a:endParaRPr>
              <a:latin typeface="Arial"/>
              <a:ea typeface="Arial"/>
              <a:cs typeface="Arial"/>
              <a:sym typeface="Arial"/>
            </a:endParaRPr>
          </a:p>
        </p:txBody>
      </p:sp>
      <p:sp>
        <p:nvSpPr>
          <p:cNvPr id="889" name="Google Shape;889;g2c11c8734f7_0_389"/>
          <p:cNvSpPr txBox="1"/>
          <p:nvPr>
            <p:ph idx="1" type="body"/>
          </p:nvPr>
        </p:nvSpPr>
        <p:spPr>
          <a:xfrm>
            <a:off x="339075" y="1435425"/>
            <a:ext cx="3797100" cy="13230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SzPts val="1800"/>
              <a:buChar char="●"/>
            </a:pPr>
            <a:r>
              <a:rPr lang="en"/>
              <a:t>Laid the foundations</a:t>
            </a:r>
            <a:endParaRPr/>
          </a:p>
          <a:p>
            <a:pPr indent="-342900" lvl="0" marL="457200" rtl="0" algn="l">
              <a:lnSpc>
                <a:spcPct val="150000"/>
              </a:lnSpc>
              <a:spcBef>
                <a:spcPts val="0"/>
              </a:spcBef>
              <a:spcAft>
                <a:spcPts val="0"/>
              </a:spcAft>
              <a:buSzPts val="1800"/>
              <a:buChar char="●"/>
            </a:pPr>
            <a:r>
              <a:rPr lang="en"/>
              <a:t>Stronger strategies</a:t>
            </a:r>
            <a:endParaRPr/>
          </a:p>
          <a:p>
            <a:pPr indent="-342900" lvl="0" marL="457200" rtl="0" algn="l">
              <a:lnSpc>
                <a:spcPct val="150000"/>
              </a:lnSpc>
              <a:spcBef>
                <a:spcPts val="0"/>
              </a:spcBef>
              <a:spcAft>
                <a:spcPts val="0"/>
              </a:spcAft>
              <a:buSzPts val="1800"/>
              <a:buChar char="●"/>
            </a:pPr>
            <a:r>
              <a:rPr lang="en"/>
              <a:t>Working with contractors</a:t>
            </a:r>
            <a:endParaRPr/>
          </a:p>
        </p:txBody>
      </p:sp>
      <p:pic>
        <p:nvPicPr>
          <p:cNvPr id="890" name="Google Shape;890;g2c11c8734f7_0_389"/>
          <p:cNvPicPr preferRelativeResize="0"/>
          <p:nvPr/>
        </p:nvPicPr>
        <p:blipFill rotWithShape="1">
          <a:blip r:embed="rId3">
            <a:alphaModFix/>
          </a:blip>
          <a:srcRect b="0" l="0" r="0" t="0"/>
          <a:stretch/>
        </p:blipFill>
        <p:spPr>
          <a:xfrm>
            <a:off x="4254086" y="2870990"/>
            <a:ext cx="2761340" cy="1786733"/>
          </a:xfrm>
          <a:prstGeom prst="rect">
            <a:avLst/>
          </a:prstGeom>
          <a:noFill/>
          <a:ln>
            <a:noFill/>
          </a:ln>
        </p:spPr>
      </p:pic>
      <p:pic>
        <p:nvPicPr>
          <p:cNvPr id="891" name="Google Shape;891;g2c11c8734f7_0_389"/>
          <p:cNvPicPr preferRelativeResize="0"/>
          <p:nvPr/>
        </p:nvPicPr>
        <p:blipFill rotWithShape="1">
          <a:blip r:embed="rId4">
            <a:alphaModFix/>
          </a:blip>
          <a:srcRect b="0" l="0" r="0" t="0"/>
          <a:stretch/>
        </p:blipFill>
        <p:spPr>
          <a:xfrm>
            <a:off x="1298625" y="2868700"/>
            <a:ext cx="2761340" cy="1791301"/>
          </a:xfrm>
          <a:prstGeom prst="rect">
            <a:avLst/>
          </a:prstGeom>
          <a:noFill/>
          <a:ln>
            <a:noFill/>
          </a:ln>
        </p:spPr>
      </p:pic>
      <p:pic>
        <p:nvPicPr>
          <p:cNvPr descr="A black background with a black square&#10;&#10;Description automatically generated with medium confidence" id="892" name="Google Shape;892;g2c11c8734f7_0_389"/>
          <p:cNvPicPr preferRelativeResize="0"/>
          <p:nvPr/>
        </p:nvPicPr>
        <p:blipFill rotWithShape="1">
          <a:blip r:embed="rId5">
            <a:alphaModFix/>
          </a:blip>
          <a:srcRect b="0" l="0" r="0" t="0"/>
          <a:stretch/>
        </p:blipFill>
        <p:spPr>
          <a:xfrm>
            <a:off x="4891375" y="428225"/>
            <a:ext cx="1006325" cy="10072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g2c11c8734f7_0_397"/>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Client Encounter Growth</a:t>
            </a:r>
            <a:endParaRPr>
              <a:latin typeface="Arial"/>
              <a:ea typeface="Arial"/>
              <a:cs typeface="Arial"/>
              <a:sym typeface="Arial"/>
            </a:endParaRPr>
          </a:p>
        </p:txBody>
      </p:sp>
      <p:pic>
        <p:nvPicPr>
          <p:cNvPr descr="A group of circles with yellow and green lights&#10;&#10;Description automatically generated" id="898" name="Google Shape;898;g2c11c8734f7_0_397"/>
          <p:cNvPicPr preferRelativeResize="0"/>
          <p:nvPr/>
        </p:nvPicPr>
        <p:blipFill rotWithShape="1">
          <a:blip r:embed="rId3">
            <a:alphaModFix/>
          </a:blip>
          <a:srcRect b="6403" l="10821" r="6575" t="7506"/>
          <a:stretch/>
        </p:blipFill>
        <p:spPr>
          <a:xfrm>
            <a:off x="457201" y="1964825"/>
            <a:ext cx="4073477" cy="2388026"/>
          </a:xfrm>
          <a:prstGeom prst="rect">
            <a:avLst/>
          </a:prstGeom>
          <a:noFill/>
          <a:ln>
            <a:noFill/>
          </a:ln>
        </p:spPr>
      </p:pic>
      <p:pic>
        <p:nvPicPr>
          <p:cNvPr descr="A screenshot of a computer&#10;&#10;Description automatically generated" id="899" name="Google Shape;899;g2c11c8734f7_0_397"/>
          <p:cNvPicPr preferRelativeResize="0"/>
          <p:nvPr/>
        </p:nvPicPr>
        <p:blipFill rotWithShape="1">
          <a:blip r:embed="rId4">
            <a:alphaModFix/>
          </a:blip>
          <a:srcRect b="10188" l="26879" r="29766" t="9450"/>
          <a:stretch/>
        </p:blipFill>
        <p:spPr>
          <a:xfrm>
            <a:off x="4992159" y="1862448"/>
            <a:ext cx="2486683" cy="2592780"/>
          </a:xfrm>
          <a:prstGeom prst="rect">
            <a:avLst/>
          </a:prstGeom>
          <a:noFill/>
          <a:ln>
            <a:noFill/>
          </a:ln>
        </p:spPr>
      </p:pic>
      <p:pic>
        <p:nvPicPr>
          <p:cNvPr descr="A black background with a black square&#10;&#10;Description automatically generated with medium confidence" id="900" name="Google Shape;900;g2c11c8734f7_0_397"/>
          <p:cNvPicPr preferRelativeResize="0"/>
          <p:nvPr/>
        </p:nvPicPr>
        <p:blipFill rotWithShape="1">
          <a:blip r:embed="rId5">
            <a:alphaModFix/>
          </a:blip>
          <a:srcRect b="0" l="0" r="0" t="0"/>
          <a:stretch/>
        </p:blipFill>
        <p:spPr>
          <a:xfrm>
            <a:off x="4872500" y="428225"/>
            <a:ext cx="1006325" cy="10072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g2c11c8734f7_0_404"/>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latin typeface="Arial"/>
                <a:ea typeface="Arial"/>
                <a:cs typeface="Arial"/>
                <a:sym typeface="Arial"/>
              </a:rPr>
              <a:t>An Ongoing Process…</a:t>
            </a:r>
            <a:endParaRPr>
              <a:latin typeface="Arial"/>
              <a:ea typeface="Arial"/>
              <a:cs typeface="Arial"/>
              <a:sym typeface="Arial"/>
            </a:endParaRPr>
          </a:p>
        </p:txBody>
      </p:sp>
      <p:pic>
        <p:nvPicPr>
          <p:cNvPr descr="A person standing under a rainbow flag&#10;&#10;Description automatically generated" id="906" name="Google Shape;906;g2c11c8734f7_0_404"/>
          <p:cNvPicPr preferRelativeResize="0"/>
          <p:nvPr/>
        </p:nvPicPr>
        <p:blipFill rotWithShape="1">
          <a:blip r:embed="rId3">
            <a:alphaModFix/>
          </a:blip>
          <a:srcRect b="0" l="0" r="0" t="0"/>
          <a:stretch/>
        </p:blipFill>
        <p:spPr>
          <a:xfrm>
            <a:off x="457200" y="1750926"/>
            <a:ext cx="4202177" cy="2801448"/>
          </a:xfrm>
          <a:prstGeom prst="rect">
            <a:avLst/>
          </a:prstGeom>
          <a:noFill/>
          <a:ln>
            <a:noFill/>
          </a:ln>
        </p:spPr>
      </p:pic>
      <p:pic>
        <p:nvPicPr>
          <p:cNvPr descr="A person handing a bag to a person&#10;&#10;Description automatically generated" id="907" name="Google Shape;907;g2c11c8734f7_0_404"/>
          <p:cNvPicPr preferRelativeResize="0"/>
          <p:nvPr/>
        </p:nvPicPr>
        <p:blipFill rotWithShape="1">
          <a:blip r:embed="rId4">
            <a:alphaModFix/>
          </a:blip>
          <a:srcRect b="0" l="0" r="0" t="1263"/>
          <a:stretch/>
        </p:blipFill>
        <p:spPr>
          <a:xfrm>
            <a:off x="4788919" y="1750925"/>
            <a:ext cx="2269330" cy="2801449"/>
          </a:xfrm>
          <a:prstGeom prst="rect">
            <a:avLst/>
          </a:prstGeom>
          <a:noFill/>
          <a:ln>
            <a:noFill/>
          </a:ln>
        </p:spPr>
      </p:pic>
      <p:pic>
        <p:nvPicPr>
          <p:cNvPr descr="A black background with a black square&#10;&#10;Description automatically generated with medium confidence" id="908" name="Google Shape;908;g2c11c8734f7_0_404"/>
          <p:cNvPicPr preferRelativeResize="0"/>
          <p:nvPr/>
        </p:nvPicPr>
        <p:blipFill rotWithShape="1">
          <a:blip r:embed="rId5">
            <a:alphaModFix/>
          </a:blip>
          <a:srcRect b="0" l="0" r="0" t="0"/>
          <a:stretch/>
        </p:blipFill>
        <p:spPr>
          <a:xfrm>
            <a:off x="4551325" y="428225"/>
            <a:ext cx="1006325" cy="10072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g26918c52916_0_40"/>
          <p:cNvSpPr txBox="1"/>
          <p:nvPr>
            <p:ph type="title"/>
          </p:nvPr>
        </p:nvSpPr>
        <p:spPr>
          <a:xfrm>
            <a:off x="311700" y="2252625"/>
            <a:ext cx="69303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Project Promotion Resources</a:t>
            </a:r>
            <a:endParaRPr sz="3000"/>
          </a:p>
        </p:txBody>
      </p:sp>
      <p:sp>
        <p:nvSpPr>
          <p:cNvPr id="914" name="Google Shape;914;g26918c52916_0_4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g26918c52916_0_44"/>
          <p:cNvSpPr txBox="1"/>
          <p:nvPr>
            <p:ph type="title"/>
          </p:nvPr>
        </p:nvSpPr>
        <p:spPr>
          <a:xfrm>
            <a:off x="356616" y="441425"/>
            <a:ext cx="60615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u="sng">
                <a:solidFill>
                  <a:schemeClr val="hlink"/>
                </a:solidFill>
                <a:hlinkClick r:id="rId3"/>
              </a:rPr>
              <a:t>Title </a:t>
            </a:r>
            <a:r>
              <a:rPr lang="en" u="sng">
                <a:solidFill>
                  <a:schemeClr val="hlink"/>
                </a:solidFill>
                <a:hlinkClick r:id="rId4"/>
                <a:extLst>
                  <a:ext uri="http://customooxmlschemas.google.com/">
                    <go:slidesCustomData xmlns:go="http://customooxmlschemas.google.com/" textRoundtripDataId="10"/>
                  </a:ext>
                </a:extLst>
              </a:rPr>
              <a:t>X</a:t>
            </a:r>
            <a:r>
              <a:rPr lang="en" u="sng">
                <a:solidFill>
                  <a:schemeClr val="hlink"/>
                </a:solidFill>
                <a:hlinkClick r:id="rId5"/>
              </a:rPr>
              <a:t> Project Promotion Toolkit</a:t>
            </a:r>
            <a:endParaRPr>
              <a:latin typeface="Arial"/>
              <a:ea typeface="Arial"/>
              <a:cs typeface="Arial"/>
              <a:sym typeface="Arial"/>
            </a:endParaRPr>
          </a:p>
        </p:txBody>
      </p:sp>
      <p:sp>
        <p:nvSpPr>
          <p:cNvPr id="920" name="Google Shape;920;g26918c52916_0_44"/>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921" name="Google Shape;921;g26918c52916_0_44"/>
          <p:cNvPicPr preferRelativeResize="0"/>
          <p:nvPr/>
        </p:nvPicPr>
        <p:blipFill rotWithShape="1">
          <a:blip r:embed="rId6">
            <a:alphaModFix/>
          </a:blip>
          <a:srcRect b="0" l="0" r="0" t="0"/>
          <a:stretch/>
        </p:blipFill>
        <p:spPr>
          <a:xfrm>
            <a:off x="2355538" y="1497725"/>
            <a:ext cx="4432927" cy="2941576"/>
          </a:xfrm>
          <a:prstGeom prst="rect">
            <a:avLst/>
          </a:prstGeom>
          <a:noFill/>
          <a:ln cap="flat" cmpd="sng" w="9525">
            <a:solidFill>
              <a:srgbClr val="CCCCCC"/>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g2bc15a603a7_0_825"/>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RHNTC social media toolkits</a:t>
            </a:r>
            <a:endParaRPr/>
          </a:p>
        </p:txBody>
      </p:sp>
      <p:sp>
        <p:nvSpPr>
          <p:cNvPr id="927" name="Google Shape;927;g2bc15a603a7_0_825"/>
          <p:cNvSpPr txBox="1"/>
          <p:nvPr>
            <p:ph idx="1" type="body"/>
          </p:nvPr>
        </p:nvSpPr>
        <p:spPr>
          <a:xfrm>
            <a:off x="387900" y="1152475"/>
            <a:ext cx="3999900" cy="3416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lang="en" u="sng">
                <a:solidFill>
                  <a:schemeClr val="hlink"/>
                </a:solidFill>
                <a:hlinkClick r:id="rId3"/>
                <a:extLst>
                  <a:ext uri="http://customooxmlschemas.google.com/">
                    <go:slidesCustomData xmlns:go="http://customooxmlschemas.google.com/" textRoundtripDataId="11"/>
                  </a:ext>
                </a:extLst>
              </a:rPr>
              <a:t>Promoting Family Planning Services </a:t>
            </a:r>
            <a:br>
              <a:rPr lang="en" u="sng">
                <a:solidFill>
                  <a:schemeClr val="hlink"/>
                </a:solidFill>
                <a:hlinkClick r:id="rId4"/>
                <a:extLst>
                  <a:ext uri="http://customooxmlschemas.google.com/">
                    <go:slidesCustomData xmlns:go="http://customooxmlschemas.google.com/" textRoundtripDataId="11"/>
                  </a:ext>
                </a:extLst>
              </a:rPr>
            </a:br>
            <a:r>
              <a:rPr lang="en" u="sng">
                <a:solidFill>
                  <a:schemeClr val="hlink"/>
                </a:solidFill>
                <a:hlinkClick r:id="rId5"/>
                <a:extLst>
                  <a:ext uri="http://customooxmlschemas.google.com/">
                    <go:slidesCustomData xmlns:go="http://customooxmlschemas.google.com/" textRoundtripDataId="12"/>
                  </a:ext>
                </a:extLst>
              </a:rPr>
              <a:t>Social Media Toolkit</a:t>
            </a:r>
            <a:endParaRPr/>
          </a:p>
        </p:txBody>
      </p:sp>
      <p:sp>
        <p:nvSpPr>
          <p:cNvPr id="928" name="Google Shape;928;g2bc15a603a7_0_825"/>
          <p:cNvSpPr txBox="1"/>
          <p:nvPr>
            <p:ph idx="2" type="body"/>
          </p:nvPr>
        </p:nvSpPr>
        <p:spPr>
          <a:xfrm>
            <a:off x="44724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400"/>
              <a:buNone/>
            </a:pPr>
            <a:r>
              <a:rPr lang="en" u="sng">
                <a:solidFill>
                  <a:schemeClr val="hlink"/>
                </a:solidFill>
                <a:hlinkClick r:id="rId6"/>
              </a:rPr>
              <a:t>Emergency Contraception Social Media Toolkit</a:t>
            </a:r>
            <a:endParaRPr/>
          </a:p>
        </p:txBody>
      </p:sp>
      <p:sp>
        <p:nvSpPr>
          <p:cNvPr id="929" name="Google Shape;929;g2bc15a603a7_0_825"/>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930" name="Google Shape;930;g2bc15a603a7_0_825"/>
          <p:cNvPicPr preferRelativeResize="0"/>
          <p:nvPr/>
        </p:nvPicPr>
        <p:blipFill rotWithShape="1">
          <a:blip r:embed="rId7">
            <a:alphaModFix/>
          </a:blip>
          <a:srcRect b="0" l="0" r="0" t="0"/>
          <a:stretch/>
        </p:blipFill>
        <p:spPr>
          <a:xfrm>
            <a:off x="1354250" y="1890125"/>
            <a:ext cx="2067201" cy="2678749"/>
          </a:xfrm>
          <a:prstGeom prst="rect">
            <a:avLst/>
          </a:prstGeom>
          <a:noFill/>
          <a:ln cap="flat" cmpd="sng" w="9525">
            <a:solidFill>
              <a:srgbClr val="CCCCCC"/>
            </a:solidFill>
            <a:prstDash val="solid"/>
            <a:round/>
            <a:headEnd len="sm" w="sm" type="none"/>
            <a:tailEnd len="sm" w="sm" type="none"/>
          </a:ln>
        </p:spPr>
      </p:pic>
      <p:pic>
        <p:nvPicPr>
          <p:cNvPr id="931" name="Google Shape;931;g2bc15a603a7_0_825"/>
          <p:cNvPicPr preferRelativeResize="0"/>
          <p:nvPr/>
        </p:nvPicPr>
        <p:blipFill rotWithShape="1">
          <a:blip r:embed="rId8">
            <a:alphaModFix/>
          </a:blip>
          <a:srcRect b="0" l="0" r="0" t="0"/>
          <a:stretch/>
        </p:blipFill>
        <p:spPr>
          <a:xfrm>
            <a:off x="4387800" y="2373327"/>
            <a:ext cx="4059850" cy="13162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10"/>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The Value of Title X Project</a:t>
            </a:r>
            <a:endParaRPr sz="3000"/>
          </a:p>
          <a:p>
            <a:pPr indent="0" lvl="0" marL="0" rtl="0" algn="l">
              <a:lnSpc>
                <a:spcPct val="100000"/>
              </a:lnSpc>
              <a:spcBef>
                <a:spcPts val="0"/>
              </a:spcBef>
              <a:spcAft>
                <a:spcPts val="0"/>
              </a:spcAft>
              <a:buSzPts val="2800"/>
              <a:buNone/>
            </a:pPr>
            <a:r>
              <a:rPr lang="en" sz="3000"/>
              <a:t>Promotion Activities</a:t>
            </a:r>
            <a:endParaRPr sz="3000"/>
          </a:p>
        </p:txBody>
      </p:sp>
      <p:sp>
        <p:nvSpPr>
          <p:cNvPr id="671" name="Google Shape;671;p1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5" name="Shape 935"/>
        <p:cNvGrpSpPr/>
        <p:nvPr/>
      </p:nvGrpSpPr>
      <p:grpSpPr>
        <a:xfrm>
          <a:off x="0" y="0"/>
          <a:ext cx="0" cy="0"/>
          <a:chOff x="0" y="0"/>
          <a:chExt cx="0" cy="0"/>
        </a:xfrm>
      </p:grpSpPr>
      <p:sp>
        <p:nvSpPr>
          <p:cNvPr id="936" name="Google Shape;936;g2bc15a603a7_0_831"/>
          <p:cNvSpPr txBox="1"/>
          <p:nvPr>
            <p:ph type="title"/>
          </p:nvPr>
        </p:nvSpPr>
        <p:spPr>
          <a:xfrm>
            <a:off x="356616" y="3688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More RHNTC social media toolkits</a:t>
            </a:r>
            <a:endParaRPr/>
          </a:p>
          <a:p>
            <a:pPr indent="0" lvl="0" marL="0" rtl="0" algn="l">
              <a:lnSpc>
                <a:spcPct val="100000"/>
              </a:lnSpc>
              <a:spcBef>
                <a:spcPts val="0"/>
              </a:spcBef>
              <a:spcAft>
                <a:spcPts val="0"/>
              </a:spcAft>
              <a:buSzPts val="2800"/>
              <a:buNone/>
            </a:pPr>
            <a:r>
              <a:t/>
            </a:r>
            <a:endParaRPr/>
          </a:p>
        </p:txBody>
      </p:sp>
      <p:sp>
        <p:nvSpPr>
          <p:cNvPr id="937" name="Google Shape;937;g2bc15a603a7_0_831"/>
          <p:cNvSpPr txBox="1"/>
          <p:nvPr>
            <p:ph idx="1" type="body"/>
          </p:nvPr>
        </p:nvSpPr>
        <p:spPr>
          <a:xfrm>
            <a:off x="571575" y="1635550"/>
            <a:ext cx="3429000" cy="401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lang="en" u="sng">
                <a:solidFill>
                  <a:schemeClr val="hlink"/>
                </a:solidFill>
                <a:hlinkClick r:id="rId3"/>
              </a:rPr>
              <a:t>Male Engagement Social Media Toolkit</a:t>
            </a:r>
            <a:endParaRPr/>
          </a:p>
        </p:txBody>
      </p:sp>
      <p:sp>
        <p:nvSpPr>
          <p:cNvPr id="938" name="Google Shape;938;g2bc15a603a7_0_831"/>
          <p:cNvSpPr txBox="1"/>
          <p:nvPr>
            <p:ph idx="2" type="body"/>
          </p:nvPr>
        </p:nvSpPr>
        <p:spPr>
          <a:xfrm>
            <a:off x="4670475" y="1635550"/>
            <a:ext cx="3999900" cy="725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1400"/>
              <a:buNone/>
            </a:pPr>
            <a:r>
              <a:rPr lang="en" u="sng">
                <a:solidFill>
                  <a:schemeClr val="hlink"/>
                </a:solidFill>
                <a:hlinkClick r:id="rId4"/>
              </a:rPr>
              <a:t>Hypertension and Reproductive Health Social Media Toolkit</a:t>
            </a:r>
            <a:endParaRPr/>
          </a:p>
        </p:txBody>
      </p:sp>
      <p:sp>
        <p:nvSpPr>
          <p:cNvPr id="939" name="Google Shape;939;g2bc15a603a7_0_83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940" name="Google Shape;940;g2bc15a603a7_0_831"/>
          <p:cNvPicPr preferRelativeResize="0"/>
          <p:nvPr/>
        </p:nvPicPr>
        <p:blipFill rotWithShape="1">
          <a:blip r:embed="rId5">
            <a:alphaModFix/>
          </a:blip>
          <a:srcRect b="0" l="0" r="0" t="0"/>
          <a:stretch/>
        </p:blipFill>
        <p:spPr>
          <a:xfrm>
            <a:off x="401488" y="2447325"/>
            <a:ext cx="3769174" cy="1204476"/>
          </a:xfrm>
          <a:prstGeom prst="rect">
            <a:avLst/>
          </a:prstGeom>
          <a:noFill/>
          <a:ln>
            <a:noFill/>
          </a:ln>
        </p:spPr>
      </p:pic>
      <p:pic>
        <p:nvPicPr>
          <p:cNvPr id="941" name="Google Shape;941;g2bc15a603a7_0_831"/>
          <p:cNvPicPr preferRelativeResize="0"/>
          <p:nvPr/>
        </p:nvPicPr>
        <p:blipFill rotWithShape="1">
          <a:blip r:embed="rId6">
            <a:alphaModFix/>
          </a:blip>
          <a:srcRect b="0" l="0" r="0" t="0"/>
          <a:stretch/>
        </p:blipFill>
        <p:spPr>
          <a:xfrm>
            <a:off x="4785850" y="2447325"/>
            <a:ext cx="3769151" cy="122510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g2b8dd7c1536_0_8"/>
          <p:cNvSpPr txBox="1"/>
          <p:nvPr>
            <p:ph type="title"/>
          </p:nvPr>
        </p:nvSpPr>
        <p:spPr>
          <a:xfrm>
            <a:off x="311700" y="22526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100"/>
              <a:t>Wrap-up</a:t>
            </a:r>
            <a:endParaRPr sz="3100">
              <a:latin typeface="Arial"/>
              <a:ea typeface="Arial"/>
              <a:cs typeface="Arial"/>
              <a:sym typeface="Arial"/>
            </a:endParaRPr>
          </a:p>
        </p:txBody>
      </p:sp>
      <p:sp>
        <p:nvSpPr>
          <p:cNvPr id="947" name="Google Shape;947;g2b8dd7c1536_0_8"/>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9"/>
          <p:cNvSpPr txBox="1"/>
          <p:nvPr>
            <p:ph type="title"/>
          </p:nvPr>
        </p:nvSpPr>
        <p:spPr>
          <a:xfrm>
            <a:off x="1119075" y="1864250"/>
            <a:ext cx="2587200" cy="5727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Clr>
                <a:schemeClr val="dk1"/>
              </a:buClr>
              <a:buSzPts val="1100"/>
              <a:buFont typeface="Arial"/>
              <a:buNone/>
            </a:pPr>
            <a:r>
              <a:rPr lang="en" sz="7200">
                <a:latin typeface="Arial"/>
                <a:ea typeface="Arial"/>
                <a:cs typeface="Arial"/>
                <a:sym typeface="Arial"/>
              </a:rPr>
              <a:t>Q&amp;A	</a:t>
            </a:r>
            <a:endParaRPr sz="7200">
              <a:latin typeface="Arial"/>
              <a:ea typeface="Arial"/>
              <a:cs typeface="Arial"/>
              <a:sym typeface="Arial"/>
            </a:endParaRPr>
          </a:p>
          <a:p>
            <a:pPr indent="0" lvl="0" marL="0" rtl="0" algn="l">
              <a:lnSpc>
                <a:spcPct val="100000"/>
              </a:lnSpc>
              <a:spcBef>
                <a:spcPts val="0"/>
              </a:spcBef>
              <a:spcAft>
                <a:spcPts val="0"/>
              </a:spcAft>
              <a:buSzPts val="2800"/>
              <a:buNone/>
            </a:pPr>
            <a:r>
              <a:t/>
            </a:r>
            <a:endParaRPr/>
          </a:p>
        </p:txBody>
      </p:sp>
      <p:sp>
        <p:nvSpPr>
          <p:cNvPr id="953" name="Google Shape;953;p9"/>
          <p:cNvSpPr txBox="1"/>
          <p:nvPr>
            <p:ph idx="1" type="body"/>
          </p:nvPr>
        </p:nvSpPr>
        <p:spPr>
          <a:xfrm>
            <a:off x="4111600" y="2014350"/>
            <a:ext cx="3099600" cy="1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2700">
                <a:latin typeface="Arial"/>
                <a:ea typeface="Arial"/>
                <a:cs typeface="Arial"/>
                <a:sym typeface="Arial"/>
              </a:rPr>
              <a:t>What questions do </a:t>
            </a:r>
            <a:br>
              <a:rPr lang="en" sz="2700">
                <a:latin typeface="Arial"/>
                <a:ea typeface="Arial"/>
                <a:cs typeface="Arial"/>
                <a:sym typeface="Arial"/>
              </a:rPr>
            </a:br>
            <a:r>
              <a:rPr lang="en" sz="2700">
                <a:latin typeface="Arial"/>
                <a:ea typeface="Arial"/>
                <a:cs typeface="Arial"/>
                <a:sym typeface="Arial"/>
              </a:rPr>
              <a:t>you have for us?</a:t>
            </a:r>
            <a:endParaRPr sz="2700">
              <a:latin typeface="Arial"/>
              <a:ea typeface="Arial"/>
              <a:cs typeface="Arial"/>
              <a:sym typeface="Arial"/>
            </a:endParaRPr>
          </a:p>
          <a:p>
            <a:pPr indent="0" lvl="0" marL="0" rtl="0" algn="l">
              <a:lnSpc>
                <a:spcPct val="115000"/>
              </a:lnSpc>
              <a:spcBef>
                <a:spcPts val="1600"/>
              </a:spcBef>
              <a:spcAft>
                <a:spcPts val="1600"/>
              </a:spcAft>
              <a:buSzPts val="1800"/>
              <a:buNone/>
            </a:pPr>
            <a:r>
              <a:t/>
            </a:r>
            <a:endParaRPr/>
          </a:p>
        </p:txBody>
      </p:sp>
      <p:sp>
        <p:nvSpPr>
          <p:cNvPr id="954" name="Google Shape;954;p9"/>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8"/>
          <p:cNvSpPr txBox="1"/>
          <p:nvPr>
            <p:ph idx="1" type="body"/>
          </p:nvPr>
        </p:nvSpPr>
        <p:spPr>
          <a:xfrm>
            <a:off x="263300" y="4348575"/>
            <a:ext cx="7467600" cy="594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i="1" lang="en" sz="800">
                <a:solidFill>
                  <a:schemeClr val="dk1"/>
                </a:solidFill>
                <a:latin typeface="Arial"/>
                <a:ea typeface="Arial"/>
                <a:cs typeface="Arial"/>
                <a:sym typeface="Arial"/>
              </a:rPr>
              <a:t>This webinar was supported by the Office of Population Affairs (Grants FPTPA006030, TPSAH000006) and the Office on Women’s Health (Grant ASTWH2000-90-01-00). The views expressed do not necessarily reflect the official policies of the Department of Health and Human Services; nor does mention of trade names, commercial practices, or organizations imply endorsement by the U.S. Government.</a:t>
            </a:r>
            <a:endParaRPr i="1" sz="800">
              <a:solidFill>
                <a:schemeClr val="dk1"/>
              </a:solidFill>
              <a:latin typeface="Arial"/>
              <a:ea typeface="Arial"/>
              <a:cs typeface="Arial"/>
              <a:sym typeface="Arial"/>
            </a:endParaRPr>
          </a:p>
          <a:p>
            <a:pPr indent="0" lvl="0" marL="0" rtl="0" algn="l">
              <a:lnSpc>
                <a:spcPct val="115000"/>
              </a:lnSpc>
              <a:spcBef>
                <a:spcPts val="0"/>
              </a:spcBef>
              <a:spcAft>
                <a:spcPts val="1600"/>
              </a:spcAft>
              <a:buSzPts val="1800"/>
              <a:buNone/>
            </a:pPr>
            <a:r>
              <a:t/>
            </a:r>
            <a:endParaRPr/>
          </a:p>
        </p:txBody>
      </p:sp>
      <p:sp>
        <p:nvSpPr>
          <p:cNvPr id="960" name="Google Shape;960;p8"/>
          <p:cNvSpPr txBox="1"/>
          <p:nvPr>
            <p:ph idx="2" type="body"/>
          </p:nvPr>
        </p:nvSpPr>
        <p:spPr>
          <a:xfrm>
            <a:off x="4970950" y="1946900"/>
            <a:ext cx="3231600" cy="64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latin typeface="Arial"/>
                <a:ea typeface="Arial"/>
                <a:cs typeface="Arial"/>
                <a:sym typeface="Arial"/>
              </a:rPr>
              <a:t>Please fill out the evaluation form after the webinar!</a:t>
            </a:r>
            <a:endParaRPr sz="1600">
              <a:solidFill>
                <a:schemeClr val="dk1"/>
              </a:solidFill>
              <a:latin typeface="Arial"/>
              <a:ea typeface="Arial"/>
              <a:cs typeface="Arial"/>
              <a:sym typeface="Arial"/>
            </a:endParaRPr>
          </a:p>
          <a:p>
            <a:pPr indent="0" lvl="0" marL="0" rtl="0" algn="l">
              <a:lnSpc>
                <a:spcPct val="115000"/>
              </a:lnSpc>
              <a:spcBef>
                <a:spcPts val="1600"/>
              </a:spcBef>
              <a:spcAft>
                <a:spcPts val="1600"/>
              </a:spcAft>
              <a:buSzPts val="1800"/>
              <a:buNone/>
            </a:pPr>
            <a:r>
              <a:t/>
            </a:r>
            <a:endParaRPr/>
          </a:p>
        </p:txBody>
      </p:sp>
      <p:sp>
        <p:nvSpPr>
          <p:cNvPr id="961" name="Google Shape;961;p8"/>
          <p:cNvSpPr txBox="1"/>
          <p:nvPr>
            <p:ph type="title"/>
          </p:nvPr>
        </p:nvSpPr>
        <p:spPr>
          <a:xfrm>
            <a:off x="849850" y="1800838"/>
            <a:ext cx="3806700" cy="742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4200">
                <a:latin typeface="Arial"/>
                <a:ea typeface="Arial"/>
                <a:cs typeface="Arial"/>
                <a:sym typeface="Arial"/>
              </a:rPr>
              <a:t>THANK YOU!</a:t>
            </a:r>
            <a:endParaRPr b="0" sz="1400">
              <a:solidFill>
                <a:schemeClr val="dk1"/>
              </a:solidFill>
              <a:latin typeface="Arial"/>
              <a:ea typeface="Arial"/>
              <a:cs typeface="Arial"/>
              <a:sym typeface="Arial"/>
            </a:endParaRPr>
          </a:p>
          <a:p>
            <a:pPr indent="0" lvl="0" marL="0" rtl="0" algn="l">
              <a:lnSpc>
                <a:spcPct val="100000"/>
              </a:lnSpc>
              <a:spcBef>
                <a:spcPts val="0"/>
              </a:spcBef>
              <a:spcAft>
                <a:spcPts val="0"/>
              </a:spcAft>
              <a:buSzPts val="2800"/>
              <a:buNone/>
            </a:pPr>
            <a:r>
              <a:t/>
            </a:r>
            <a:endParaRPr/>
          </a:p>
        </p:txBody>
      </p:sp>
      <p:sp>
        <p:nvSpPr>
          <p:cNvPr id="962" name="Google Shape;962;p8"/>
          <p:cNvSpPr txBox="1"/>
          <p:nvPr>
            <p:ph idx="3" type="subTitle"/>
          </p:nvPr>
        </p:nvSpPr>
        <p:spPr>
          <a:xfrm>
            <a:off x="849850" y="3231750"/>
            <a:ext cx="3170700" cy="879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u="sng">
                <a:solidFill>
                  <a:schemeClr val="hlink"/>
                </a:solidFill>
                <a:latin typeface="Arial"/>
                <a:ea typeface="Arial"/>
                <a:cs typeface="Arial"/>
                <a:sym typeface="Arial"/>
                <a:hlinkClick r:id="rId3"/>
              </a:rPr>
              <a:t>rhntc@jsi.com</a:t>
            </a:r>
            <a:r>
              <a:rPr lang="en"/>
              <a:t> </a:t>
            </a:r>
            <a:endParaRPr/>
          </a:p>
          <a:p>
            <a:pPr indent="0" lvl="0" marL="0" rtl="0" algn="l">
              <a:lnSpc>
                <a:spcPct val="115000"/>
              </a:lnSpc>
              <a:spcBef>
                <a:spcPts val="1600"/>
              </a:spcBef>
              <a:spcAft>
                <a:spcPts val="1600"/>
              </a:spcAft>
              <a:buSzPts val="1600"/>
              <a:buNone/>
            </a:pPr>
            <a:r>
              <a:t/>
            </a:r>
            <a:endParaRPr/>
          </a:p>
        </p:txBody>
      </p:sp>
      <p:sp>
        <p:nvSpPr>
          <p:cNvPr id="963" name="Google Shape;963;p8"/>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ba0cb491cd_0_0"/>
          <p:cNvSpPr txBox="1"/>
          <p:nvPr>
            <p:ph type="title"/>
          </p:nvPr>
        </p:nvSpPr>
        <p:spPr>
          <a:xfrm>
            <a:off x="311700" y="1868275"/>
            <a:ext cx="8520600" cy="841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sz="2900"/>
              <a:t>What’s the benefit of </a:t>
            </a:r>
            <a:br>
              <a:rPr lang="en" sz="2900"/>
            </a:br>
            <a:r>
              <a:rPr lang="en" sz="2900"/>
              <a:t>promoting your services? </a:t>
            </a:r>
            <a:endParaRPr sz="2900">
              <a:latin typeface="Arial"/>
              <a:ea typeface="Arial"/>
              <a:cs typeface="Arial"/>
              <a:sym typeface="Arial"/>
            </a:endParaRPr>
          </a:p>
        </p:txBody>
      </p:sp>
      <p:sp>
        <p:nvSpPr>
          <p:cNvPr id="677" name="Google Shape;677;g2ba0cb491cd_0_0"/>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g2bc15a603a7_0_811"/>
          <p:cNvSpPr txBox="1"/>
          <p:nvPr>
            <p:ph type="title"/>
          </p:nvPr>
        </p:nvSpPr>
        <p:spPr>
          <a:xfrm>
            <a:off x="356616" y="415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Title X Program Expectations</a:t>
            </a:r>
            <a:endParaRPr/>
          </a:p>
        </p:txBody>
      </p:sp>
      <p:sp>
        <p:nvSpPr>
          <p:cNvPr id="683" name="Google Shape;683;g2bc15a603a7_0_811"/>
          <p:cNvSpPr txBox="1"/>
          <p:nvPr>
            <p:ph idx="1" type="body"/>
          </p:nvPr>
        </p:nvSpPr>
        <p:spPr>
          <a:xfrm>
            <a:off x="356625" y="1276375"/>
            <a:ext cx="7905300" cy="329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Title X recipients are expected to:</a:t>
            </a:r>
            <a:endParaRPr/>
          </a:p>
          <a:p>
            <a:pPr indent="0" lvl="0" marL="0" rtl="0" algn="l">
              <a:lnSpc>
                <a:spcPct val="115000"/>
              </a:lnSpc>
              <a:spcBef>
                <a:spcPts val="1000"/>
              </a:spcBef>
              <a:spcAft>
                <a:spcPts val="0"/>
              </a:spcAft>
              <a:buSzPts val="1800"/>
              <a:buNone/>
            </a:pPr>
            <a:r>
              <a:rPr lang="en"/>
              <a:t>“Provide for opportunities for community education, participation, and engagement to: achieve community understanding of the objectives of the program; inform the community of the availability of services; and promote continued participation in the project by diverse persons to whom family planning services may be beneficial to ensure access to equitable, affordable, client-centered, quality family planning services.” </a:t>
            </a:r>
            <a:endParaRPr/>
          </a:p>
          <a:p>
            <a:pPr indent="0" lvl="0" marL="0" rtl="0" algn="r">
              <a:lnSpc>
                <a:spcPct val="115000"/>
              </a:lnSpc>
              <a:spcBef>
                <a:spcPts val="1000"/>
              </a:spcBef>
              <a:spcAft>
                <a:spcPts val="0"/>
              </a:spcAft>
              <a:buSzPts val="1800"/>
              <a:buNone/>
            </a:pPr>
            <a:r>
              <a:rPr lang="en" sz="1100"/>
              <a:t>42 CFR § 59.5(b)(3)</a:t>
            </a:r>
            <a:r>
              <a:rPr lang="en"/>
              <a:t> </a:t>
            </a:r>
            <a:endParaRPr/>
          </a:p>
        </p:txBody>
      </p:sp>
      <p:sp>
        <p:nvSpPr>
          <p:cNvPr id="684" name="Google Shape;684;g2bc15a603a7_0_811"/>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g2bc15a603a7_0_818"/>
          <p:cNvSpPr txBox="1"/>
          <p:nvPr>
            <p:ph type="title"/>
          </p:nvPr>
        </p:nvSpPr>
        <p:spPr>
          <a:xfrm>
            <a:off x="365350" y="56757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Suggestions for showing compliance</a:t>
            </a:r>
            <a:endParaRPr/>
          </a:p>
        </p:txBody>
      </p:sp>
      <p:sp>
        <p:nvSpPr>
          <p:cNvPr id="690" name="Google Shape;690;g2bc15a603a7_0_818"/>
          <p:cNvSpPr txBox="1"/>
          <p:nvPr>
            <p:ph idx="1" type="body"/>
          </p:nvPr>
        </p:nvSpPr>
        <p:spPr>
          <a:xfrm>
            <a:off x="416375" y="1321400"/>
            <a:ext cx="6982800" cy="2963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a:t>A written community education and service promotion plan you have implemented (e.g., developed media spots/materials, event photos, participant logs, and monitoring reports).</a:t>
            </a:r>
            <a:endParaRPr/>
          </a:p>
          <a:p>
            <a:pPr indent="-330200" lvl="0" marL="457200" rtl="0" algn="l">
              <a:lnSpc>
                <a:spcPct val="115000"/>
              </a:lnSpc>
              <a:spcBef>
                <a:spcPts val="1000"/>
              </a:spcBef>
              <a:spcAft>
                <a:spcPts val="0"/>
              </a:spcAft>
              <a:buSzPts val="1600"/>
              <a:buChar char="●"/>
            </a:pPr>
            <a:r>
              <a:rPr lang="en" sz="1600"/>
              <a:t>States that the purpose is to achieve community understanding of the objectives of the project, make known the availability of services to potential clients, and encourage continued participation by diverse persons to whom family planning may be beneficial</a:t>
            </a:r>
            <a:endParaRPr sz="1600"/>
          </a:p>
          <a:p>
            <a:pPr indent="-330200" lvl="0" marL="457200" rtl="0" algn="l">
              <a:lnSpc>
                <a:spcPct val="115000"/>
              </a:lnSpc>
              <a:spcBef>
                <a:spcPts val="0"/>
              </a:spcBef>
              <a:spcAft>
                <a:spcPts val="0"/>
              </a:spcAft>
              <a:buSzPts val="1600"/>
              <a:buChar char="●"/>
            </a:pPr>
            <a:r>
              <a:rPr lang="en" sz="1600"/>
              <a:t>Promotes the use of family planning among those with unmet need</a:t>
            </a:r>
            <a:endParaRPr sz="1600"/>
          </a:p>
          <a:p>
            <a:pPr indent="-330200" lvl="0" marL="457200" rtl="0" algn="l">
              <a:lnSpc>
                <a:spcPct val="115000"/>
              </a:lnSpc>
              <a:spcBef>
                <a:spcPts val="0"/>
              </a:spcBef>
              <a:spcAft>
                <a:spcPts val="0"/>
              </a:spcAft>
              <a:buSzPts val="1600"/>
              <a:buChar char="●"/>
            </a:pPr>
            <a:r>
              <a:rPr lang="en" sz="1600"/>
              <a:t>Utilizes an appropriate range of methods to reach the community</a:t>
            </a:r>
            <a:endParaRPr sz="1600"/>
          </a:p>
          <a:p>
            <a:pPr indent="-330200" lvl="0" marL="457200" rtl="0" algn="l">
              <a:lnSpc>
                <a:spcPct val="115000"/>
              </a:lnSpc>
              <a:spcBef>
                <a:spcPts val="0"/>
              </a:spcBef>
              <a:spcAft>
                <a:spcPts val="0"/>
              </a:spcAft>
              <a:buSzPts val="1600"/>
              <a:buChar char="●"/>
            </a:pPr>
            <a:r>
              <a:rPr lang="en" sz="1600"/>
              <a:t>Includes an evaluation strategy</a:t>
            </a:r>
            <a:endParaRPr sz="1600"/>
          </a:p>
        </p:txBody>
      </p:sp>
      <p:sp>
        <p:nvSpPr>
          <p:cNvPr id="691" name="Google Shape;691;g2bc15a603a7_0_818"/>
          <p:cNvSpPr txBox="1"/>
          <p:nvPr>
            <p:ph idx="12" type="sldNum"/>
          </p:nvPr>
        </p:nvSpPr>
        <p:spPr>
          <a:xfrm>
            <a:off x="8189878"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g26918c52916_0_50"/>
          <p:cNvSpPr txBox="1"/>
          <p:nvPr>
            <p:ph type="title"/>
          </p:nvPr>
        </p:nvSpPr>
        <p:spPr>
          <a:xfrm>
            <a:off x="481825" y="687825"/>
            <a:ext cx="79089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t>Developing a Project Promotion </a:t>
            </a:r>
            <a:br>
              <a:rPr lang="en" sz="3000"/>
            </a:br>
            <a:r>
              <a:rPr lang="en" sz="3000"/>
              <a:t>Plan That Centers the Needs, </a:t>
            </a:r>
            <a:br>
              <a:rPr lang="en" sz="3000"/>
            </a:br>
            <a:r>
              <a:rPr lang="en" sz="3000"/>
              <a:t>Values, and Preferences of Your </a:t>
            </a:r>
            <a:br>
              <a:rPr lang="en" sz="3000"/>
            </a:br>
            <a:r>
              <a:rPr lang="en" sz="3000"/>
              <a:t>Priority Audiences</a:t>
            </a:r>
            <a:endParaRPr sz="3000"/>
          </a:p>
        </p:txBody>
      </p:sp>
      <p:sp>
        <p:nvSpPr>
          <p:cNvPr id="697" name="Google Shape;697;g26918c52916_0_50"/>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g2bda72d0c6b_0_92"/>
          <p:cNvSpPr txBox="1"/>
          <p:nvPr>
            <p:ph type="title"/>
          </p:nvPr>
        </p:nvSpPr>
        <p:spPr>
          <a:xfrm>
            <a:off x="311700" y="1922250"/>
            <a:ext cx="8520600" cy="8418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a:extLst>
                  <a:ext uri="http://customooxmlschemas.google.com/">
                    <go:slidesCustomData xmlns:go="http://customooxmlschemas.google.com/" textRoundtripDataId="1"/>
                  </a:ext>
                </a:extLst>
              </a:rPr>
              <a:t>B</a:t>
            </a:r>
            <a:r>
              <a:rPr lang="en"/>
              <a:t>uild the foundation for your </a:t>
            </a:r>
            <a:br>
              <a:rPr lang="en"/>
            </a:br>
            <a:r>
              <a:rPr lang="en"/>
              <a:t>project promotion </a:t>
            </a:r>
            <a:r>
              <a:rPr lang="en">
                <a:extLst>
                  <a:ext uri="http://customooxmlschemas.google.com/">
                    <go:slidesCustomData xmlns:go="http://customooxmlschemas.google.com/" textRoundtripDataId="2"/>
                  </a:ext>
                </a:extLst>
              </a:rPr>
              <a:t>activities</a:t>
            </a:r>
            <a:endParaRPr/>
          </a:p>
        </p:txBody>
      </p:sp>
      <p:sp>
        <p:nvSpPr>
          <p:cNvPr id="703" name="Google Shape;703;g2bda72d0c6b_0_92"/>
          <p:cNvSpPr txBox="1"/>
          <p:nvPr>
            <p:ph idx="12" type="sldNum"/>
          </p:nvPr>
        </p:nvSpPr>
        <p:spPr>
          <a:xfrm>
            <a:off x="8472303" y="4568875"/>
            <a:ext cx="360000" cy="4011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sz="1000"/>
              <a:t>‹#›</a:t>
            </a:fld>
            <a:endParaRPr sz="1000"/>
          </a:p>
        </p:txBody>
      </p:sp>
    </p:spTree>
  </p:cSld>
  <p:clrMapOvr>
    <a:masterClrMapping/>
  </p:clrMapOvr>
</p:sld>
</file>

<file path=ppt/theme/theme1.xml><?xml version="1.0" encoding="utf-8"?>
<a:theme xmlns:a="http://schemas.openxmlformats.org/drawingml/2006/main" xmlns:r="http://schemas.openxmlformats.org/officeDocument/2006/relationships"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RHNTC Template Updated 062021">
  <a:themeElements>
    <a:clrScheme name="Simple Light">
      <a:dk1>
        <a:srgbClr val="21617C"/>
      </a:dk1>
      <a:lt1>
        <a:srgbClr val="FFFFFF"/>
      </a:lt1>
      <a:dk2>
        <a:srgbClr val="595959"/>
      </a:dk2>
      <a:lt2>
        <a:srgbClr val="EEEEEE"/>
      </a:lt2>
      <a:accent1>
        <a:srgbClr val="FBB040"/>
      </a:accent1>
      <a:accent2>
        <a:srgbClr val="2BAAE2"/>
      </a:accent2>
      <a:accent3>
        <a:srgbClr val="058D9E"/>
      </a:accent3>
      <a:accent4>
        <a:srgbClr val="C64A9B"/>
      </a:accent4>
      <a:accent5>
        <a:srgbClr val="EF4136"/>
      </a:accent5>
      <a:accent6>
        <a:srgbClr val="123661"/>
      </a:accent6>
      <a:hlink>
        <a:srgbClr val="1172B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